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60" r:id="rId4"/>
    <p:sldId id="357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69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628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F90F-4EA6-831D-24F3AE15443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F90F-4EA6-831D-24F3AE15443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F90F-4EA6-831D-24F3AE15443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F90F-4EA6-831D-24F3AE15443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65</c:v>
                </c:pt>
                <c:pt idx="2">
                  <c:v>82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0F-4EA6-831D-24F3AE154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DFE-41C7-B8A2-BBC6735A53E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6DFE-41C7-B8A2-BBC6735A53E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6DFE-41C7-B8A2-BBC6735A53E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6-6DFE-41C7-B8A2-BBC6735A53E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45</c:v>
                </c:pt>
                <c:pt idx="2">
                  <c:v>90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FE-41C7-B8A2-BBC6735A5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2B2-4027-8B49-C7441967E1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52B2-4027-8B49-C7441967E1D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52B2-4027-8B49-C7441967E1D1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B2-4027-8B49-C7441967E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35DA-45D2-966E-0B7D1464968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35DA-45D2-966E-0B7D1464968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35DA-45D2-966E-0B7D14649680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35DA-45D2-966E-0B7D14649680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9-35DA-45D2-966E-0B7D14649680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B-35DA-45D2-966E-0B7D14649680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15</c:v>
                </c:pt>
                <c:pt idx="3">
                  <c:v>15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5DA-45D2-966E-0B7D14649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A4D8D99-8EF6-4793-B9BD-301CA5F995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457049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">
            <a:extLst>
              <a:ext uri="{FF2B5EF4-FFF2-40B4-BE49-F238E27FC236}">
                <a16:creationId xmlns:a16="http://schemas.microsoft.com/office/drawing/2014/main" id="{07202513-8E93-4A8A-BC21-AE34F267B954}"/>
              </a:ext>
            </a:extLst>
          </p:cNvPr>
          <p:cNvGrpSpPr/>
          <p:nvPr userDrawn="1"/>
        </p:nvGrpSpPr>
        <p:grpSpPr>
          <a:xfrm rot="20607542">
            <a:off x="1230145" y="1088987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5058A23B-19B9-4A48-9D72-43A6A4C97FC8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D7BD7523-885D-43B0-A6EA-6BA14FA9EB17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19C5B065-D002-439A-BB72-FD4A27D88255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20692632-F59E-438C-A8D9-3BAD1FB8F351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585D0529-67CB-4EF8-B560-B4DD9F27B52F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44332A6C-4C14-4EBE-9E50-F297EE5EE588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827CC9A5-813B-40EE-B82E-4665A0D984E2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BE113A13-34B7-4F15-B0CD-4AD267165079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60C79BAD-B16A-4342-83AE-839B360BD150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7130690E-891A-4E0A-ABD8-DBD26DC819BB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4EF660B6-0CD7-4B5E-88CE-E70CBAAA5A4D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39D96297-C0B3-4DAA-9CE7-E7E2AA036499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1">
              <a:extLst>
                <a:ext uri="{FF2B5EF4-FFF2-40B4-BE49-F238E27FC236}">
                  <a16:creationId xmlns:a16="http://schemas.microsoft.com/office/drawing/2014/main" id="{1AC71618-8637-497D-9A6F-BC32A941755D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37" name="Oval 26">
                <a:extLst>
                  <a:ext uri="{FF2B5EF4-FFF2-40B4-BE49-F238E27FC236}">
                    <a16:creationId xmlns:a16="http://schemas.microsoft.com/office/drawing/2014/main" id="{5D7D5A90-16BD-45E8-9D22-BC25B1A10C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27">
                <a:extLst>
                  <a:ext uri="{FF2B5EF4-FFF2-40B4-BE49-F238E27FC236}">
                    <a16:creationId xmlns:a16="http://schemas.microsoft.com/office/drawing/2014/main" id="{132327E4-F2E3-4F79-9F6A-A37C33A184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28">
                <a:extLst>
                  <a:ext uri="{FF2B5EF4-FFF2-40B4-BE49-F238E27FC236}">
                    <a16:creationId xmlns:a16="http://schemas.microsoft.com/office/drawing/2014/main" id="{56DF859F-A0FB-449D-9B18-F2D50647D329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29">
                <a:extLst>
                  <a:ext uri="{FF2B5EF4-FFF2-40B4-BE49-F238E27FC236}">
                    <a16:creationId xmlns:a16="http://schemas.microsoft.com/office/drawing/2014/main" id="{998EAADB-4B91-4181-AE3E-292FFCFC9FE7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DDFCE722-D6E3-4D0E-ABB9-48C5CC43C13D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Picture Placeholder 33">
            <a:extLst>
              <a:ext uri="{FF2B5EF4-FFF2-40B4-BE49-F238E27FC236}">
                <a16:creationId xmlns:a16="http://schemas.microsoft.com/office/drawing/2014/main" id="{7F8D8A06-618E-4147-9303-624574D941C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20607542">
            <a:off x="1325012" y="1204971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21" name="Picture Placeholder 33">
            <a:extLst>
              <a:ext uri="{FF2B5EF4-FFF2-40B4-BE49-F238E27FC236}">
                <a16:creationId xmlns:a16="http://schemas.microsoft.com/office/drawing/2014/main" id="{1005843F-1537-4F23-B4A9-DA7C00862D7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65545" y="1415375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26BE13-7155-436D-B7DF-43F8EDC04620}"/>
              </a:ext>
            </a:extLst>
          </p:cNvPr>
          <p:cNvSpPr/>
          <p:nvPr userDrawn="1"/>
        </p:nvSpPr>
        <p:spPr>
          <a:xfrm>
            <a:off x="5846618" y="260648"/>
            <a:ext cx="5887089" cy="6336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9905F-244B-4D75-AFCB-6A96A467068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C4680E74-3940-4D9E-95B5-3D88627D4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9852"/>
            <a:ext cx="10983898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6">
            <a:extLst>
              <a:ext uri="{FF2B5EF4-FFF2-40B4-BE49-F238E27FC236}">
                <a16:creationId xmlns:a16="http://schemas.microsoft.com/office/drawing/2014/main" id="{B8C896BF-4F45-44E2-A5AA-F7A838A6A78D}"/>
              </a:ext>
            </a:extLst>
          </p:cNvPr>
          <p:cNvSpPr/>
          <p:nvPr userDrawn="1"/>
        </p:nvSpPr>
        <p:spPr>
          <a:xfrm>
            <a:off x="463130" y="5726968"/>
            <a:ext cx="5051072" cy="511652"/>
          </a:xfrm>
          <a:prstGeom prst="ellipse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2" name="막힌 원호 1">
            <a:extLst>
              <a:ext uri="{FF2B5EF4-FFF2-40B4-BE49-F238E27FC236}">
                <a16:creationId xmlns:a16="http://schemas.microsoft.com/office/drawing/2014/main" id="{E66FB754-8B1B-47D2-BB3B-3EE3E8FDD45D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C191EB25-132E-497F-9173-2718BD2F8A01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18">
              <a:extLst>
                <a:ext uri="{FF2B5EF4-FFF2-40B4-BE49-F238E27FC236}">
                  <a16:creationId xmlns:a16="http://schemas.microsoft.com/office/drawing/2014/main" id="{BF103794-6A7A-4CBA-A101-26B37285A78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19">
              <a:extLst>
                <a:ext uri="{FF2B5EF4-FFF2-40B4-BE49-F238E27FC236}">
                  <a16:creationId xmlns:a16="http://schemas.microsoft.com/office/drawing/2014/main" id="{31E6433B-04D8-4A3F-9E38-4AAB32FCC67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20">
              <a:extLst>
                <a:ext uri="{FF2B5EF4-FFF2-40B4-BE49-F238E27FC236}">
                  <a16:creationId xmlns:a16="http://schemas.microsoft.com/office/drawing/2014/main" id="{A21FB5ED-FF61-44A4-B72C-F1EB1E0C93C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1">
              <a:extLst>
                <a:ext uri="{FF2B5EF4-FFF2-40B4-BE49-F238E27FC236}">
                  <a16:creationId xmlns:a16="http://schemas.microsoft.com/office/drawing/2014/main" id="{11AF8DDB-D9AA-496F-B903-010A74C6AE5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22">
              <a:extLst>
                <a:ext uri="{FF2B5EF4-FFF2-40B4-BE49-F238E27FC236}">
                  <a16:creationId xmlns:a16="http://schemas.microsoft.com/office/drawing/2014/main" id="{B5E6BC98-6E22-4E0D-AB1C-550B6C011DC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CED19FB0-C069-48B3-8053-B2DAD3EB5A3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803B1BA1-7088-4A1C-8095-BA00D5B4F2F9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87125B03-17AC-49BB-B54C-5D526BBFD78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6AB737A0-D37E-4EA8-8200-4890BF3B51D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24D7B6E-029C-4051-BA8E-8C59FF8C31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6A39038-580E-42A4-85D8-C865DA47241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0706" y="410494"/>
            <a:ext cx="11617291" cy="3422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DF010C6-47BD-4370-8C67-40477C9DD74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73551" y="2584365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7BF8CF4-C3E9-44CF-90B4-25B8B9056DEF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205772" y="2584365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4508A00-F3FE-437C-ABF6-354F0A09B3FA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37994" y="2584365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BC6E412-D825-4A0C-8D71-95AB53B3F75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">
            <a:extLst>
              <a:ext uri="{FF2B5EF4-FFF2-40B4-BE49-F238E27FC236}">
                <a16:creationId xmlns:a16="http://schemas.microsoft.com/office/drawing/2014/main" id="{ADEF565C-B53E-4BDC-9DA7-33A0A3A10F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0A41831-168A-46CE-A37E-69CB0B4A5127}"/>
              </a:ext>
            </a:extLst>
          </p:cNvPr>
          <p:cNvGrpSpPr/>
          <p:nvPr/>
        </p:nvGrpSpPr>
        <p:grpSpPr>
          <a:xfrm>
            <a:off x="6413864" y="2945349"/>
            <a:ext cx="5286102" cy="3255780"/>
            <a:chOff x="6509658" y="447309"/>
            <a:chExt cx="5286102" cy="3255780"/>
          </a:xfrm>
        </p:grpSpPr>
        <p:sp>
          <p:nvSpPr>
            <p:cNvPr id="23" name="TextBox 22">
              <a:hlinkClick r:id="rId2"/>
              <a:extLst>
                <a:ext uri="{FF2B5EF4-FFF2-40B4-BE49-F238E27FC236}">
                  <a16:creationId xmlns:a16="http://schemas.microsoft.com/office/drawing/2014/main" id="{D6A79285-3107-4BC0-8875-8EF27C571FEF}"/>
                </a:ext>
              </a:extLst>
            </p:cNvPr>
            <p:cNvSpPr txBox="1"/>
            <p:nvPr/>
          </p:nvSpPr>
          <p:spPr>
            <a:xfrm>
              <a:off x="6509659" y="3456868"/>
              <a:ext cx="528610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B135A4-E404-492F-A148-A6DA3E196F2F}"/>
                </a:ext>
              </a:extLst>
            </p:cNvPr>
            <p:cNvSpPr txBox="1"/>
            <p:nvPr/>
          </p:nvSpPr>
          <p:spPr>
            <a:xfrm>
              <a:off x="6509658" y="447309"/>
              <a:ext cx="5286102" cy="2585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House Savings</a:t>
              </a:r>
            </a:p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0B7C1A-C50C-404D-A7B2-1762B76D5ED9}"/>
                </a:ext>
              </a:extLst>
            </p:cNvPr>
            <p:cNvSpPr txBox="1"/>
            <p:nvPr/>
          </p:nvSpPr>
          <p:spPr>
            <a:xfrm>
              <a:off x="6509658" y="3054922"/>
              <a:ext cx="528610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3A81106C-4A25-414A-B03C-328D3D3E8974}"/>
              </a:ext>
            </a:extLst>
          </p:cNvPr>
          <p:cNvSpPr/>
          <p:nvPr/>
        </p:nvSpPr>
        <p:spPr>
          <a:xfrm>
            <a:off x="9886058" y="576681"/>
            <a:ext cx="1684599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1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DEEB3DB7-CF8C-4685-89E3-E48737160868}"/>
              </a:ext>
            </a:extLst>
          </p:cNvPr>
          <p:cNvSpPr/>
          <p:nvPr/>
        </p:nvSpPr>
        <p:spPr>
          <a:xfrm rot="18000000" flipH="1">
            <a:off x="4641377" y="1887768"/>
            <a:ext cx="1667030" cy="1524966"/>
          </a:xfrm>
          <a:custGeom>
            <a:avLst/>
            <a:gdLst>
              <a:gd name="connsiteX0" fmla="*/ 0 w 1667030"/>
              <a:gd name="connsiteY0" fmla="*/ 963079 h 1524966"/>
              <a:gd name="connsiteX1" fmla="*/ 379179 w 1667030"/>
              <a:gd name="connsiteY1" fmla="*/ 1181998 h 1524966"/>
              <a:gd name="connsiteX2" fmla="*/ 372167 w 1667030"/>
              <a:gd name="connsiteY2" fmla="*/ 1191569 h 1524966"/>
              <a:gd name="connsiteX3" fmla="*/ 217512 w 1667030"/>
              <a:gd name="connsiteY3" fmla="*/ 1286891 h 1524966"/>
              <a:gd name="connsiteX4" fmla="*/ 289157 w 1667030"/>
              <a:gd name="connsiteY4" fmla="*/ 1493280 h 1524966"/>
              <a:gd name="connsiteX5" fmla="*/ 498468 w 1667030"/>
              <a:gd name="connsiteY5" fmla="*/ 1480043 h 1524966"/>
              <a:gd name="connsiteX6" fmla="*/ 516915 w 1667030"/>
              <a:gd name="connsiteY6" fmla="*/ 1274672 h 1524966"/>
              <a:gd name="connsiteX7" fmla="*/ 522435 w 1667030"/>
              <a:gd name="connsiteY7" fmla="*/ 1264707 h 1524966"/>
              <a:gd name="connsiteX8" fmla="*/ 956604 w 1667030"/>
              <a:gd name="connsiteY8" fmla="*/ 1515375 h 1524966"/>
              <a:gd name="connsiteX9" fmla="*/ 987147 w 1667030"/>
              <a:gd name="connsiteY9" fmla="*/ 1468147 h 1524966"/>
              <a:gd name="connsiteX10" fmla="*/ 1641846 w 1667030"/>
              <a:gd name="connsiteY10" fmla="*/ 1104305 h 1524966"/>
              <a:gd name="connsiteX11" fmla="*/ 1667030 w 1667030"/>
              <a:gd name="connsiteY11" fmla="*/ 1104967 h 1524966"/>
              <a:gd name="connsiteX12" fmla="*/ 1667030 w 1667030"/>
              <a:gd name="connsiteY12" fmla="*/ 730475 h 1524966"/>
              <a:gd name="connsiteX13" fmla="*/ 1632127 w 1667030"/>
              <a:gd name="connsiteY13" fmla="*/ 755778 h 1524966"/>
              <a:gd name="connsiteX14" fmla="*/ 1562111 w 1667030"/>
              <a:gd name="connsiteY14" fmla="*/ 775104 h 1524966"/>
              <a:gd name="connsiteX15" fmla="*/ 1376492 w 1667030"/>
              <a:gd name="connsiteY15" fmla="*/ 557118 h 1524966"/>
              <a:gd name="connsiteX16" fmla="*/ 1530425 w 1667030"/>
              <a:gd name="connsiteY16" fmla="*/ 329416 h 1524966"/>
              <a:gd name="connsiteX17" fmla="*/ 1659022 w 1667030"/>
              <a:gd name="connsiteY17" fmla="*/ 381853 h 1524966"/>
              <a:gd name="connsiteX18" fmla="*/ 1667030 w 1667030"/>
              <a:gd name="connsiteY18" fmla="*/ 387638 h 1524966"/>
              <a:gd name="connsiteX19" fmla="*/ 1667030 w 1667030"/>
              <a:gd name="connsiteY19" fmla="*/ 0 h 1524966"/>
              <a:gd name="connsiteX20" fmla="*/ 1564972 w 1667030"/>
              <a:gd name="connsiteY20" fmla="*/ 2279 h 1524966"/>
              <a:gd name="connsiteX21" fmla="*/ 91950 w 1667030"/>
              <a:gd name="connsiteY21" fmla="*/ 820894 h 152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67030" h="1524966">
                <a:moveTo>
                  <a:pt x="0" y="963079"/>
                </a:moveTo>
                <a:lnTo>
                  <a:pt x="379179" y="1181998"/>
                </a:lnTo>
                <a:lnTo>
                  <a:pt x="372167" y="1191569"/>
                </a:lnTo>
                <a:cubicBezTo>
                  <a:pt x="324112" y="1243170"/>
                  <a:pt x="270551" y="1213521"/>
                  <a:pt x="217512" y="1286891"/>
                </a:cubicBezTo>
                <a:cubicBezTo>
                  <a:pt x="173836" y="1363794"/>
                  <a:pt x="205793" y="1436926"/>
                  <a:pt x="289157" y="1493280"/>
                </a:cubicBezTo>
                <a:cubicBezTo>
                  <a:pt x="363110" y="1533803"/>
                  <a:pt x="456536" y="1541594"/>
                  <a:pt x="498468" y="1480043"/>
                </a:cubicBezTo>
                <a:cubicBezTo>
                  <a:pt x="540536" y="1406253"/>
                  <a:pt x="490836" y="1342628"/>
                  <a:pt x="516915" y="1274672"/>
                </a:cubicBezTo>
                <a:lnTo>
                  <a:pt x="522435" y="1264707"/>
                </a:lnTo>
                <a:lnTo>
                  <a:pt x="956604" y="1515375"/>
                </a:lnTo>
                <a:lnTo>
                  <a:pt x="987147" y="1468147"/>
                </a:lnTo>
                <a:cubicBezTo>
                  <a:pt x="1144350" y="1250169"/>
                  <a:pt x="1387159" y="1122304"/>
                  <a:pt x="1641846" y="1104305"/>
                </a:cubicBezTo>
                <a:lnTo>
                  <a:pt x="1667030" y="1104967"/>
                </a:lnTo>
                <a:lnTo>
                  <a:pt x="1667030" y="730475"/>
                </a:lnTo>
                <a:lnTo>
                  <a:pt x="1632127" y="755778"/>
                </a:lnTo>
                <a:cubicBezTo>
                  <a:pt x="1613915" y="765187"/>
                  <a:pt x="1591639" y="772302"/>
                  <a:pt x="1562111" y="775104"/>
                </a:cubicBezTo>
                <a:cubicBezTo>
                  <a:pt x="1446221" y="773389"/>
                  <a:pt x="1384811" y="688724"/>
                  <a:pt x="1376492" y="557118"/>
                </a:cubicBezTo>
                <a:cubicBezTo>
                  <a:pt x="1379810" y="446655"/>
                  <a:pt x="1433040" y="335924"/>
                  <a:pt x="1530425" y="329416"/>
                </a:cubicBezTo>
                <a:cubicBezTo>
                  <a:pt x="1586077" y="330148"/>
                  <a:pt x="1623625" y="355113"/>
                  <a:pt x="1659022" y="381853"/>
                </a:cubicBezTo>
                <a:lnTo>
                  <a:pt x="1667030" y="387638"/>
                </a:lnTo>
                <a:lnTo>
                  <a:pt x="1667030" y="0"/>
                </a:lnTo>
                <a:lnTo>
                  <a:pt x="1564972" y="2279"/>
                </a:lnTo>
                <a:cubicBezTo>
                  <a:pt x="991945" y="42776"/>
                  <a:pt x="445645" y="330463"/>
                  <a:pt x="91950" y="8208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EA2DB371-36B1-46FD-8E94-F4FF561164B5}"/>
              </a:ext>
            </a:extLst>
          </p:cNvPr>
          <p:cNvSpPr/>
          <p:nvPr/>
        </p:nvSpPr>
        <p:spPr>
          <a:xfrm rot="18000000" flipH="1">
            <a:off x="6199400" y="1848346"/>
            <a:ext cx="1208258" cy="1949364"/>
          </a:xfrm>
          <a:custGeom>
            <a:avLst/>
            <a:gdLst>
              <a:gd name="connsiteX0" fmla="*/ 249820 w 1208258"/>
              <a:gd name="connsiteY0" fmla="*/ 0 h 1949364"/>
              <a:gd name="connsiteX1" fmla="*/ 173959 w 1208258"/>
              <a:gd name="connsiteY1" fmla="*/ 148186 h 1949364"/>
              <a:gd name="connsiteX2" fmla="*/ 201528 w 1208258"/>
              <a:gd name="connsiteY2" fmla="*/ 1833168 h 1949364"/>
              <a:gd name="connsiteX3" fmla="*/ 251268 w 1208258"/>
              <a:gd name="connsiteY3" fmla="*/ 1923942 h 1949364"/>
              <a:gd name="connsiteX4" fmla="*/ 650553 w 1208258"/>
              <a:gd name="connsiteY4" fmla="*/ 1693415 h 1949364"/>
              <a:gd name="connsiteX5" fmla="*/ 653981 w 1208258"/>
              <a:gd name="connsiteY5" fmla="*/ 1701038 h 1949364"/>
              <a:gd name="connsiteX6" fmla="*/ 660603 w 1208258"/>
              <a:gd name="connsiteY6" fmla="*/ 1882588 h 1949364"/>
              <a:gd name="connsiteX7" fmla="*/ 875474 w 1208258"/>
              <a:gd name="connsiteY7" fmla="*/ 1922082 h 1949364"/>
              <a:gd name="connsiteX8" fmla="*/ 967216 w 1208258"/>
              <a:gd name="connsiteY8" fmla="*/ 1733483 h 1949364"/>
              <a:gd name="connsiteX9" fmla="*/ 797675 w 1208258"/>
              <a:gd name="connsiteY9" fmla="*/ 1616124 h 1949364"/>
              <a:gd name="connsiteX10" fmla="*/ 794217 w 1208258"/>
              <a:gd name="connsiteY10" fmla="*/ 1610471 h 1949364"/>
              <a:gd name="connsiteX11" fmla="*/ 1208258 w 1208258"/>
              <a:gd name="connsiteY11" fmla="*/ 1371424 h 1949364"/>
              <a:gd name="connsiteX12" fmla="*/ 1194347 w 1208258"/>
              <a:gd name="connsiteY12" fmla="*/ 1348731 h 1949364"/>
              <a:gd name="connsiteX13" fmla="*/ 1182094 w 1208258"/>
              <a:gd name="connsiteY13" fmla="*/ 599824 h 1949364"/>
              <a:gd name="connsiteX14" fmla="*/ 1206424 w 1208258"/>
              <a:gd name="connsiteY14" fmla="*/ 552296 h 1949364"/>
              <a:gd name="connsiteX15" fmla="*/ 848789 w 1208258"/>
              <a:gd name="connsiteY15" fmla="*/ 345815 h 1949364"/>
              <a:gd name="connsiteX16" fmla="*/ 849423 w 1208258"/>
              <a:gd name="connsiteY16" fmla="*/ 352523 h 1949364"/>
              <a:gd name="connsiteX17" fmla="*/ 829478 w 1208258"/>
              <a:gd name="connsiteY17" fmla="*/ 489960 h 1949364"/>
              <a:gd name="connsiteX18" fmla="*/ 555174 w 1208258"/>
              <a:gd name="connsiteY18" fmla="*/ 507307 h 1949364"/>
              <a:gd name="connsiteX19" fmla="*/ 461282 w 1208258"/>
              <a:gd name="connsiteY19" fmla="*/ 236832 h 1949364"/>
              <a:gd name="connsiteX20" fmla="*/ 513418 w 1208258"/>
              <a:gd name="connsiteY20" fmla="*/ 186259 h 1949364"/>
              <a:gd name="connsiteX21" fmla="*/ 546998 w 1208258"/>
              <a:gd name="connsiteY21" fmla="*/ 171576 h 19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8258" h="1949364">
                <a:moveTo>
                  <a:pt x="249820" y="0"/>
                </a:moveTo>
                <a:lnTo>
                  <a:pt x="173959" y="148186"/>
                </a:lnTo>
                <a:cubicBezTo>
                  <a:pt x="-73920" y="699711"/>
                  <a:pt x="-49914" y="1316665"/>
                  <a:pt x="201528" y="1833168"/>
                </a:cubicBezTo>
                <a:lnTo>
                  <a:pt x="251268" y="1923942"/>
                </a:lnTo>
                <a:lnTo>
                  <a:pt x="650553" y="1693415"/>
                </a:lnTo>
                <a:lnTo>
                  <a:pt x="653981" y="1701038"/>
                </a:lnTo>
                <a:cubicBezTo>
                  <a:pt x="675160" y="1768294"/>
                  <a:pt x="622947" y="1800258"/>
                  <a:pt x="660603" y="1882588"/>
                </a:cubicBezTo>
                <a:cubicBezTo>
                  <a:pt x="705952" y="1958517"/>
                  <a:pt x="785331" y="1966796"/>
                  <a:pt x="875474" y="1922082"/>
                </a:cubicBezTo>
                <a:cubicBezTo>
                  <a:pt x="947205" y="1877745"/>
                  <a:pt x="1000071" y="1800322"/>
                  <a:pt x="967216" y="1733483"/>
                </a:cubicBezTo>
                <a:cubicBezTo>
                  <a:pt x="923783" y="1660488"/>
                  <a:pt x="843922" y="1672333"/>
                  <a:pt x="797675" y="1616124"/>
                </a:cubicBezTo>
                <a:lnTo>
                  <a:pt x="794217" y="1610471"/>
                </a:lnTo>
                <a:lnTo>
                  <a:pt x="1208258" y="1371424"/>
                </a:lnTo>
                <a:lnTo>
                  <a:pt x="1194347" y="1348731"/>
                </a:lnTo>
                <a:cubicBezTo>
                  <a:pt x="1082591" y="1119165"/>
                  <a:pt x="1071922" y="844954"/>
                  <a:pt x="1182094" y="599824"/>
                </a:cubicBezTo>
                <a:lnTo>
                  <a:pt x="1206424" y="552296"/>
                </a:lnTo>
                <a:lnTo>
                  <a:pt x="848789" y="345815"/>
                </a:lnTo>
                <a:lnTo>
                  <a:pt x="849423" y="352523"/>
                </a:lnTo>
                <a:cubicBezTo>
                  <a:pt x="854543" y="396588"/>
                  <a:pt x="857043" y="441609"/>
                  <a:pt x="829478" y="489960"/>
                </a:cubicBezTo>
                <a:cubicBezTo>
                  <a:pt x="774525" y="570624"/>
                  <a:pt x="652091" y="560413"/>
                  <a:pt x="555174" y="507307"/>
                </a:cubicBezTo>
                <a:cubicBezTo>
                  <a:pt x="445924" y="433456"/>
                  <a:pt x="404044" y="337615"/>
                  <a:pt x="461282" y="236832"/>
                </a:cubicBezTo>
                <a:cubicBezTo>
                  <a:pt x="478659" y="212794"/>
                  <a:pt x="496079" y="197194"/>
                  <a:pt x="513418" y="186259"/>
                </a:cubicBezTo>
                <a:lnTo>
                  <a:pt x="546998" y="171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D789AF9B-998E-4E76-9912-A5B19574FDFB}"/>
              </a:ext>
            </a:extLst>
          </p:cNvPr>
          <p:cNvSpPr/>
          <p:nvPr/>
        </p:nvSpPr>
        <p:spPr>
          <a:xfrm rot="18000000" flipH="1">
            <a:off x="3686533" y="3256743"/>
            <a:ext cx="1987429" cy="1518195"/>
          </a:xfrm>
          <a:custGeom>
            <a:avLst/>
            <a:gdLst>
              <a:gd name="connsiteX0" fmla="*/ 31813 w 1987429"/>
              <a:gd name="connsiteY0" fmla="*/ 445555 h 1518195"/>
              <a:gd name="connsiteX1" fmla="*/ 0 w 1987429"/>
              <a:gd name="connsiteY1" fmla="*/ 562176 h 1518195"/>
              <a:gd name="connsiteX2" fmla="*/ 141639 w 1987429"/>
              <a:gd name="connsiteY2" fmla="*/ 728513 h 1518195"/>
              <a:gd name="connsiteX3" fmla="*/ 302177 w 1987429"/>
              <a:gd name="connsiteY3" fmla="*/ 643472 h 1518195"/>
              <a:gd name="connsiteX4" fmla="*/ 318486 w 1987429"/>
              <a:gd name="connsiteY4" fmla="*/ 641819 h 1518195"/>
              <a:gd name="connsiteX5" fmla="*/ 318486 w 1987429"/>
              <a:gd name="connsiteY5" fmla="*/ 1108846 h 1518195"/>
              <a:gd name="connsiteX6" fmla="*/ 392829 w 1987429"/>
              <a:gd name="connsiteY6" fmla="*/ 1110803 h 1518195"/>
              <a:gd name="connsiteX7" fmla="*/ 725455 w 1987429"/>
              <a:gd name="connsiteY7" fmla="*/ 1222652 h 1518195"/>
              <a:gd name="connsiteX8" fmla="*/ 988632 w 1987429"/>
              <a:gd name="connsiteY8" fmla="*/ 1454790 h 1518195"/>
              <a:gd name="connsiteX9" fmla="*/ 1027499 w 1987429"/>
              <a:gd name="connsiteY9" fmla="*/ 1518195 h 1518195"/>
              <a:gd name="connsiteX10" fmla="*/ 1379659 w 1987429"/>
              <a:gd name="connsiteY10" fmla="*/ 1314875 h 1518195"/>
              <a:gd name="connsiteX11" fmla="*/ 1335530 w 1987429"/>
              <a:gd name="connsiteY11" fmla="*/ 1295511 h 1518195"/>
              <a:gd name="connsiteX12" fmla="*/ 1283460 w 1987429"/>
              <a:gd name="connsiteY12" fmla="*/ 1244869 h 1518195"/>
              <a:gd name="connsiteX13" fmla="*/ 1377707 w 1987429"/>
              <a:gd name="connsiteY13" fmla="*/ 974517 h 1518195"/>
              <a:gd name="connsiteX14" fmla="*/ 1651988 w 1987429"/>
              <a:gd name="connsiteY14" fmla="*/ 992224 h 1518195"/>
              <a:gd name="connsiteX15" fmla="*/ 1671753 w 1987429"/>
              <a:gd name="connsiteY15" fmla="*/ 1129687 h 1518195"/>
              <a:gd name="connsiteX16" fmla="*/ 1670073 w 1987429"/>
              <a:gd name="connsiteY16" fmla="*/ 1147205 h 1518195"/>
              <a:gd name="connsiteX17" fmla="*/ 1987429 w 1987429"/>
              <a:gd name="connsiteY17" fmla="*/ 963978 h 1518195"/>
              <a:gd name="connsiteX18" fmla="*/ 1978538 w 1987429"/>
              <a:gd name="connsiteY18" fmla="*/ 947752 h 1518195"/>
              <a:gd name="connsiteX19" fmla="*/ 1277751 w 1987429"/>
              <a:gd name="connsiteY19" fmla="*/ 266048 h 1518195"/>
              <a:gd name="connsiteX20" fmla="*/ 336983 w 1987429"/>
              <a:gd name="connsiteY20" fmla="*/ 0 h 1518195"/>
              <a:gd name="connsiteX21" fmla="*/ 318487 w 1987429"/>
              <a:gd name="connsiteY21" fmla="*/ 413 h 1518195"/>
              <a:gd name="connsiteX22" fmla="*/ 318486 w 1987429"/>
              <a:gd name="connsiteY22" fmla="*/ 476945 h 1518195"/>
              <a:gd name="connsiteX23" fmla="*/ 303867 w 1987429"/>
              <a:gd name="connsiteY23" fmla="*/ 476573 h 1518195"/>
              <a:gd name="connsiteX24" fmla="*/ 117461 w 1987429"/>
              <a:gd name="connsiteY24" fmla="*/ 388426 h 1518195"/>
              <a:gd name="connsiteX25" fmla="*/ 31813 w 1987429"/>
              <a:gd name="connsiteY25" fmla="*/ 445555 h 151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87429" h="1518195">
                <a:moveTo>
                  <a:pt x="31813" y="445555"/>
                </a:moveTo>
                <a:cubicBezTo>
                  <a:pt x="12054" y="477835"/>
                  <a:pt x="1266" y="520031"/>
                  <a:pt x="0" y="562176"/>
                </a:cubicBezTo>
                <a:cubicBezTo>
                  <a:pt x="6348" y="662600"/>
                  <a:pt x="53208" y="727204"/>
                  <a:pt x="141639" y="728513"/>
                </a:cubicBezTo>
                <a:cubicBezTo>
                  <a:pt x="231767" y="719959"/>
                  <a:pt x="233342" y="658759"/>
                  <a:pt x="302177" y="643472"/>
                </a:cubicBezTo>
                <a:lnTo>
                  <a:pt x="318486" y="641819"/>
                </a:lnTo>
                <a:lnTo>
                  <a:pt x="318486" y="1108846"/>
                </a:lnTo>
                <a:lnTo>
                  <a:pt x="392829" y="1110803"/>
                </a:lnTo>
                <a:cubicBezTo>
                  <a:pt x="506752" y="1124938"/>
                  <a:pt x="619784" y="1161644"/>
                  <a:pt x="725455" y="1222652"/>
                </a:cubicBezTo>
                <a:cubicBezTo>
                  <a:pt x="831125" y="1283661"/>
                  <a:pt x="919429" y="1363198"/>
                  <a:pt x="988632" y="1454790"/>
                </a:cubicBezTo>
                <a:lnTo>
                  <a:pt x="1027499" y="1518195"/>
                </a:lnTo>
                <a:lnTo>
                  <a:pt x="1379659" y="1314875"/>
                </a:lnTo>
                <a:lnTo>
                  <a:pt x="1335530" y="1295511"/>
                </a:lnTo>
                <a:cubicBezTo>
                  <a:pt x="1318205" y="1284552"/>
                  <a:pt x="1300806" y="1268930"/>
                  <a:pt x="1283460" y="1244869"/>
                </a:cubicBezTo>
                <a:cubicBezTo>
                  <a:pt x="1226355" y="1144011"/>
                  <a:pt x="1268361" y="1048225"/>
                  <a:pt x="1377707" y="974517"/>
                </a:cubicBezTo>
                <a:cubicBezTo>
                  <a:pt x="1474693" y="921539"/>
                  <a:pt x="1597141" y="911488"/>
                  <a:pt x="1651988" y="992224"/>
                </a:cubicBezTo>
                <a:cubicBezTo>
                  <a:pt x="1679490" y="1040611"/>
                  <a:pt x="1676930" y="1085629"/>
                  <a:pt x="1671753" y="1129687"/>
                </a:cubicBezTo>
                <a:lnTo>
                  <a:pt x="1670073" y="1147205"/>
                </a:lnTo>
                <a:lnTo>
                  <a:pt x="1987429" y="963978"/>
                </a:lnTo>
                <a:lnTo>
                  <a:pt x="1978538" y="947752"/>
                </a:lnTo>
                <a:cubicBezTo>
                  <a:pt x="1811074" y="674345"/>
                  <a:pt x="1574938" y="437629"/>
                  <a:pt x="1277751" y="266048"/>
                </a:cubicBezTo>
                <a:cubicBezTo>
                  <a:pt x="980564" y="94467"/>
                  <a:pt x="657494" y="8325"/>
                  <a:pt x="336983" y="0"/>
                </a:cubicBezTo>
                <a:lnTo>
                  <a:pt x="318487" y="413"/>
                </a:lnTo>
                <a:lnTo>
                  <a:pt x="318486" y="476945"/>
                </a:lnTo>
                <a:lnTo>
                  <a:pt x="303867" y="476573"/>
                </a:lnTo>
                <a:cubicBezTo>
                  <a:pt x="232066" y="464627"/>
                  <a:pt x="202393" y="389542"/>
                  <a:pt x="117461" y="388426"/>
                </a:cubicBezTo>
                <a:cubicBezTo>
                  <a:pt x="80305" y="390909"/>
                  <a:pt x="51573" y="413274"/>
                  <a:pt x="31813" y="4455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ACA1B504-D9BF-4403-B9F8-2323B15CD2C5}"/>
              </a:ext>
            </a:extLst>
          </p:cNvPr>
          <p:cNvSpPr/>
          <p:nvPr/>
        </p:nvSpPr>
        <p:spPr>
          <a:xfrm rot="18000000" flipH="1">
            <a:off x="6515257" y="3262979"/>
            <a:ext cx="2000863" cy="1516980"/>
          </a:xfrm>
          <a:custGeom>
            <a:avLst/>
            <a:gdLst>
              <a:gd name="connsiteX0" fmla="*/ 1666875 w 2000863"/>
              <a:gd name="connsiteY0" fmla="*/ 862229 h 1516980"/>
              <a:gd name="connsiteX1" fmla="*/ 1667089 w 2000863"/>
              <a:gd name="connsiteY1" fmla="*/ 1025201 h 1516980"/>
              <a:gd name="connsiteX2" fmla="*/ 1698173 w 2000863"/>
              <a:gd name="connsiteY2" fmla="*/ 1028552 h 1516980"/>
              <a:gd name="connsiteX3" fmla="*/ 1858164 w 2000863"/>
              <a:gd name="connsiteY3" fmla="*/ 1114617 h 1516980"/>
              <a:gd name="connsiteX4" fmla="*/ 2000863 w 2000863"/>
              <a:gd name="connsiteY4" fmla="*/ 949189 h 1516980"/>
              <a:gd name="connsiteX5" fmla="*/ 1884515 w 2000863"/>
              <a:gd name="connsiteY5" fmla="*/ 774691 h 1516980"/>
              <a:gd name="connsiteX6" fmla="*/ 1697550 w 2000863"/>
              <a:gd name="connsiteY6" fmla="*/ 861646 h 1516980"/>
              <a:gd name="connsiteX7" fmla="*/ 0 w 2000863"/>
              <a:gd name="connsiteY7" fmla="*/ 554251 h 1516980"/>
              <a:gd name="connsiteX8" fmla="*/ 8206 w 2000863"/>
              <a:gd name="connsiteY8" fmla="*/ 569228 h 1516980"/>
              <a:gd name="connsiteX9" fmla="*/ 708994 w 2000863"/>
              <a:gd name="connsiteY9" fmla="*/ 1250933 h 1516980"/>
              <a:gd name="connsiteX10" fmla="*/ 1649761 w 2000863"/>
              <a:gd name="connsiteY10" fmla="*/ 1516980 h 1516980"/>
              <a:gd name="connsiteX11" fmla="*/ 1666835 w 2000863"/>
              <a:gd name="connsiteY11" fmla="*/ 1516598 h 1516980"/>
              <a:gd name="connsiteX12" fmla="*/ 1666836 w 2000863"/>
              <a:gd name="connsiteY12" fmla="*/ 408097 h 1516980"/>
              <a:gd name="connsiteX13" fmla="*/ 1593915 w 2000863"/>
              <a:gd name="connsiteY13" fmla="*/ 406178 h 1516980"/>
              <a:gd name="connsiteX14" fmla="*/ 1261290 w 2000863"/>
              <a:gd name="connsiteY14" fmla="*/ 294328 h 1516980"/>
              <a:gd name="connsiteX15" fmla="*/ 998112 w 2000863"/>
              <a:gd name="connsiteY15" fmla="*/ 62191 h 1516980"/>
              <a:gd name="connsiteX16" fmla="*/ 959991 w 2000863"/>
              <a:gd name="connsiteY16" fmla="*/ 0 h 1516980"/>
              <a:gd name="connsiteX17" fmla="*/ 624759 w 2000863"/>
              <a:gd name="connsiteY17" fmla="*/ 193546 h 1516980"/>
              <a:gd name="connsiteX18" fmla="*/ 624773 w 2000863"/>
              <a:gd name="connsiteY18" fmla="*/ 193553 h 1516980"/>
              <a:gd name="connsiteX19" fmla="*/ 734484 w 2000863"/>
              <a:gd name="connsiteY19" fmla="*/ 278702 h 1516980"/>
              <a:gd name="connsiteX20" fmla="*/ 614255 w 2000863"/>
              <a:gd name="connsiteY20" fmla="*/ 525863 h 1516980"/>
              <a:gd name="connsiteX21" fmla="*/ 332663 w 2000863"/>
              <a:gd name="connsiteY21" fmla="*/ 474106 h 1516980"/>
              <a:gd name="connsiteX22" fmla="*/ 314392 w 2000863"/>
              <a:gd name="connsiteY22" fmla="*/ 403807 h 1516980"/>
              <a:gd name="connsiteX23" fmla="*/ 317832 w 2000863"/>
              <a:gd name="connsiteY23" fmla="*/ 370750 h 151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00863" h="1516980">
                <a:moveTo>
                  <a:pt x="1666875" y="862229"/>
                </a:moveTo>
                <a:lnTo>
                  <a:pt x="1667089" y="1025201"/>
                </a:lnTo>
                <a:lnTo>
                  <a:pt x="1698173" y="1028552"/>
                </a:lnTo>
                <a:cubicBezTo>
                  <a:pt x="1766909" y="1044278"/>
                  <a:pt x="1768093" y="1105487"/>
                  <a:pt x="1858164" y="1114617"/>
                </a:cubicBezTo>
                <a:cubicBezTo>
                  <a:pt x="1946602" y="1113874"/>
                  <a:pt x="1993874" y="1049570"/>
                  <a:pt x="2000863" y="949189"/>
                </a:cubicBezTo>
                <a:cubicBezTo>
                  <a:pt x="1998870" y="864884"/>
                  <a:pt x="1958794" y="780132"/>
                  <a:pt x="1884515" y="774691"/>
                </a:cubicBezTo>
                <a:cubicBezTo>
                  <a:pt x="1799578" y="775266"/>
                  <a:pt x="1769426" y="850159"/>
                  <a:pt x="1697550" y="861646"/>
                </a:cubicBezTo>
                <a:close/>
                <a:moveTo>
                  <a:pt x="0" y="554251"/>
                </a:moveTo>
                <a:lnTo>
                  <a:pt x="8206" y="569228"/>
                </a:lnTo>
                <a:cubicBezTo>
                  <a:pt x="175671" y="842636"/>
                  <a:pt x="411807" y="1079352"/>
                  <a:pt x="708994" y="1250933"/>
                </a:cubicBezTo>
                <a:cubicBezTo>
                  <a:pt x="1006181" y="1422514"/>
                  <a:pt x="1329251" y="1508656"/>
                  <a:pt x="1649761" y="1516980"/>
                </a:cubicBezTo>
                <a:lnTo>
                  <a:pt x="1666835" y="1516598"/>
                </a:lnTo>
                <a:lnTo>
                  <a:pt x="1666836" y="408097"/>
                </a:lnTo>
                <a:lnTo>
                  <a:pt x="1593915" y="406178"/>
                </a:lnTo>
                <a:cubicBezTo>
                  <a:pt x="1479993" y="392042"/>
                  <a:pt x="1366960" y="355337"/>
                  <a:pt x="1261290" y="294328"/>
                </a:cubicBezTo>
                <a:cubicBezTo>
                  <a:pt x="1155619" y="233319"/>
                  <a:pt x="1067315" y="153783"/>
                  <a:pt x="998112" y="62191"/>
                </a:cubicBezTo>
                <a:lnTo>
                  <a:pt x="959991" y="0"/>
                </a:lnTo>
                <a:lnTo>
                  <a:pt x="624759" y="193546"/>
                </a:lnTo>
                <a:lnTo>
                  <a:pt x="624773" y="193553"/>
                </a:lnTo>
                <a:cubicBezTo>
                  <a:pt x="665629" y="210838"/>
                  <a:pt x="706024" y="230872"/>
                  <a:pt x="734484" y="278702"/>
                </a:cubicBezTo>
                <a:cubicBezTo>
                  <a:pt x="777540" y="366295"/>
                  <a:pt x="708259" y="467758"/>
                  <a:pt x="614255" y="525863"/>
                </a:cubicBezTo>
                <a:cubicBezTo>
                  <a:pt x="496121" y="584462"/>
                  <a:pt x="392093" y="573612"/>
                  <a:pt x="332663" y="474106"/>
                </a:cubicBezTo>
                <a:cubicBezTo>
                  <a:pt x="320326" y="447132"/>
                  <a:pt x="315350" y="424284"/>
                  <a:pt x="314392" y="403807"/>
                </a:cubicBezTo>
                <a:lnTo>
                  <a:pt x="317832" y="37075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12A08B6D-A858-4CFC-9FD6-85FB5266470C}"/>
              </a:ext>
            </a:extLst>
          </p:cNvPr>
          <p:cNvSpPr/>
          <p:nvPr/>
        </p:nvSpPr>
        <p:spPr>
          <a:xfrm rot="18000000" flipH="1">
            <a:off x="5879582" y="4595891"/>
            <a:ext cx="1666906" cy="1552567"/>
          </a:xfrm>
          <a:custGeom>
            <a:avLst/>
            <a:gdLst>
              <a:gd name="connsiteX0" fmla="*/ 0 w 1666906"/>
              <a:gd name="connsiteY0" fmla="*/ 447531 h 1552567"/>
              <a:gd name="connsiteX1" fmla="*/ 0 w 1666906"/>
              <a:gd name="connsiteY1" fmla="*/ 824503 h 1552567"/>
              <a:gd name="connsiteX2" fmla="*/ 24694 w 1666906"/>
              <a:gd name="connsiteY2" fmla="*/ 806902 h 1552567"/>
              <a:gd name="connsiteX3" fmla="*/ 153623 w 1666906"/>
              <a:gd name="connsiteY3" fmla="*/ 755288 h 1552567"/>
              <a:gd name="connsiteX4" fmla="*/ 306098 w 1666906"/>
              <a:gd name="connsiteY4" fmla="*/ 983969 h 1552567"/>
              <a:gd name="connsiteX5" fmla="*/ 119090 w 1666906"/>
              <a:gd name="connsiteY5" fmla="*/ 1200765 h 1552567"/>
              <a:gd name="connsiteX6" fmla="*/ 3770 w 1666906"/>
              <a:gd name="connsiteY6" fmla="*/ 1147612 h 1552567"/>
              <a:gd name="connsiteX7" fmla="*/ 0 w 1666906"/>
              <a:gd name="connsiteY7" fmla="*/ 1144329 h 1552567"/>
              <a:gd name="connsiteX8" fmla="*/ 0 w 1666906"/>
              <a:gd name="connsiteY8" fmla="*/ 1552567 h 1552567"/>
              <a:gd name="connsiteX9" fmla="*/ 103482 w 1666906"/>
              <a:gd name="connsiteY9" fmla="*/ 1550256 h 1552567"/>
              <a:gd name="connsiteX10" fmla="*/ 1576504 w 1666906"/>
              <a:gd name="connsiteY10" fmla="*/ 731641 h 1552567"/>
              <a:gd name="connsiteX11" fmla="*/ 1666906 w 1666906"/>
              <a:gd name="connsiteY11" fmla="*/ 591850 h 1552567"/>
              <a:gd name="connsiteX12" fmla="*/ 1252383 w 1666906"/>
              <a:gd name="connsiteY12" fmla="*/ 352525 h 1552567"/>
              <a:gd name="connsiteX13" fmla="*/ 1266397 w 1666906"/>
              <a:gd name="connsiteY13" fmla="*/ 333397 h 1552567"/>
              <a:gd name="connsiteX14" fmla="*/ 1421052 w 1666906"/>
              <a:gd name="connsiteY14" fmla="*/ 238075 h 1552567"/>
              <a:gd name="connsiteX15" fmla="*/ 1349407 w 1666906"/>
              <a:gd name="connsiteY15" fmla="*/ 31686 h 1552567"/>
              <a:gd name="connsiteX16" fmla="*/ 1140096 w 1666906"/>
              <a:gd name="connsiteY16" fmla="*/ 44923 h 1552567"/>
              <a:gd name="connsiteX17" fmla="*/ 1121649 w 1666906"/>
              <a:gd name="connsiteY17" fmla="*/ 250294 h 1552567"/>
              <a:gd name="connsiteX18" fmla="*/ 1110420 w 1666906"/>
              <a:gd name="connsiteY18" fmla="*/ 270563 h 1552567"/>
              <a:gd name="connsiteX19" fmla="*/ 710301 w 1666906"/>
              <a:gd name="connsiteY19" fmla="*/ 39554 h 1552567"/>
              <a:gd name="connsiteX20" fmla="*/ 681306 w 1666906"/>
              <a:gd name="connsiteY20" fmla="*/ 84389 h 1552567"/>
              <a:gd name="connsiteX21" fmla="*/ 26607 w 1666906"/>
              <a:gd name="connsiteY21" fmla="*/ 448231 h 155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66906" h="1552567">
                <a:moveTo>
                  <a:pt x="0" y="447531"/>
                </a:moveTo>
                <a:lnTo>
                  <a:pt x="0" y="824503"/>
                </a:lnTo>
                <a:lnTo>
                  <a:pt x="24694" y="806902"/>
                </a:lnTo>
                <a:cubicBezTo>
                  <a:pt x="60261" y="780389"/>
                  <a:pt x="97968" y="755664"/>
                  <a:pt x="153623" y="755288"/>
                </a:cubicBezTo>
                <a:cubicBezTo>
                  <a:pt x="250965" y="762419"/>
                  <a:pt x="303486" y="873487"/>
                  <a:pt x="306098" y="983969"/>
                </a:cubicBezTo>
                <a:cubicBezTo>
                  <a:pt x="296938" y="1115519"/>
                  <a:pt x="234988" y="1199791"/>
                  <a:pt x="119090" y="1200765"/>
                </a:cubicBezTo>
                <a:cubicBezTo>
                  <a:pt x="60070" y="1194782"/>
                  <a:pt x="30173" y="1171737"/>
                  <a:pt x="3770" y="1147612"/>
                </a:cubicBezTo>
                <a:lnTo>
                  <a:pt x="0" y="1144329"/>
                </a:lnTo>
                <a:lnTo>
                  <a:pt x="0" y="1552567"/>
                </a:lnTo>
                <a:lnTo>
                  <a:pt x="103482" y="1550256"/>
                </a:lnTo>
                <a:cubicBezTo>
                  <a:pt x="676508" y="1509760"/>
                  <a:pt x="1222808" y="1222073"/>
                  <a:pt x="1576504" y="731641"/>
                </a:cubicBezTo>
                <a:lnTo>
                  <a:pt x="1666906" y="591850"/>
                </a:lnTo>
                <a:lnTo>
                  <a:pt x="1252383" y="352525"/>
                </a:lnTo>
                <a:lnTo>
                  <a:pt x="1266397" y="333397"/>
                </a:lnTo>
                <a:cubicBezTo>
                  <a:pt x="1314452" y="281795"/>
                  <a:pt x="1368013" y="311445"/>
                  <a:pt x="1421052" y="238075"/>
                </a:cubicBezTo>
                <a:cubicBezTo>
                  <a:pt x="1464728" y="161171"/>
                  <a:pt x="1432770" y="88039"/>
                  <a:pt x="1349407" y="31686"/>
                </a:cubicBezTo>
                <a:cubicBezTo>
                  <a:pt x="1275454" y="-8837"/>
                  <a:pt x="1182028" y="-16628"/>
                  <a:pt x="1140096" y="44923"/>
                </a:cubicBezTo>
                <a:cubicBezTo>
                  <a:pt x="1098028" y="118713"/>
                  <a:pt x="1147727" y="182337"/>
                  <a:pt x="1121649" y="250294"/>
                </a:cubicBezTo>
                <a:lnTo>
                  <a:pt x="1110420" y="270563"/>
                </a:lnTo>
                <a:lnTo>
                  <a:pt x="710301" y="39554"/>
                </a:lnTo>
                <a:lnTo>
                  <a:pt x="681306" y="84389"/>
                </a:lnTo>
                <a:cubicBezTo>
                  <a:pt x="524103" y="302366"/>
                  <a:pt x="281295" y="430232"/>
                  <a:pt x="26607" y="448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07E28D69-6E42-4609-A089-618701F6CB8F}"/>
              </a:ext>
            </a:extLst>
          </p:cNvPr>
          <p:cNvSpPr/>
          <p:nvPr/>
        </p:nvSpPr>
        <p:spPr>
          <a:xfrm rot="18000000" flipH="1">
            <a:off x="4784922" y="4219043"/>
            <a:ext cx="1207724" cy="1969821"/>
          </a:xfrm>
          <a:custGeom>
            <a:avLst/>
            <a:gdLst>
              <a:gd name="connsiteX0" fmla="*/ 248835 w 1207724"/>
              <a:gd name="connsiteY0" fmla="*/ 126916 h 1969821"/>
              <a:gd name="connsiteX1" fmla="*/ 260507 w 1207724"/>
              <a:gd name="connsiteY1" fmla="*/ 237832 h 1969821"/>
              <a:gd name="connsiteX2" fmla="*/ 415037 w 1207724"/>
              <a:gd name="connsiteY2" fmla="*/ 333356 h 1969821"/>
              <a:gd name="connsiteX3" fmla="*/ 427482 w 1207724"/>
              <a:gd name="connsiteY3" fmla="*/ 350389 h 1969821"/>
              <a:gd name="connsiteX4" fmla="*/ 211 w 1207724"/>
              <a:gd name="connsiteY4" fmla="*/ 597075 h 1969821"/>
              <a:gd name="connsiteX5" fmla="*/ 13376 w 1207724"/>
              <a:gd name="connsiteY5" fmla="*/ 618553 h 1969821"/>
              <a:gd name="connsiteX6" fmla="*/ 25629 w 1207724"/>
              <a:gd name="connsiteY6" fmla="*/ 1367460 h 1969821"/>
              <a:gd name="connsiteX7" fmla="*/ 0 w 1207724"/>
              <a:gd name="connsiteY7" fmla="*/ 1417524 h 1969821"/>
              <a:gd name="connsiteX8" fmla="*/ 330406 w 1207724"/>
              <a:gd name="connsiteY8" fmla="*/ 1608284 h 1969821"/>
              <a:gd name="connsiteX9" fmla="*/ 328410 w 1207724"/>
              <a:gd name="connsiteY9" fmla="*/ 1587192 h 1969821"/>
              <a:gd name="connsiteX10" fmla="*/ 348356 w 1207724"/>
              <a:gd name="connsiteY10" fmla="*/ 1449755 h 1969821"/>
              <a:gd name="connsiteX11" fmla="*/ 622660 w 1207724"/>
              <a:gd name="connsiteY11" fmla="*/ 1432408 h 1969821"/>
              <a:gd name="connsiteX12" fmla="*/ 716552 w 1207724"/>
              <a:gd name="connsiteY12" fmla="*/ 1702884 h 1969821"/>
              <a:gd name="connsiteX13" fmla="*/ 664416 w 1207724"/>
              <a:gd name="connsiteY13" fmla="*/ 1753457 h 1969821"/>
              <a:gd name="connsiteX14" fmla="*/ 617433 w 1207724"/>
              <a:gd name="connsiteY14" fmla="*/ 1774000 h 1969821"/>
              <a:gd name="connsiteX15" fmla="*/ 956605 w 1207724"/>
              <a:gd name="connsiteY15" fmla="*/ 1969821 h 1969821"/>
              <a:gd name="connsiteX16" fmla="*/ 1033765 w 1207724"/>
              <a:gd name="connsiteY16" fmla="*/ 1819097 h 1969821"/>
              <a:gd name="connsiteX17" fmla="*/ 1006196 w 1207724"/>
              <a:gd name="connsiteY17" fmla="*/ 134115 h 1969821"/>
              <a:gd name="connsiteX18" fmla="*/ 957141 w 1207724"/>
              <a:gd name="connsiteY18" fmla="*/ 44591 h 1969821"/>
              <a:gd name="connsiteX19" fmla="*/ 569734 w 1207724"/>
              <a:gd name="connsiteY19" fmla="*/ 268261 h 1969821"/>
              <a:gd name="connsiteX20" fmla="*/ 559894 w 1207724"/>
              <a:gd name="connsiteY20" fmla="*/ 250443 h 1969821"/>
              <a:gd name="connsiteX21" fmla="*/ 541716 w 1207724"/>
              <a:gd name="connsiteY21" fmla="*/ 45048 h 1969821"/>
              <a:gd name="connsiteX22" fmla="*/ 332423 w 1207724"/>
              <a:gd name="connsiteY22" fmla="*/ 31537 h 1969821"/>
              <a:gd name="connsiteX23" fmla="*/ 248835 w 1207724"/>
              <a:gd name="connsiteY23" fmla="*/ 126916 h 19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07724" h="1969821">
                <a:moveTo>
                  <a:pt x="248835" y="126916"/>
                </a:moveTo>
                <a:cubicBezTo>
                  <a:pt x="235839" y="161839"/>
                  <a:pt x="238720" y="199352"/>
                  <a:pt x="260507" y="237832"/>
                </a:cubicBezTo>
                <a:cubicBezTo>
                  <a:pt x="313450" y="311271"/>
                  <a:pt x="367050" y="281692"/>
                  <a:pt x="415037" y="333356"/>
                </a:cubicBezTo>
                <a:lnTo>
                  <a:pt x="427482" y="350389"/>
                </a:lnTo>
                <a:lnTo>
                  <a:pt x="211" y="597075"/>
                </a:lnTo>
                <a:lnTo>
                  <a:pt x="13376" y="618553"/>
                </a:lnTo>
                <a:cubicBezTo>
                  <a:pt x="125132" y="848118"/>
                  <a:pt x="135802" y="1122329"/>
                  <a:pt x="25629" y="1367460"/>
                </a:cubicBezTo>
                <a:lnTo>
                  <a:pt x="0" y="1417524"/>
                </a:lnTo>
                <a:lnTo>
                  <a:pt x="330406" y="1608284"/>
                </a:lnTo>
                <a:lnTo>
                  <a:pt x="328410" y="1587192"/>
                </a:lnTo>
                <a:cubicBezTo>
                  <a:pt x="323291" y="1543127"/>
                  <a:pt x="320790" y="1498106"/>
                  <a:pt x="348356" y="1449755"/>
                </a:cubicBezTo>
                <a:cubicBezTo>
                  <a:pt x="403308" y="1369092"/>
                  <a:pt x="525743" y="1379303"/>
                  <a:pt x="622660" y="1432408"/>
                </a:cubicBezTo>
                <a:cubicBezTo>
                  <a:pt x="731909" y="1506260"/>
                  <a:pt x="773790" y="1602101"/>
                  <a:pt x="716552" y="1702884"/>
                </a:cubicBezTo>
                <a:cubicBezTo>
                  <a:pt x="699175" y="1726921"/>
                  <a:pt x="681755" y="1742521"/>
                  <a:pt x="664416" y="1753457"/>
                </a:cubicBezTo>
                <a:lnTo>
                  <a:pt x="617433" y="1774000"/>
                </a:lnTo>
                <a:lnTo>
                  <a:pt x="956605" y="1969821"/>
                </a:lnTo>
                <a:lnTo>
                  <a:pt x="1033765" y="1819097"/>
                </a:lnTo>
                <a:cubicBezTo>
                  <a:pt x="1281643" y="1267572"/>
                  <a:pt x="1257638" y="650619"/>
                  <a:pt x="1006196" y="134115"/>
                </a:cubicBezTo>
                <a:lnTo>
                  <a:pt x="957141" y="44591"/>
                </a:lnTo>
                <a:lnTo>
                  <a:pt x="569734" y="268261"/>
                </a:lnTo>
                <a:lnTo>
                  <a:pt x="559894" y="250443"/>
                </a:lnTo>
                <a:cubicBezTo>
                  <a:pt x="533904" y="182453"/>
                  <a:pt x="583687" y="118893"/>
                  <a:pt x="541716" y="45048"/>
                </a:cubicBezTo>
                <a:cubicBezTo>
                  <a:pt x="499865" y="-16558"/>
                  <a:pt x="406429" y="-8889"/>
                  <a:pt x="332423" y="31537"/>
                </a:cubicBezTo>
                <a:cubicBezTo>
                  <a:pt x="290704" y="59659"/>
                  <a:pt x="261831" y="91993"/>
                  <a:pt x="248835" y="1269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E690FE74-3A56-48EC-9662-A48E272B6259}"/>
              </a:ext>
            </a:extLst>
          </p:cNvPr>
          <p:cNvSpPr/>
          <p:nvPr/>
        </p:nvSpPr>
        <p:spPr>
          <a:xfrm>
            <a:off x="6629526" y="5101089"/>
            <a:ext cx="348006" cy="25503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11">
            <a:extLst>
              <a:ext uri="{FF2B5EF4-FFF2-40B4-BE49-F238E27FC236}">
                <a16:creationId xmlns:a16="http://schemas.microsoft.com/office/drawing/2014/main" id="{09111DEE-1C0E-4C95-8F28-D7998D96B4B9}"/>
              </a:ext>
            </a:extLst>
          </p:cNvPr>
          <p:cNvSpPr>
            <a:spLocks noChangeAspect="1"/>
          </p:cNvSpPr>
          <p:nvPr/>
        </p:nvSpPr>
        <p:spPr>
          <a:xfrm rot="9900000">
            <a:off x="6710672" y="2662103"/>
            <a:ext cx="334354" cy="28397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6F3C5A04-A9DE-471F-B58E-BCB97A251A05}"/>
              </a:ext>
            </a:extLst>
          </p:cNvPr>
          <p:cNvSpPr/>
          <p:nvPr/>
        </p:nvSpPr>
        <p:spPr>
          <a:xfrm>
            <a:off x="5182752" y="5101089"/>
            <a:ext cx="351338" cy="2309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Block Arc 10">
            <a:extLst>
              <a:ext uri="{FF2B5EF4-FFF2-40B4-BE49-F238E27FC236}">
                <a16:creationId xmlns:a16="http://schemas.microsoft.com/office/drawing/2014/main" id="{BD4F7962-A7AB-4EB6-9D59-71E2A4ECF94B}"/>
              </a:ext>
            </a:extLst>
          </p:cNvPr>
          <p:cNvSpPr/>
          <p:nvPr/>
        </p:nvSpPr>
        <p:spPr>
          <a:xfrm>
            <a:off x="7333521" y="3961859"/>
            <a:ext cx="364334" cy="24677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5B14312A-3D87-48E4-BD29-95BC3A9936FA}"/>
              </a:ext>
            </a:extLst>
          </p:cNvPr>
          <p:cNvSpPr>
            <a:spLocks noChangeAspect="1"/>
          </p:cNvSpPr>
          <p:nvPr/>
        </p:nvSpPr>
        <p:spPr>
          <a:xfrm>
            <a:off x="5289671" y="2623673"/>
            <a:ext cx="334356" cy="26434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754A3F59-FE65-437F-8FD0-EB8EF7175927}"/>
              </a:ext>
            </a:extLst>
          </p:cNvPr>
          <p:cNvSpPr/>
          <p:nvPr/>
        </p:nvSpPr>
        <p:spPr>
          <a:xfrm>
            <a:off x="4492478" y="3753338"/>
            <a:ext cx="375538" cy="30308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31">
            <a:extLst>
              <a:ext uri="{FF2B5EF4-FFF2-40B4-BE49-F238E27FC236}">
                <a16:creationId xmlns:a16="http://schemas.microsoft.com/office/drawing/2014/main" id="{C41920B8-F43F-4FDE-A5E2-8930717DB6FA}"/>
              </a:ext>
            </a:extLst>
          </p:cNvPr>
          <p:cNvSpPr/>
          <p:nvPr/>
        </p:nvSpPr>
        <p:spPr>
          <a:xfrm>
            <a:off x="8271061" y="2233530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32">
            <a:extLst>
              <a:ext uri="{FF2B5EF4-FFF2-40B4-BE49-F238E27FC236}">
                <a16:creationId xmlns:a16="http://schemas.microsoft.com/office/drawing/2014/main" id="{F9720C69-9384-49F3-9E05-A927B5F19B7C}"/>
              </a:ext>
            </a:extLst>
          </p:cNvPr>
          <p:cNvSpPr/>
          <p:nvPr/>
        </p:nvSpPr>
        <p:spPr>
          <a:xfrm>
            <a:off x="9044729" y="3849106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717672C4-84FC-4841-BDAC-0BEA62C47014}"/>
              </a:ext>
            </a:extLst>
          </p:cNvPr>
          <p:cNvSpPr/>
          <p:nvPr/>
        </p:nvSpPr>
        <p:spPr>
          <a:xfrm>
            <a:off x="8271061" y="5480758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69">
            <a:extLst>
              <a:ext uri="{FF2B5EF4-FFF2-40B4-BE49-F238E27FC236}">
                <a16:creationId xmlns:a16="http://schemas.microsoft.com/office/drawing/2014/main" id="{ACA53465-D224-47AF-B788-0B742BA66F30}"/>
              </a:ext>
            </a:extLst>
          </p:cNvPr>
          <p:cNvSpPr/>
          <p:nvPr/>
        </p:nvSpPr>
        <p:spPr>
          <a:xfrm>
            <a:off x="2767982" y="2233530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Rectangle 70">
            <a:extLst>
              <a:ext uri="{FF2B5EF4-FFF2-40B4-BE49-F238E27FC236}">
                <a16:creationId xmlns:a16="http://schemas.microsoft.com/office/drawing/2014/main" id="{2B9175B5-939B-4205-989A-D2BE97B9B0A2}"/>
              </a:ext>
            </a:extLst>
          </p:cNvPr>
          <p:cNvSpPr/>
          <p:nvPr/>
        </p:nvSpPr>
        <p:spPr>
          <a:xfrm>
            <a:off x="2076748" y="3849106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71">
            <a:extLst>
              <a:ext uri="{FF2B5EF4-FFF2-40B4-BE49-F238E27FC236}">
                <a16:creationId xmlns:a16="http://schemas.microsoft.com/office/drawing/2014/main" id="{CC626A88-0628-4AD6-A568-349DACC89880}"/>
              </a:ext>
            </a:extLst>
          </p:cNvPr>
          <p:cNvSpPr/>
          <p:nvPr/>
        </p:nvSpPr>
        <p:spPr>
          <a:xfrm>
            <a:off x="2767982" y="5480758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DDABC5-B2A4-46FA-8098-AEA2D9C8F36C}"/>
              </a:ext>
            </a:extLst>
          </p:cNvPr>
          <p:cNvSpPr txBox="1"/>
          <p:nvPr/>
        </p:nvSpPr>
        <p:spPr>
          <a:xfrm>
            <a:off x="9840373" y="3809686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5D6807C-42A7-4773-B104-45F04D8DC641}"/>
              </a:ext>
            </a:extLst>
          </p:cNvPr>
          <p:cNvSpPr txBox="1"/>
          <p:nvPr/>
        </p:nvSpPr>
        <p:spPr>
          <a:xfrm>
            <a:off x="9079439" y="2187364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1BBC66-29D2-4793-B33C-7FDCB60C20F7}"/>
              </a:ext>
            </a:extLst>
          </p:cNvPr>
          <p:cNvSpPr txBox="1"/>
          <p:nvPr/>
        </p:nvSpPr>
        <p:spPr>
          <a:xfrm>
            <a:off x="9079439" y="5434591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596C1F-FC78-4B61-8EFA-0F795BA2E831}"/>
              </a:ext>
            </a:extLst>
          </p:cNvPr>
          <p:cNvSpPr txBox="1"/>
          <p:nvPr/>
        </p:nvSpPr>
        <p:spPr>
          <a:xfrm>
            <a:off x="1335482" y="5434591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BB5D55-DAEF-4ADF-8F2D-F28A28DC1B8F}"/>
              </a:ext>
            </a:extLst>
          </p:cNvPr>
          <p:cNvSpPr txBox="1"/>
          <p:nvPr/>
        </p:nvSpPr>
        <p:spPr>
          <a:xfrm>
            <a:off x="651798" y="3839210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C379A6E-56CC-43F8-B992-33FC4FFB6E4D}"/>
              </a:ext>
            </a:extLst>
          </p:cNvPr>
          <p:cNvSpPr txBox="1"/>
          <p:nvPr/>
        </p:nvSpPr>
        <p:spPr>
          <a:xfrm>
            <a:off x="1335482" y="2181900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55" name="Elbow Connector 59">
            <a:extLst>
              <a:ext uri="{FF2B5EF4-FFF2-40B4-BE49-F238E27FC236}">
                <a16:creationId xmlns:a16="http://schemas.microsoft.com/office/drawing/2014/main" id="{74831DA7-29DC-4D81-B5B5-153F8EE08C2A}"/>
              </a:ext>
            </a:extLst>
          </p:cNvPr>
          <p:cNvCxnSpPr>
            <a:cxnSpLocks/>
          </p:cNvCxnSpPr>
          <p:nvPr/>
        </p:nvCxnSpPr>
        <p:spPr>
          <a:xfrm flipV="1">
            <a:off x="3979137" y="2086338"/>
            <a:ext cx="1191854" cy="401107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5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9">
            <a:extLst>
              <a:ext uri="{FF2B5EF4-FFF2-40B4-BE49-F238E27FC236}">
                <a16:creationId xmlns:a16="http://schemas.microsoft.com/office/drawing/2014/main" id="{FA018FFF-17B6-469A-AA65-0E9CC2598962}"/>
              </a:ext>
            </a:extLst>
          </p:cNvPr>
          <p:cNvCxnSpPr>
            <a:cxnSpLocks/>
          </p:cNvCxnSpPr>
          <p:nvPr/>
        </p:nvCxnSpPr>
        <p:spPr>
          <a:xfrm>
            <a:off x="3979137" y="5671368"/>
            <a:ext cx="1191854" cy="401107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9">
            <a:extLst>
              <a:ext uri="{FF2B5EF4-FFF2-40B4-BE49-F238E27FC236}">
                <a16:creationId xmlns:a16="http://schemas.microsoft.com/office/drawing/2014/main" id="{789A1C47-0866-4D0C-8D96-7EAF2415A591}"/>
              </a:ext>
            </a:extLst>
          </p:cNvPr>
          <p:cNvCxnSpPr>
            <a:cxnSpLocks/>
          </p:cNvCxnSpPr>
          <p:nvPr/>
        </p:nvCxnSpPr>
        <p:spPr>
          <a:xfrm flipH="1" flipV="1">
            <a:off x="7028119" y="2090910"/>
            <a:ext cx="1191854" cy="401107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9">
            <a:extLst>
              <a:ext uri="{FF2B5EF4-FFF2-40B4-BE49-F238E27FC236}">
                <a16:creationId xmlns:a16="http://schemas.microsoft.com/office/drawing/2014/main" id="{B1AA31B5-F712-47CF-86C2-E4A23DEC1130}"/>
              </a:ext>
            </a:extLst>
          </p:cNvPr>
          <p:cNvCxnSpPr>
            <a:cxnSpLocks/>
          </p:cNvCxnSpPr>
          <p:nvPr/>
        </p:nvCxnSpPr>
        <p:spPr>
          <a:xfrm flipH="1">
            <a:off x="7028119" y="5675940"/>
            <a:ext cx="1191854" cy="401107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4C18A36A-BC67-430D-AFE6-B8D9B9CD020D}"/>
              </a:ext>
            </a:extLst>
          </p:cNvPr>
          <p:cNvCxnSpPr>
            <a:cxnSpLocks/>
          </p:cNvCxnSpPr>
          <p:nvPr/>
        </p:nvCxnSpPr>
        <p:spPr>
          <a:xfrm flipH="1">
            <a:off x="3293806" y="4005263"/>
            <a:ext cx="685331" cy="0"/>
          </a:xfrm>
          <a:prstGeom prst="line">
            <a:avLst/>
          </a:prstGeom>
          <a:ln w="15875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44043557-DD61-4D2E-83F4-7228A3D06C06}"/>
              </a:ext>
            </a:extLst>
          </p:cNvPr>
          <p:cNvCxnSpPr>
            <a:cxnSpLocks/>
          </p:cNvCxnSpPr>
          <p:nvPr/>
        </p:nvCxnSpPr>
        <p:spPr>
          <a:xfrm flipH="1">
            <a:off x="8219973" y="4005263"/>
            <a:ext cx="685331" cy="0"/>
          </a:xfrm>
          <a:prstGeom prst="line">
            <a:avLst/>
          </a:prstGeom>
          <a:ln w="15875">
            <a:solidFill>
              <a:schemeClr val="accent6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5359974E-94AF-46BB-9498-32BB633EEA5B}"/>
              </a:ext>
            </a:extLst>
          </p:cNvPr>
          <p:cNvGrpSpPr/>
          <p:nvPr/>
        </p:nvGrpSpPr>
        <p:grpSpPr>
          <a:xfrm>
            <a:off x="940484" y="5033316"/>
            <a:ext cx="2942985" cy="1163505"/>
            <a:chOff x="1063503" y="5033316"/>
            <a:chExt cx="2942985" cy="1163505"/>
          </a:xfrm>
        </p:grpSpPr>
        <p:sp>
          <p:nvSpPr>
            <p:cNvPr id="4" name="직사각형 17">
              <a:extLst>
                <a:ext uri="{FF2B5EF4-FFF2-40B4-BE49-F238E27FC236}">
                  <a16:creationId xmlns:a16="http://schemas.microsoft.com/office/drawing/2014/main" id="{7EA35862-C4B8-42F5-BD9D-689E56EF8E25}"/>
                </a:ext>
              </a:extLst>
            </p:cNvPr>
            <p:cNvSpPr/>
            <p:nvPr/>
          </p:nvSpPr>
          <p:spPr>
            <a:xfrm>
              <a:off x="1063503" y="5033316"/>
              <a:ext cx="29429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</a:rPr>
                <a:t>PRESENTATION</a:t>
              </a:r>
            </a:p>
          </p:txBody>
        </p:sp>
        <p:sp>
          <p:nvSpPr>
            <p:cNvPr id="5" name="직사각형 21">
              <a:extLst>
                <a:ext uri="{FF2B5EF4-FFF2-40B4-BE49-F238E27FC236}">
                  <a16:creationId xmlns:a16="http://schemas.microsoft.com/office/drawing/2014/main" id="{A55D6C0A-D7BE-4524-AE8D-FA2DB7609916}"/>
                </a:ext>
              </a:extLst>
            </p:cNvPr>
            <p:cNvSpPr/>
            <p:nvPr/>
          </p:nvSpPr>
          <p:spPr>
            <a:xfrm>
              <a:off x="1711614" y="5550490"/>
              <a:ext cx="2294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905A396-B83D-4450-91F8-4D4F1B5B731F}"/>
              </a:ext>
            </a:extLst>
          </p:cNvPr>
          <p:cNvGrpSpPr/>
          <p:nvPr/>
        </p:nvGrpSpPr>
        <p:grpSpPr>
          <a:xfrm>
            <a:off x="8308532" y="5033316"/>
            <a:ext cx="2942985" cy="1163505"/>
            <a:chOff x="2478426" y="1144893"/>
            <a:chExt cx="2942985" cy="1163505"/>
          </a:xfrm>
        </p:grpSpPr>
        <p:sp>
          <p:nvSpPr>
            <p:cNvPr id="6" name="직사각형 1">
              <a:extLst>
                <a:ext uri="{FF2B5EF4-FFF2-40B4-BE49-F238E27FC236}">
                  <a16:creationId xmlns:a16="http://schemas.microsoft.com/office/drawing/2014/main" id="{21F59CAF-A762-42DF-A5CB-3252FF47ED76}"/>
                </a:ext>
              </a:extLst>
            </p:cNvPr>
            <p:cNvSpPr/>
            <p:nvPr/>
          </p:nvSpPr>
          <p:spPr>
            <a:xfrm>
              <a:off x="2478426" y="1144893"/>
              <a:ext cx="29429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PRESENTATION</a:t>
              </a:r>
            </a:p>
          </p:txBody>
        </p:sp>
        <p:sp>
          <p:nvSpPr>
            <p:cNvPr id="7" name="직사각형 2">
              <a:extLst>
                <a:ext uri="{FF2B5EF4-FFF2-40B4-BE49-F238E27FC236}">
                  <a16:creationId xmlns:a16="http://schemas.microsoft.com/office/drawing/2014/main" id="{304D1203-DC59-4026-B4E3-488C76585ADF}"/>
                </a:ext>
              </a:extLst>
            </p:cNvPr>
            <p:cNvSpPr/>
            <p:nvPr/>
          </p:nvSpPr>
          <p:spPr>
            <a:xfrm>
              <a:off x="2478426" y="1662067"/>
              <a:ext cx="2294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72DB666-1982-4FB9-98D4-5F3CAD994A76}"/>
              </a:ext>
            </a:extLst>
          </p:cNvPr>
          <p:cNvSpPr txBox="1"/>
          <p:nvPr/>
        </p:nvSpPr>
        <p:spPr>
          <a:xfrm>
            <a:off x="6435384" y="420987"/>
            <a:ext cx="54899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24A41B-3712-4A46-B4FA-D89AEA193018}"/>
              </a:ext>
            </a:extLst>
          </p:cNvPr>
          <p:cNvSpPr txBox="1"/>
          <p:nvPr/>
        </p:nvSpPr>
        <p:spPr>
          <a:xfrm>
            <a:off x="6435384" y="1068149"/>
            <a:ext cx="548991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8A8F1A-1AF0-42C9-95B6-D7F046B3CAD7}"/>
              </a:ext>
            </a:extLst>
          </p:cNvPr>
          <p:cNvSpPr txBox="1"/>
          <p:nvPr/>
        </p:nvSpPr>
        <p:spPr>
          <a:xfrm>
            <a:off x="6435383" y="1662724"/>
            <a:ext cx="548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09E359C-5620-4FF8-95B4-7FC801C2C298}"/>
              </a:ext>
            </a:extLst>
          </p:cNvPr>
          <p:cNvGrpSpPr/>
          <p:nvPr/>
        </p:nvGrpSpPr>
        <p:grpSpPr>
          <a:xfrm>
            <a:off x="323529" y="1115753"/>
            <a:ext cx="4711921" cy="5742247"/>
            <a:chOff x="6321839" y="-86"/>
            <a:chExt cx="5628789" cy="685960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3E2FCF00-7B4B-44F7-86EB-4DCD59EA0ECA}"/>
                </a:ext>
              </a:extLst>
            </p:cNvPr>
            <p:cNvSpPr/>
            <p:nvPr/>
          </p:nvSpPr>
          <p:spPr>
            <a:xfrm>
              <a:off x="7820144" y="2056013"/>
              <a:ext cx="4130484" cy="4803502"/>
            </a:xfrm>
            <a:custGeom>
              <a:avLst/>
              <a:gdLst>
                <a:gd name="connsiteX0" fmla="*/ 4123457 w 4130484"/>
                <a:gd name="connsiteY0" fmla="*/ 1873213 h 4803502"/>
                <a:gd name="connsiteX1" fmla="*/ 3959087 w 4130484"/>
                <a:gd name="connsiteY1" fmla="*/ 1470037 h 4803502"/>
                <a:gd name="connsiteX2" fmla="*/ 3864484 w 4130484"/>
                <a:gd name="connsiteY2" fmla="*/ 1022228 h 4803502"/>
                <a:gd name="connsiteX3" fmla="*/ 3681802 w 4130484"/>
                <a:gd name="connsiteY3" fmla="*/ 425397 h 4803502"/>
                <a:gd name="connsiteX4" fmla="*/ 3438176 w 4130484"/>
                <a:gd name="connsiteY4" fmla="*/ 116675 h 4803502"/>
                <a:gd name="connsiteX5" fmla="*/ 2938765 w 4130484"/>
                <a:gd name="connsiteY5" fmla="*/ 12804 h 4803502"/>
                <a:gd name="connsiteX6" fmla="*/ 2621814 w 4130484"/>
                <a:gd name="connsiteY6" fmla="*/ 117491 h 4803502"/>
                <a:gd name="connsiteX7" fmla="*/ 1012001 w 4130484"/>
                <a:gd name="connsiteY7" fmla="*/ 448677 h 4803502"/>
                <a:gd name="connsiteX8" fmla="*/ 463361 w 4130484"/>
                <a:gd name="connsiteY8" fmla="*/ 567301 h 4803502"/>
                <a:gd name="connsiteX9" fmla="*/ 64336 w 4130484"/>
                <a:gd name="connsiteY9" fmla="*/ 2278021 h 4803502"/>
                <a:gd name="connsiteX10" fmla="*/ 42391 w 4130484"/>
                <a:gd name="connsiteY10" fmla="*/ 2360613 h 4803502"/>
                <a:gd name="connsiteX11" fmla="*/ 96662 w 4130484"/>
                <a:gd name="connsiteY11" fmla="*/ 2440240 h 4803502"/>
                <a:gd name="connsiteX12" fmla="*/ 404641 w 4130484"/>
                <a:gd name="connsiteY12" fmla="*/ 2860394 h 4803502"/>
                <a:gd name="connsiteX13" fmla="*/ 417838 w 4130484"/>
                <a:gd name="connsiteY13" fmla="*/ 2894277 h 4803502"/>
                <a:gd name="connsiteX14" fmla="*/ 374985 w 4130484"/>
                <a:gd name="connsiteY14" fmla="*/ 3123593 h 4803502"/>
                <a:gd name="connsiteX15" fmla="*/ 274895 w 4130484"/>
                <a:gd name="connsiteY15" fmla="*/ 3432611 h 4803502"/>
                <a:gd name="connsiteX16" fmla="*/ 185259 w 4130484"/>
                <a:gd name="connsiteY16" fmla="*/ 3667859 h 4803502"/>
                <a:gd name="connsiteX17" fmla="*/ 141220 w 4130484"/>
                <a:gd name="connsiteY17" fmla="*/ 3675051 h 4803502"/>
                <a:gd name="connsiteX18" fmla="*/ 22966 w 4130484"/>
                <a:gd name="connsiteY18" fmla="*/ 3554202 h 4803502"/>
                <a:gd name="connsiteX19" fmla="*/ 3689 w 4130484"/>
                <a:gd name="connsiteY19" fmla="*/ 3541004 h 4803502"/>
                <a:gd name="connsiteX20" fmla="*/ 6136 w 4130484"/>
                <a:gd name="connsiteY20" fmla="*/ 3556055 h 4803502"/>
                <a:gd name="connsiteX21" fmla="*/ 101777 w 4130484"/>
                <a:gd name="connsiteY21" fmla="*/ 3695069 h 4803502"/>
                <a:gd name="connsiteX22" fmla="*/ 270150 w 4130484"/>
                <a:gd name="connsiteY22" fmla="*/ 3837122 h 4803502"/>
                <a:gd name="connsiteX23" fmla="*/ 271707 w 4130484"/>
                <a:gd name="connsiteY23" fmla="*/ 3857510 h 4803502"/>
                <a:gd name="connsiteX24" fmla="*/ 222923 w 4130484"/>
                <a:gd name="connsiteY24" fmla="*/ 3943662 h 4803502"/>
                <a:gd name="connsiteX25" fmla="*/ 248724 w 4130484"/>
                <a:gd name="connsiteY25" fmla="*/ 4170309 h 4803502"/>
                <a:gd name="connsiteX26" fmla="*/ 241680 w 4130484"/>
                <a:gd name="connsiteY26" fmla="*/ 4195665 h 4803502"/>
                <a:gd name="connsiteX27" fmla="*/ 23485 w 4130484"/>
                <a:gd name="connsiteY27" fmla="*/ 4421349 h 4803502"/>
                <a:gd name="connsiteX28" fmla="*/ 18443 w 4130484"/>
                <a:gd name="connsiteY28" fmla="*/ 4457085 h 4803502"/>
                <a:gd name="connsiteX29" fmla="*/ 59665 w 4130484"/>
                <a:gd name="connsiteY29" fmla="*/ 4535304 h 4803502"/>
                <a:gd name="connsiteX30" fmla="*/ 68488 w 4130484"/>
                <a:gd name="connsiteY30" fmla="*/ 4568370 h 4803502"/>
                <a:gd name="connsiteX31" fmla="*/ 157605 w 4130484"/>
                <a:gd name="connsiteY31" fmla="*/ 4739635 h 4803502"/>
                <a:gd name="connsiteX32" fmla="*/ 196751 w 4130484"/>
                <a:gd name="connsiteY32" fmla="*/ 4802580 h 4803502"/>
                <a:gd name="connsiteX33" fmla="*/ 220847 w 4130484"/>
                <a:gd name="connsiteY33" fmla="*/ 4803470 h 4803502"/>
                <a:gd name="connsiteX34" fmla="*/ 2638793 w 4130484"/>
                <a:gd name="connsiteY34" fmla="*/ 4803470 h 4803502"/>
                <a:gd name="connsiteX35" fmla="*/ 2665557 w 4130484"/>
                <a:gd name="connsiteY35" fmla="*/ 4802506 h 4803502"/>
                <a:gd name="connsiteX36" fmla="*/ 2727168 w 4130484"/>
                <a:gd name="connsiteY36" fmla="*/ 4776927 h 4803502"/>
                <a:gd name="connsiteX37" fmla="*/ 2974575 w 4130484"/>
                <a:gd name="connsiteY37" fmla="*/ 4636728 h 4803502"/>
                <a:gd name="connsiteX38" fmla="*/ 3166970 w 4130484"/>
                <a:gd name="connsiteY38" fmla="*/ 4509503 h 4803502"/>
                <a:gd name="connsiteX39" fmla="*/ 3207969 w 4130484"/>
                <a:gd name="connsiteY39" fmla="*/ 4453675 h 4803502"/>
                <a:gd name="connsiteX40" fmla="*/ 3218275 w 4130484"/>
                <a:gd name="connsiteY40" fmla="*/ 4390655 h 4803502"/>
                <a:gd name="connsiteX41" fmla="*/ 3198183 w 4130484"/>
                <a:gd name="connsiteY41" fmla="*/ 4103064 h 4803502"/>
                <a:gd name="connsiteX42" fmla="*/ 3212937 w 4130484"/>
                <a:gd name="connsiteY42" fmla="*/ 4056726 h 4803502"/>
                <a:gd name="connsiteX43" fmla="*/ 3403107 w 4130484"/>
                <a:gd name="connsiteY43" fmla="*/ 3702853 h 4803502"/>
                <a:gd name="connsiteX44" fmla="*/ 3428834 w 4130484"/>
                <a:gd name="connsiteY44" fmla="*/ 3379156 h 4803502"/>
                <a:gd name="connsiteX45" fmla="*/ 3439881 w 4130484"/>
                <a:gd name="connsiteY45" fmla="*/ 3347127 h 4803502"/>
                <a:gd name="connsiteX46" fmla="*/ 3568367 w 4130484"/>
                <a:gd name="connsiteY46" fmla="*/ 3182239 h 4803502"/>
                <a:gd name="connsiteX47" fmla="*/ 3821705 w 4130484"/>
                <a:gd name="connsiteY47" fmla="*/ 2657398 h 4803502"/>
                <a:gd name="connsiteX48" fmla="*/ 3916086 w 4130484"/>
                <a:gd name="connsiteY48" fmla="*/ 2193649 h 4803502"/>
                <a:gd name="connsiteX49" fmla="*/ 3945668 w 4130484"/>
                <a:gd name="connsiteY49" fmla="*/ 2135226 h 4803502"/>
                <a:gd name="connsiteX50" fmla="*/ 4121603 w 4130484"/>
                <a:gd name="connsiteY50" fmla="*/ 1915399 h 4803502"/>
                <a:gd name="connsiteX51" fmla="*/ 4123457 w 4130484"/>
                <a:gd name="connsiteY51" fmla="*/ 1873213 h 480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130484" h="4803502">
                  <a:moveTo>
                    <a:pt x="4123457" y="1873213"/>
                  </a:moveTo>
                  <a:cubicBezTo>
                    <a:pt x="4052727" y="1745395"/>
                    <a:pt x="3996973" y="1611497"/>
                    <a:pt x="3959087" y="1470037"/>
                  </a:cubicBezTo>
                  <a:cubicBezTo>
                    <a:pt x="3919570" y="1322349"/>
                    <a:pt x="3896216" y="1171473"/>
                    <a:pt x="3864484" y="1022228"/>
                  </a:cubicBezTo>
                  <a:cubicBezTo>
                    <a:pt x="3820963" y="817822"/>
                    <a:pt x="3774181" y="614677"/>
                    <a:pt x="3681802" y="425397"/>
                  </a:cubicBezTo>
                  <a:cubicBezTo>
                    <a:pt x="3623008" y="304992"/>
                    <a:pt x="3546495" y="197933"/>
                    <a:pt x="3438176" y="116675"/>
                  </a:cubicBezTo>
                  <a:cubicBezTo>
                    <a:pt x="3288189" y="4204"/>
                    <a:pt x="3118704" y="-18409"/>
                    <a:pt x="2938765" y="12804"/>
                  </a:cubicBezTo>
                  <a:cubicBezTo>
                    <a:pt x="2827925" y="32007"/>
                    <a:pt x="2723461" y="70782"/>
                    <a:pt x="2621814" y="117491"/>
                  </a:cubicBezTo>
                  <a:lnTo>
                    <a:pt x="1012001" y="448677"/>
                  </a:lnTo>
                  <a:lnTo>
                    <a:pt x="463361" y="567301"/>
                  </a:lnTo>
                  <a:lnTo>
                    <a:pt x="64336" y="2278021"/>
                  </a:lnTo>
                  <a:cubicBezTo>
                    <a:pt x="46617" y="2302116"/>
                    <a:pt x="43651" y="2331105"/>
                    <a:pt x="42391" y="2360613"/>
                  </a:cubicBezTo>
                  <a:cubicBezTo>
                    <a:pt x="55662" y="2390492"/>
                    <a:pt x="77756" y="2414439"/>
                    <a:pt x="96662" y="2440240"/>
                  </a:cubicBezTo>
                  <a:cubicBezTo>
                    <a:pt x="199420" y="2580217"/>
                    <a:pt x="302179" y="2720195"/>
                    <a:pt x="404641" y="2860394"/>
                  </a:cubicBezTo>
                  <a:cubicBezTo>
                    <a:pt x="412130" y="2870626"/>
                    <a:pt x="420359" y="2880561"/>
                    <a:pt x="417838" y="2894277"/>
                  </a:cubicBezTo>
                  <a:cubicBezTo>
                    <a:pt x="403974" y="2970790"/>
                    <a:pt x="397301" y="3048860"/>
                    <a:pt x="374985" y="3123593"/>
                  </a:cubicBezTo>
                  <a:cubicBezTo>
                    <a:pt x="343994" y="3227316"/>
                    <a:pt x="308778" y="3329778"/>
                    <a:pt x="274895" y="3432611"/>
                  </a:cubicBezTo>
                  <a:cubicBezTo>
                    <a:pt x="248650" y="3512312"/>
                    <a:pt x="228409" y="3594386"/>
                    <a:pt x="185259" y="3667859"/>
                  </a:cubicBezTo>
                  <a:cubicBezTo>
                    <a:pt x="168504" y="3696329"/>
                    <a:pt x="165538" y="3698998"/>
                    <a:pt x="141220" y="3675051"/>
                  </a:cubicBezTo>
                  <a:cubicBezTo>
                    <a:pt x="101036" y="3635534"/>
                    <a:pt x="59369" y="3597426"/>
                    <a:pt x="22966" y="3554202"/>
                  </a:cubicBezTo>
                  <a:cubicBezTo>
                    <a:pt x="17776" y="3548048"/>
                    <a:pt x="12883" y="3541449"/>
                    <a:pt x="3689" y="3541004"/>
                  </a:cubicBezTo>
                  <a:cubicBezTo>
                    <a:pt x="-4837" y="3547381"/>
                    <a:pt x="3763" y="3552200"/>
                    <a:pt x="6136" y="3556055"/>
                  </a:cubicBezTo>
                  <a:cubicBezTo>
                    <a:pt x="35866" y="3603876"/>
                    <a:pt x="65819" y="3651622"/>
                    <a:pt x="101777" y="3695069"/>
                  </a:cubicBezTo>
                  <a:cubicBezTo>
                    <a:pt x="149301" y="3752528"/>
                    <a:pt x="199272" y="3807243"/>
                    <a:pt x="270150" y="3837122"/>
                  </a:cubicBezTo>
                  <a:cubicBezTo>
                    <a:pt x="284534" y="3843201"/>
                    <a:pt x="276601" y="3850541"/>
                    <a:pt x="271707" y="3857510"/>
                  </a:cubicBezTo>
                  <a:cubicBezTo>
                    <a:pt x="252876" y="3884794"/>
                    <a:pt x="235897" y="3913116"/>
                    <a:pt x="222923" y="3943662"/>
                  </a:cubicBezTo>
                  <a:cubicBezTo>
                    <a:pt x="188892" y="4024030"/>
                    <a:pt x="184073" y="4101359"/>
                    <a:pt x="248724" y="4170309"/>
                  </a:cubicBezTo>
                  <a:cubicBezTo>
                    <a:pt x="261847" y="4184248"/>
                    <a:pt x="247908" y="4189215"/>
                    <a:pt x="241680" y="4195665"/>
                  </a:cubicBezTo>
                  <a:cubicBezTo>
                    <a:pt x="169245" y="4271215"/>
                    <a:pt x="96810" y="4346764"/>
                    <a:pt x="23485" y="4421349"/>
                  </a:cubicBezTo>
                  <a:cubicBezTo>
                    <a:pt x="11474" y="4433583"/>
                    <a:pt x="9695" y="4442331"/>
                    <a:pt x="18443" y="4457085"/>
                  </a:cubicBezTo>
                  <a:cubicBezTo>
                    <a:pt x="33420" y="4482441"/>
                    <a:pt x="46098" y="4509132"/>
                    <a:pt x="59665" y="4535304"/>
                  </a:cubicBezTo>
                  <a:cubicBezTo>
                    <a:pt x="59369" y="4547166"/>
                    <a:pt x="62779" y="4557991"/>
                    <a:pt x="68488" y="4568370"/>
                  </a:cubicBezTo>
                  <a:cubicBezTo>
                    <a:pt x="99553" y="4624717"/>
                    <a:pt x="126244" y="4683436"/>
                    <a:pt x="157605" y="4739635"/>
                  </a:cubicBezTo>
                  <a:cubicBezTo>
                    <a:pt x="169542" y="4761061"/>
                    <a:pt x="175176" y="4786936"/>
                    <a:pt x="196751" y="4802580"/>
                  </a:cubicBezTo>
                  <a:cubicBezTo>
                    <a:pt x="204758" y="4802877"/>
                    <a:pt x="212840" y="4803470"/>
                    <a:pt x="220847" y="4803470"/>
                  </a:cubicBezTo>
                  <a:cubicBezTo>
                    <a:pt x="1026829" y="4803544"/>
                    <a:pt x="1832811" y="4803470"/>
                    <a:pt x="2638793" y="4803470"/>
                  </a:cubicBezTo>
                  <a:cubicBezTo>
                    <a:pt x="2647689" y="4803470"/>
                    <a:pt x="2656660" y="4802802"/>
                    <a:pt x="2665557" y="4802506"/>
                  </a:cubicBezTo>
                  <a:cubicBezTo>
                    <a:pt x="2687799" y="4798057"/>
                    <a:pt x="2707521" y="4787530"/>
                    <a:pt x="2727168" y="4776927"/>
                  </a:cubicBezTo>
                  <a:cubicBezTo>
                    <a:pt x="2810650" y="4731998"/>
                    <a:pt x="2893910" y="4686550"/>
                    <a:pt x="2974575" y="4636728"/>
                  </a:cubicBezTo>
                  <a:cubicBezTo>
                    <a:pt x="3039967" y="4596321"/>
                    <a:pt x="3105581" y="4556063"/>
                    <a:pt x="3166970" y="4509503"/>
                  </a:cubicBezTo>
                  <a:cubicBezTo>
                    <a:pt x="3186246" y="4494897"/>
                    <a:pt x="3202780" y="4478512"/>
                    <a:pt x="3207969" y="4453675"/>
                  </a:cubicBezTo>
                  <a:cubicBezTo>
                    <a:pt x="3211528" y="4432693"/>
                    <a:pt x="3216644" y="4411785"/>
                    <a:pt x="3218275" y="4390655"/>
                  </a:cubicBezTo>
                  <a:cubicBezTo>
                    <a:pt x="3225689" y="4293902"/>
                    <a:pt x="3218349" y="4198038"/>
                    <a:pt x="3198183" y="4103064"/>
                  </a:cubicBezTo>
                  <a:cubicBezTo>
                    <a:pt x="3194402" y="4085122"/>
                    <a:pt x="3195811" y="4070887"/>
                    <a:pt x="3212937" y="4056726"/>
                  </a:cubicBezTo>
                  <a:cubicBezTo>
                    <a:pt x="3324222" y="3964866"/>
                    <a:pt x="3386426" y="3846983"/>
                    <a:pt x="3403107" y="3702853"/>
                  </a:cubicBezTo>
                  <a:cubicBezTo>
                    <a:pt x="3415563" y="3595127"/>
                    <a:pt x="3424979" y="3487475"/>
                    <a:pt x="3428834" y="3379156"/>
                  </a:cubicBezTo>
                  <a:cubicBezTo>
                    <a:pt x="3429279" y="3367145"/>
                    <a:pt x="3431652" y="3356691"/>
                    <a:pt x="3439881" y="3347127"/>
                  </a:cubicBezTo>
                  <a:cubicBezTo>
                    <a:pt x="3485255" y="3294191"/>
                    <a:pt x="3526551" y="3237992"/>
                    <a:pt x="3568367" y="3182239"/>
                  </a:cubicBezTo>
                  <a:cubicBezTo>
                    <a:pt x="3687065" y="3023800"/>
                    <a:pt x="3772550" y="2849644"/>
                    <a:pt x="3821705" y="2657398"/>
                  </a:cubicBezTo>
                  <a:cubicBezTo>
                    <a:pt x="3860777" y="2504298"/>
                    <a:pt x="3891249" y="2349492"/>
                    <a:pt x="3916086" y="2193649"/>
                  </a:cubicBezTo>
                  <a:cubicBezTo>
                    <a:pt x="3919941" y="2169627"/>
                    <a:pt x="3931729" y="2152649"/>
                    <a:pt x="3945668" y="2135226"/>
                  </a:cubicBezTo>
                  <a:cubicBezTo>
                    <a:pt x="4004239" y="2061901"/>
                    <a:pt x="4062439" y="1988279"/>
                    <a:pt x="4121603" y="1915399"/>
                  </a:cubicBezTo>
                  <a:cubicBezTo>
                    <a:pt x="4133688" y="1900571"/>
                    <a:pt x="4132576" y="1889598"/>
                    <a:pt x="4123457" y="1873213"/>
                  </a:cubicBezTo>
                  <a:close/>
                </a:path>
              </a:pathLst>
            </a:custGeom>
            <a:solidFill>
              <a:srgbClr val="00080D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68C785F-E1C0-41DD-8B6A-2C19FB72D2D7}"/>
                </a:ext>
              </a:extLst>
            </p:cNvPr>
            <p:cNvGrpSpPr/>
            <p:nvPr/>
          </p:nvGrpSpPr>
          <p:grpSpPr>
            <a:xfrm>
              <a:off x="6715964" y="1245392"/>
              <a:ext cx="2106539" cy="3068101"/>
              <a:chOff x="3866465" y="1611720"/>
              <a:chExt cx="2106539" cy="3068101"/>
            </a:xfrm>
          </p:grpSpPr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BCF9C225-86E8-408E-BA54-25F512A603D3}"/>
                  </a:ext>
                </a:extLst>
              </p:cNvPr>
              <p:cNvSpPr/>
              <p:nvPr/>
            </p:nvSpPr>
            <p:spPr>
              <a:xfrm>
                <a:off x="3866465" y="1611720"/>
                <a:ext cx="2106539" cy="306810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7360753D-6C4F-457E-8600-6470996499F8}"/>
                  </a:ext>
                </a:extLst>
              </p:cNvPr>
              <p:cNvGrpSpPr/>
              <p:nvPr/>
            </p:nvGrpSpPr>
            <p:grpSpPr>
              <a:xfrm>
                <a:off x="4079110" y="2291670"/>
                <a:ext cx="1650024" cy="1657841"/>
                <a:chOff x="4114106" y="1767816"/>
                <a:chExt cx="1852199" cy="1860974"/>
              </a:xfrm>
            </p:grpSpPr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526FCC73-1F15-4C82-AFD9-E03C85E81D85}"/>
                    </a:ext>
                  </a:extLst>
                </p:cNvPr>
                <p:cNvSpPr/>
                <p:nvPr/>
              </p:nvSpPr>
              <p:spPr>
                <a:xfrm>
                  <a:off x="4186119" y="1841289"/>
                  <a:ext cx="1711269" cy="1702138"/>
                </a:xfrm>
                <a:custGeom>
                  <a:avLst/>
                  <a:gdLst>
                    <a:gd name="connsiteX0" fmla="*/ 0 w 1711269"/>
                    <a:gd name="connsiteY0" fmla="*/ 1695426 h 1702138"/>
                    <a:gd name="connsiteX1" fmla="*/ 7502 w 1711269"/>
                    <a:gd name="connsiteY1" fmla="*/ 481384 h 1702138"/>
                    <a:gd name="connsiteX2" fmla="*/ 23374 w 1711269"/>
                    <a:gd name="connsiteY2" fmla="*/ 440164 h 1702138"/>
                    <a:gd name="connsiteX3" fmla="*/ 818416 w 1711269"/>
                    <a:gd name="connsiteY3" fmla="*/ 10740 h 1702138"/>
                    <a:gd name="connsiteX4" fmla="*/ 891777 w 1711269"/>
                    <a:gd name="connsiteY4" fmla="*/ 10582 h 1702138"/>
                    <a:gd name="connsiteX5" fmla="*/ 1687845 w 1711269"/>
                    <a:gd name="connsiteY5" fmla="*/ 451693 h 1702138"/>
                    <a:gd name="connsiteX6" fmla="*/ 1705376 w 1711269"/>
                    <a:gd name="connsiteY6" fmla="*/ 582541 h 1702138"/>
                    <a:gd name="connsiteX7" fmla="*/ 1700717 w 1711269"/>
                    <a:gd name="connsiteY7" fmla="*/ 1702139 h 1702138"/>
                    <a:gd name="connsiteX8" fmla="*/ 0 w 1711269"/>
                    <a:gd name="connsiteY8" fmla="*/ 1695426 h 1702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1269" h="1702138">
                      <a:moveTo>
                        <a:pt x="0" y="1695426"/>
                      </a:moveTo>
                      <a:cubicBezTo>
                        <a:pt x="4501" y="1684450"/>
                        <a:pt x="8134" y="488018"/>
                        <a:pt x="7502" y="481384"/>
                      </a:cubicBezTo>
                      <a:cubicBezTo>
                        <a:pt x="5686" y="461880"/>
                        <a:pt x="6475" y="449798"/>
                        <a:pt x="23374" y="440164"/>
                      </a:cubicBezTo>
                      <a:cubicBezTo>
                        <a:pt x="78967" y="408656"/>
                        <a:pt x="783197" y="31903"/>
                        <a:pt x="818416" y="10740"/>
                      </a:cubicBezTo>
                      <a:cubicBezTo>
                        <a:pt x="842580" y="-3790"/>
                        <a:pt x="867455" y="-3316"/>
                        <a:pt x="891777" y="10582"/>
                      </a:cubicBezTo>
                      <a:cubicBezTo>
                        <a:pt x="1014255" y="80626"/>
                        <a:pt x="1626724" y="425002"/>
                        <a:pt x="1687845" y="451693"/>
                      </a:cubicBezTo>
                      <a:cubicBezTo>
                        <a:pt x="1727407" y="468987"/>
                        <a:pt x="1704744" y="509023"/>
                        <a:pt x="1705376" y="582541"/>
                      </a:cubicBezTo>
                      <a:cubicBezTo>
                        <a:pt x="1705139" y="740555"/>
                        <a:pt x="1702138" y="1487032"/>
                        <a:pt x="1700717" y="1702139"/>
                      </a:cubicBezTo>
                      <a:cubicBezTo>
                        <a:pt x="1413039" y="1701902"/>
                        <a:pt x="267541" y="1701112"/>
                        <a:pt x="0" y="1695426"/>
                      </a:cubicBezTo>
                      <a:close/>
                    </a:path>
                  </a:pathLst>
                </a:custGeom>
                <a:solidFill>
                  <a:srgbClr val="D5865B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자유형: 도형 18">
                  <a:extLst>
                    <a:ext uri="{FF2B5EF4-FFF2-40B4-BE49-F238E27FC236}">
                      <a16:creationId xmlns:a16="http://schemas.microsoft.com/office/drawing/2014/main" id="{C19CF266-9C62-4E07-840F-E9864D35A3A5}"/>
                    </a:ext>
                  </a:extLst>
                </p:cNvPr>
                <p:cNvSpPr/>
                <p:nvPr/>
              </p:nvSpPr>
              <p:spPr>
                <a:xfrm>
                  <a:off x="5548776" y="1915202"/>
                  <a:ext cx="157934" cy="197418"/>
                </a:xfrm>
                <a:custGeom>
                  <a:avLst/>
                  <a:gdLst>
                    <a:gd name="connsiteX0" fmla="*/ 0 w 157934"/>
                    <a:gd name="connsiteY0" fmla="*/ 0 h 197418"/>
                    <a:gd name="connsiteX1" fmla="*/ 157934 w 157934"/>
                    <a:gd name="connsiteY1" fmla="*/ 0 h 197418"/>
                    <a:gd name="connsiteX2" fmla="*/ 157934 w 157934"/>
                    <a:gd name="connsiteY2" fmla="*/ 197418 h 197418"/>
                    <a:gd name="connsiteX3" fmla="*/ 0 w 157934"/>
                    <a:gd name="connsiteY3" fmla="*/ 197418 h 19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934" h="197418">
                      <a:moveTo>
                        <a:pt x="0" y="0"/>
                      </a:moveTo>
                      <a:lnTo>
                        <a:pt x="157934" y="0"/>
                      </a:lnTo>
                      <a:lnTo>
                        <a:pt x="157934" y="197418"/>
                      </a:lnTo>
                      <a:lnTo>
                        <a:pt x="0" y="197418"/>
                      </a:lnTo>
                      <a:close/>
                    </a:path>
                  </a:pathLst>
                </a:custGeom>
                <a:solidFill>
                  <a:srgbClr val="B6966E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자유형: 도형 19">
                  <a:extLst>
                    <a:ext uri="{FF2B5EF4-FFF2-40B4-BE49-F238E27FC236}">
                      <a16:creationId xmlns:a16="http://schemas.microsoft.com/office/drawing/2014/main" id="{3F8C46A1-3151-403C-BBAF-B91EC1C2B55F}"/>
                    </a:ext>
                  </a:extLst>
                </p:cNvPr>
                <p:cNvSpPr/>
                <p:nvPr/>
              </p:nvSpPr>
              <p:spPr>
                <a:xfrm>
                  <a:off x="5513241" y="1851950"/>
                  <a:ext cx="229083" cy="79046"/>
                </a:xfrm>
                <a:custGeom>
                  <a:avLst/>
                  <a:gdLst>
                    <a:gd name="connsiteX0" fmla="*/ 214238 w 229083"/>
                    <a:gd name="connsiteY0" fmla="*/ 79046 h 79046"/>
                    <a:gd name="connsiteX1" fmla="*/ 14846 w 229083"/>
                    <a:gd name="connsiteY1" fmla="*/ 79046 h 79046"/>
                    <a:gd name="connsiteX2" fmla="*/ 0 w 229083"/>
                    <a:gd name="connsiteY2" fmla="*/ 64200 h 79046"/>
                    <a:gd name="connsiteX3" fmla="*/ 0 w 229083"/>
                    <a:gd name="connsiteY3" fmla="*/ 14846 h 79046"/>
                    <a:gd name="connsiteX4" fmla="*/ 14846 w 229083"/>
                    <a:gd name="connsiteY4" fmla="*/ 0 h 79046"/>
                    <a:gd name="connsiteX5" fmla="*/ 214238 w 229083"/>
                    <a:gd name="connsiteY5" fmla="*/ 0 h 79046"/>
                    <a:gd name="connsiteX6" fmla="*/ 229084 w 229083"/>
                    <a:gd name="connsiteY6" fmla="*/ 14846 h 79046"/>
                    <a:gd name="connsiteX7" fmla="*/ 229084 w 229083"/>
                    <a:gd name="connsiteY7" fmla="*/ 64200 h 79046"/>
                    <a:gd name="connsiteX8" fmla="*/ 214238 w 229083"/>
                    <a:gd name="connsiteY8" fmla="*/ 79046 h 7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9083" h="79046">
                      <a:moveTo>
                        <a:pt x="214238" y="79046"/>
                      </a:moveTo>
                      <a:lnTo>
                        <a:pt x="14846" y="79046"/>
                      </a:lnTo>
                      <a:cubicBezTo>
                        <a:pt x="6633" y="79046"/>
                        <a:pt x="0" y="72413"/>
                        <a:pt x="0" y="64200"/>
                      </a:cubicBezTo>
                      <a:lnTo>
                        <a:pt x="0" y="14846"/>
                      </a:lnTo>
                      <a:cubicBezTo>
                        <a:pt x="0" y="6633"/>
                        <a:pt x="6633" y="0"/>
                        <a:pt x="14846" y="0"/>
                      </a:cubicBezTo>
                      <a:lnTo>
                        <a:pt x="214238" y="0"/>
                      </a:lnTo>
                      <a:cubicBezTo>
                        <a:pt x="222451" y="0"/>
                        <a:pt x="229084" y="6633"/>
                        <a:pt x="229084" y="14846"/>
                      </a:cubicBezTo>
                      <a:lnTo>
                        <a:pt x="229084" y="64200"/>
                      </a:lnTo>
                      <a:cubicBezTo>
                        <a:pt x="229005" y="72413"/>
                        <a:pt x="222372" y="79046"/>
                        <a:pt x="214238" y="79046"/>
                      </a:cubicBezTo>
                      <a:close/>
                    </a:path>
                  </a:pathLst>
                </a:custGeom>
                <a:solidFill>
                  <a:srgbClr val="7E6456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자유형: 도형 20">
                  <a:extLst>
                    <a:ext uri="{FF2B5EF4-FFF2-40B4-BE49-F238E27FC236}">
                      <a16:creationId xmlns:a16="http://schemas.microsoft.com/office/drawing/2014/main" id="{8BBE92B6-520C-4D62-9631-0FE035E7909E}"/>
                    </a:ext>
                  </a:extLst>
                </p:cNvPr>
                <p:cNvSpPr/>
                <p:nvPr/>
              </p:nvSpPr>
              <p:spPr>
                <a:xfrm>
                  <a:off x="4114106" y="1767816"/>
                  <a:ext cx="1852199" cy="620305"/>
                </a:xfrm>
                <a:custGeom>
                  <a:avLst/>
                  <a:gdLst>
                    <a:gd name="connsiteX0" fmla="*/ 1784100 w 1852199"/>
                    <a:gd name="connsiteY0" fmla="*/ 619452 h 620305"/>
                    <a:gd name="connsiteX1" fmla="*/ 1783390 w 1852199"/>
                    <a:gd name="connsiteY1" fmla="*/ 563622 h 620305"/>
                    <a:gd name="connsiteX2" fmla="*/ 1756225 w 1852199"/>
                    <a:gd name="connsiteY2" fmla="*/ 521454 h 620305"/>
                    <a:gd name="connsiteX3" fmla="*/ 973028 w 1852199"/>
                    <a:gd name="connsiteY3" fmla="*/ 95110 h 620305"/>
                    <a:gd name="connsiteX4" fmla="*/ 890744 w 1852199"/>
                    <a:gd name="connsiteY4" fmla="*/ 93452 h 620305"/>
                    <a:gd name="connsiteX5" fmla="*/ 114181 w 1852199"/>
                    <a:gd name="connsiteY5" fmla="*/ 511820 h 620305"/>
                    <a:gd name="connsiteX6" fmla="*/ 82436 w 1852199"/>
                    <a:gd name="connsiteY6" fmla="*/ 574915 h 620305"/>
                    <a:gd name="connsiteX7" fmla="*/ 50612 w 1852199"/>
                    <a:gd name="connsiteY7" fmla="*/ 609029 h 620305"/>
                    <a:gd name="connsiteX8" fmla="*/ 10734 w 1852199"/>
                    <a:gd name="connsiteY8" fmla="*/ 610608 h 620305"/>
                    <a:gd name="connsiteX9" fmla="*/ 57483 w 1852199"/>
                    <a:gd name="connsiteY9" fmla="*/ 456069 h 620305"/>
                    <a:gd name="connsiteX10" fmla="*/ 874793 w 1852199"/>
                    <a:gd name="connsiteY10" fmla="*/ 15906 h 620305"/>
                    <a:gd name="connsiteX11" fmla="*/ 986848 w 1852199"/>
                    <a:gd name="connsiteY11" fmla="*/ 16853 h 620305"/>
                    <a:gd name="connsiteX12" fmla="*/ 1818214 w 1852199"/>
                    <a:gd name="connsiteY12" fmla="*/ 468388 h 620305"/>
                    <a:gd name="connsiteX13" fmla="*/ 1851933 w 1852199"/>
                    <a:gd name="connsiteY13" fmla="*/ 525718 h 620305"/>
                    <a:gd name="connsiteX14" fmla="*/ 1849959 w 1852199"/>
                    <a:gd name="connsiteY14" fmla="*/ 602553 h 620305"/>
                    <a:gd name="connsiteX15" fmla="*/ 1832507 w 1852199"/>
                    <a:gd name="connsiteY15" fmla="*/ 620084 h 620305"/>
                    <a:gd name="connsiteX16" fmla="*/ 1784100 w 1852199"/>
                    <a:gd name="connsiteY16" fmla="*/ 619452 h 620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52199" h="620305">
                      <a:moveTo>
                        <a:pt x="1784100" y="619452"/>
                      </a:moveTo>
                      <a:cubicBezTo>
                        <a:pt x="1783784" y="600816"/>
                        <a:pt x="1782205" y="582101"/>
                        <a:pt x="1783390" y="563622"/>
                      </a:cubicBezTo>
                      <a:cubicBezTo>
                        <a:pt x="1784732" y="542064"/>
                        <a:pt x="1774071" y="530298"/>
                        <a:pt x="1756225" y="521454"/>
                      </a:cubicBezTo>
                      <a:cubicBezTo>
                        <a:pt x="1650646" y="469020"/>
                        <a:pt x="1049074" y="138147"/>
                        <a:pt x="973028" y="95110"/>
                      </a:cubicBezTo>
                      <a:cubicBezTo>
                        <a:pt x="945232" y="79396"/>
                        <a:pt x="920594" y="76869"/>
                        <a:pt x="890744" y="93452"/>
                      </a:cubicBezTo>
                      <a:cubicBezTo>
                        <a:pt x="776400" y="156862"/>
                        <a:pt x="258770" y="435853"/>
                        <a:pt x="114181" y="511820"/>
                      </a:cubicBezTo>
                      <a:cubicBezTo>
                        <a:pt x="85279" y="526982"/>
                        <a:pt x="77382" y="546171"/>
                        <a:pt x="82436" y="574915"/>
                      </a:cubicBezTo>
                      <a:cubicBezTo>
                        <a:pt x="87016" y="600658"/>
                        <a:pt x="77619" y="611950"/>
                        <a:pt x="50612" y="609029"/>
                      </a:cubicBezTo>
                      <a:cubicBezTo>
                        <a:pt x="37504" y="607607"/>
                        <a:pt x="24001" y="609976"/>
                        <a:pt x="10734" y="610608"/>
                      </a:cubicBezTo>
                      <a:cubicBezTo>
                        <a:pt x="-14851" y="555963"/>
                        <a:pt x="7102" y="483155"/>
                        <a:pt x="57483" y="456069"/>
                      </a:cubicBezTo>
                      <a:cubicBezTo>
                        <a:pt x="329998" y="309506"/>
                        <a:pt x="602830" y="163575"/>
                        <a:pt x="874793" y="15906"/>
                      </a:cubicBezTo>
                      <a:cubicBezTo>
                        <a:pt x="914514" y="-5652"/>
                        <a:pt x="947443" y="-5257"/>
                        <a:pt x="986848" y="16853"/>
                      </a:cubicBezTo>
                      <a:cubicBezTo>
                        <a:pt x="1118802" y="91004"/>
                        <a:pt x="1730560" y="420850"/>
                        <a:pt x="1818214" y="468388"/>
                      </a:cubicBezTo>
                      <a:cubicBezTo>
                        <a:pt x="1840720" y="480628"/>
                        <a:pt x="1854302" y="497764"/>
                        <a:pt x="1851933" y="525718"/>
                      </a:cubicBezTo>
                      <a:cubicBezTo>
                        <a:pt x="1849722" y="551225"/>
                        <a:pt x="1849801" y="576968"/>
                        <a:pt x="1849959" y="602553"/>
                      </a:cubicBezTo>
                      <a:cubicBezTo>
                        <a:pt x="1850038" y="615425"/>
                        <a:pt x="1847353" y="621584"/>
                        <a:pt x="1832507" y="620084"/>
                      </a:cubicBezTo>
                      <a:cubicBezTo>
                        <a:pt x="1816556" y="618426"/>
                        <a:pt x="1800289" y="619531"/>
                        <a:pt x="1784100" y="619452"/>
                      </a:cubicBezTo>
                      <a:close/>
                    </a:path>
                  </a:pathLst>
                </a:custGeom>
                <a:solidFill>
                  <a:srgbClr val="7E6456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FDAD41D8-B68D-4355-9A8E-B6EC6B691A0A}"/>
                    </a:ext>
                  </a:extLst>
                </p:cNvPr>
                <p:cNvSpPr/>
                <p:nvPr/>
              </p:nvSpPr>
              <p:spPr>
                <a:xfrm>
                  <a:off x="4886794" y="2224201"/>
                  <a:ext cx="309946" cy="490781"/>
                </a:xfrm>
                <a:custGeom>
                  <a:avLst/>
                  <a:gdLst>
                    <a:gd name="connsiteX0" fmla="*/ 291152 w 309946"/>
                    <a:gd name="connsiteY0" fmla="*/ 490781 h 490781"/>
                    <a:gd name="connsiteX1" fmla="*/ 16662 w 309946"/>
                    <a:gd name="connsiteY1" fmla="*/ 489597 h 490781"/>
                    <a:gd name="connsiteX2" fmla="*/ 0 w 309946"/>
                    <a:gd name="connsiteY2" fmla="*/ 472777 h 490781"/>
                    <a:gd name="connsiteX3" fmla="*/ 1974 w 309946"/>
                    <a:gd name="connsiteY3" fmla="*/ 16662 h 490781"/>
                    <a:gd name="connsiteX4" fmla="*/ 18794 w 309946"/>
                    <a:gd name="connsiteY4" fmla="*/ 0 h 490781"/>
                    <a:gd name="connsiteX5" fmla="*/ 293284 w 309946"/>
                    <a:gd name="connsiteY5" fmla="*/ 1184 h 490781"/>
                    <a:gd name="connsiteX6" fmla="*/ 309946 w 309946"/>
                    <a:gd name="connsiteY6" fmla="*/ 18005 h 490781"/>
                    <a:gd name="connsiteX7" fmla="*/ 307972 w 309946"/>
                    <a:gd name="connsiteY7" fmla="*/ 474119 h 490781"/>
                    <a:gd name="connsiteX8" fmla="*/ 291152 w 309946"/>
                    <a:gd name="connsiteY8" fmla="*/ 490781 h 490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9946" h="490781">
                      <a:moveTo>
                        <a:pt x="291152" y="490781"/>
                      </a:moveTo>
                      <a:lnTo>
                        <a:pt x="16662" y="489597"/>
                      </a:lnTo>
                      <a:cubicBezTo>
                        <a:pt x="7423" y="489518"/>
                        <a:pt x="0" y="482016"/>
                        <a:pt x="0" y="472777"/>
                      </a:cubicBezTo>
                      <a:lnTo>
                        <a:pt x="1974" y="16662"/>
                      </a:lnTo>
                      <a:cubicBezTo>
                        <a:pt x="2053" y="7423"/>
                        <a:pt x="9555" y="0"/>
                        <a:pt x="18794" y="0"/>
                      </a:cubicBezTo>
                      <a:lnTo>
                        <a:pt x="293284" y="1184"/>
                      </a:lnTo>
                      <a:cubicBezTo>
                        <a:pt x="302523" y="1263"/>
                        <a:pt x="309946" y="8765"/>
                        <a:pt x="309946" y="18005"/>
                      </a:cubicBezTo>
                      <a:lnTo>
                        <a:pt x="307972" y="474119"/>
                      </a:lnTo>
                      <a:cubicBezTo>
                        <a:pt x="307972" y="483437"/>
                        <a:pt x="300391" y="490860"/>
                        <a:pt x="291152" y="490781"/>
                      </a:cubicBezTo>
                      <a:close/>
                    </a:path>
                  </a:pathLst>
                </a:custGeom>
                <a:solidFill>
                  <a:srgbClr val="CDD4E7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06948DDC-E12B-47AE-852B-FD70BC392E01}"/>
                    </a:ext>
                  </a:extLst>
                </p:cNvPr>
                <p:cNvSpPr/>
                <p:nvPr/>
              </p:nvSpPr>
              <p:spPr>
                <a:xfrm>
                  <a:off x="4962603" y="2295666"/>
                  <a:ext cx="158250" cy="103210"/>
                </a:xfrm>
                <a:custGeom>
                  <a:avLst/>
                  <a:gdLst>
                    <a:gd name="connsiteX0" fmla="*/ 143957 w 158250"/>
                    <a:gd name="connsiteY0" fmla="*/ 103210 h 103210"/>
                    <a:gd name="connsiteX1" fmla="*/ 13898 w 158250"/>
                    <a:gd name="connsiteY1" fmla="*/ 102657 h 103210"/>
                    <a:gd name="connsiteX2" fmla="*/ 0 w 158250"/>
                    <a:gd name="connsiteY2" fmla="*/ 88680 h 103210"/>
                    <a:gd name="connsiteX3" fmla="*/ 316 w 158250"/>
                    <a:gd name="connsiteY3" fmla="*/ 13898 h 103210"/>
                    <a:gd name="connsiteX4" fmla="*/ 14293 w 158250"/>
                    <a:gd name="connsiteY4" fmla="*/ 0 h 103210"/>
                    <a:gd name="connsiteX5" fmla="*/ 144352 w 158250"/>
                    <a:gd name="connsiteY5" fmla="*/ 553 h 103210"/>
                    <a:gd name="connsiteX6" fmla="*/ 158250 w 158250"/>
                    <a:gd name="connsiteY6" fmla="*/ 14530 h 103210"/>
                    <a:gd name="connsiteX7" fmla="*/ 157934 w 158250"/>
                    <a:gd name="connsiteY7" fmla="*/ 89312 h 103210"/>
                    <a:gd name="connsiteX8" fmla="*/ 143957 w 158250"/>
                    <a:gd name="connsiteY8" fmla="*/ 103210 h 103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250" h="103210">
                      <a:moveTo>
                        <a:pt x="143957" y="103210"/>
                      </a:moveTo>
                      <a:lnTo>
                        <a:pt x="13898" y="102657"/>
                      </a:lnTo>
                      <a:cubicBezTo>
                        <a:pt x="6159" y="102657"/>
                        <a:pt x="0" y="96340"/>
                        <a:pt x="0" y="88680"/>
                      </a:cubicBezTo>
                      <a:lnTo>
                        <a:pt x="316" y="13898"/>
                      </a:lnTo>
                      <a:cubicBezTo>
                        <a:pt x="316" y="6159"/>
                        <a:pt x="6633" y="0"/>
                        <a:pt x="14293" y="0"/>
                      </a:cubicBezTo>
                      <a:lnTo>
                        <a:pt x="144352" y="553"/>
                      </a:lnTo>
                      <a:cubicBezTo>
                        <a:pt x="152091" y="553"/>
                        <a:pt x="158250" y="6870"/>
                        <a:pt x="158250" y="14530"/>
                      </a:cubicBezTo>
                      <a:lnTo>
                        <a:pt x="157934" y="89312"/>
                      </a:lnTo>
                      <a:cubicBezTo>
                        <a:pt x="157934" y="96972"/>
                        <a:pt x="151696" y="103210"/>
                        <a:pt x="143957" y="103210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자유형: 도형 23">
                  <a:extLst>
                    <a:ext uri="{FF2B5EF4-FFF2-40B4-BE49-F238E27FC236}">
                      <a16:creationId xmlns:a16="http://schemas.microsoft.com/office/drawing/2014/main" id="{D417A197-7AFB-42B2-B8C8-E9E63DE614B8}"/>
                    </a:ext>
                  </a:extLst>
                </p:cNvPr>
                <p:cNvSpPr/>
                <p:nvPr/>
              </p:nvSpPr>
              <p:spPr>
                <a:xfrm>
                  <a:off x="4962603" y="2469394"/>
                  <a:ext cx="158487" cy="158487"/>
                </a:xfrm>
                <a:custGeom>
                  <a:avLst/>
                  <a:gdLst>
                    <a:gd name="connsiteX0" fmla="*/ 143641 w 158487"/>
                    <a:gd name="connsiteY0" fmla="*/ 158487 h 158487"/>
                    <a:gd name="connsiteX1" fmla="*/ 14135 w 158487"/>
                    <a:gd name="connsiteY1" fmla="*/ 157934 h 158487"/>
                    <a:gd name="connsiteX2" fmla="*/ 0 w 158487"/>
                    <a:gd name="connsiteY2" fmla="*/ 143641 h 158487"/>
                    <a:gd name="connsiteX3" fmla="*/ 553 w 158487"/>
                    <a:gd name="connsiteY3" fmla="*/ 14135 h 158487"/>
                    <a:gd name="connsiteX4" fmla="*/ 14846 w 158487"/>
                    <a:gd name="connsiteY4" fmla="*/ 0 h 158487"/>
                    <a:gd name="connsiteX5" fmla="*/ 144352 w 158487"/>
                    <a:gd name="connsiteY5" fmla="*/ 553 h 158487"/>
                    <a:gd name="connsiteX6" fmla="*/ 158487 w 158487"/>
                    <a:gd name="connsiteY6" fmla="*/ 14846 h 158487"/>
                    <a:gd name="connsiteX7" fmla="*/ 157934 w 158487"/>
                    <a:gd name="connsiteY7" fmla="*/ 144352 h 158487"/>
                    <a:gd name="connsiteX8" fmla="*/ 143641 w 158487"/>
                    <a:gd name="connsiteY8" fmla="*/ 158487 h 158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487" h="158487">
                      <a:moveTo>
                        <a:pt x="143641" y="158487"/>
                      </a:moveTo>
                      <a:lnTo>
                        <a:pt x="14135" y="157934"/>
                      </a:lnTo>
                      <a:cubicBezTo>
                        <a:pt x="6317" y="157934"/>
                        <a:pt x="0" y="151538"/>
                        <a:pt x="0" y="143641"/>
                      </a:cubicBezTo>
                      <a:lnTo>
                        <a:pt x="553" y="14135"/>
                      </a:lnTo>
                      <a:cubicBezTo>
                        <a:pt x="553" y="6317"/>
                        <a:pt x="6949" y="0"/>
                        <a:pt x="14846" y="0"/>
                      </a:cubicBezTo>
                      <a:lnTo>
                        <a:pt x="144352" y="553"/>
                      </a:lnTo>
                      <a:cubicBezTo>
                        <a:pt x="152170" y="553"/>
                        <a:pt x="158487" y="6949"/>
                        <a:pt x="158487" y="14846"/>
                      </a:cubicBezTo>
                      <a:lnTo>
                        <a:pt x="157934" y="144352"/>
                      </a:lnTo>
                      <a:cubicBezTo>
                        <a:pt x="157855" y="152170"/>
                        <a:pt x="151459" y="158487"/>
                        <a:pt x="143641" y="158487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자유형: 도형 24">
                  <a:extLst>
                    <a:ext uri="{FF2B5EF4-FFF2-40B4-BE49-F238E27FC236}">
                      <a16:creationId xmlns:a16="http://schemas.microsoft.com/office/drawing/2014/main" id="{764041B6-FB7F-4B34-8627-574E6E2DBA32}"/>
                    </a:ext>
                  </a:extLst>
                </p:cNvPr>
                <p:cNvSpPr/>
                <p:nvPr/>
              </p:nvSpPr>
              <p:spPr>
                <a:xfrm>
                  <a:off x="4320442" y="2407010"/>
                  <a:ext cx="309946" cy="490781"/>
                </a:xfrm>
                <a:custGeom>
                  <a:avLst/>
                  <a:gdLst>
                    <a:gd name="connsiteX0" fmla="*/ 291152 w 309946"/>
                    <a:gd name="connsiteY0" fmla="*/ 490781 h 490781"/>
                    <a:gd name="connsiteX1" fmla="*/ 16662 w 309946"/>
                    <a:gd name="connsiteY1" fmla="*/ 489597 h 490781"/>
                    <a:gd name="connsiteX2" fmla="*/ 0 w 309946"/>
                    <a:gd name="connsiteY2" fmla="*/ 472777 h 490781"/>
                    <a:gd name="connsiteX3" fmla="*/ 1974 w 309946"/>
                    <a:gd name="connsiteY3" fmla="*/ 16662 h 490781"/>
                    <a:gd name="connsiteX4" fmla="*/ 18794 w 309946"/>
                    <a:gd name="connsiteY4" fmla="*/ 0 h 490781"/>
                    <a:gd name="connsiteX5" fmla="*/ 293284 w 309946"/>
                    <a:gd name="connsiteY5" fmla="*/ 1184 h 490781"/>
                    <a:gd name="connsiteX6" fmla="*/ 309946 w 309946"/>
                    <a:gd name="connsiteY6" fmla="*/ 18005 h 490781"/>
                    <a:gd name="connsiteX7" fmla="*/ 307972 w 309946"/>
                    <a:gd name="connsiteY7" fmla="*/ 474119 h 490781"/>
                    <a:gd name="connsiteX8" fmla="*/ 291152 w 309946"/>
                    <a:gd name="connsiteY8" fmla="*/ 490781 h 490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9946" h="490781">
                      <a:moveTo>
                        <a:pt x="291152" y="490781"/>
                      </a:moveTo>
                      <a:lnTo>
                        <a:pt x="16662" y="489597"/>
                      </a:lnTo>
                      <a:cubicBezTo>
                        <a:pt x="7423" y="489518"/>
                        <a:pt x="0" y="482016"/>
                        <a:pt x="0" y="472777"/>
                      </a:cubicBezTo>
                      <a:lnTo>
                        <a:pt x="1974" y="16662"/>
                      </a:lnTo>
                      <a:cubicBezTo>
                        <a:pt x="2053" y="7423"/>
                        <a:pt x="9555" y="0"/>
                        <a:pt x="18794" y="0"/>
                      </a:cubicBezTo>
                      <a:lnTo>
                        <a:pt x="293284" y="1184"/>
                      </a:lnTo>
                      <a:cubicBezTo>
                        <a:pt x="302523" y="1263"/>
                        <a:pt x="309946" y="8765"/>
                        <a:pt x="309946" y="18005"/>
                      </a:cubicBezTo>
                      <a:lnTo>
                        <a:pt x="307972" y="474119"/>
                      </a:lnTo>
                      <a:cubicBezTo>
                        <a:pt x="307893" y="483358"/>
                        <a:pt x="300391" y="490860"/>
                        <a:pt x="291152" y="490781"/>
                      </a:cubicBezTo>
                      <a:close/>
                    </a:path>
                  </a:pathLst>
                </a:custGeom>
                <a:solidFill>
                  <a:srgbClr val="CDD4E7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자유형: 도형 25">
                  <a:extLst>
                    <a:ext uri="{FF2B5EF4-FFF2-40B4-BE49-F238E27FC236}">
                      <a16:creationId xmlns:a16="http://schemas.microsoft.com/office/drawing/2014/main" id="{32F48BF7-D3EA-4ABC-B035-386532F3121D}"/>
                    </a:ext>
                  </a:extLst>
                </p:cNvPr>
                <p:cNvSpPr/>
                <p:nvPr/>
              </p:nvSpPr>
              <p:spPr>
                <a:xfrm>
                  <a:off x="4396724" y="2480055"/>
                  <a:ext cx="158250" cy="103210"/>
                </a:xfrm>
                <a:custGeom>
                  <a:avLst/>
                  <a:gdLst>
                    <a:gd name="connsiteX0" fmla="*/ 143957 w 158250"/>
                    <a:gd name="connsiteY0" fmla="*/ 103210 h 103210"/>
                    <a:gd name="connsiteX1" fmla="*/ 13898 w 158250"/>
                    <a:gd name="connsiteY1" fmla="*/ 102657 h 103210"/>
                    <a:gd name="connsiteX2" fmla="*/ 0 w 158250"/>
                    <a:gd name="connsiteY2" fmla="*/ 88680 h 103210"/>
                    <a:gd name="connsiteX3" fmla="*/ 316 w 158250"/>
                    <a:gd name="connsiteY3" fmla="*/ 13898 h 103210"/>
                    <a:gd name="connsiteX4" fmla="*/ 14293 w 158250"/>
                    <a:gd name="connsiteY4" fmla="*/ 0 h 103210"/>
                    <a:gd name="connsiteX5" fmla="*/ 144352 w 158250"/>
                    <a:gd name="connsiteY5" fmla="*/ 553 h 103210"/>
                    <a:gd name="connsiteX6" fmla="*/ 158250 w 158250"/>
                    <a:gd name="connsiteY6" fmla="*/ 14530 h 103210"/>
                    <a:gd name="connsiteX7" fmla="*/ 157934 w 158250"/>
                    <a:gd name="connsiteY7" fmla="*/ 89312 h 103210"/>
                    <a:gd name="connsiteX8" fmla="*/ 143957 w 158250"/>
                    <a:gd name="connsiteY8" fmla="*/ 103210 h 103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250" h="103210">
                      <a:moveTo>
                        <a:pt x="143957" y="103210"/>
                      </a:moveTo>
                      <a:lnTo>
                        <a:pt x="13898" y="102657"/>
                      </a:lnTo>
                      <a:cubicBezTo>
                        <a:pt x="6159" y="102657"/>
                        <a:pt x="0" y="96340"/>
                        <a:pt x="0" y="88680"/>
                      </a:cubicBezTo>
                      <a:lnTo>
                        <a:pt x="316" y="13898"/>
                      </a:lnTo>
                      <a:cubicBezTo>
                        <a:pt x="316" y="6159"/>
                        <a:pt x="6633" y="0"/>
                        <a:pt x="14293" y="0"/>
                      </a:cubicBezTo>
                      <a:lnTo>
                        <a:pt x="144352" y="553"/>
                      </a:lnTo>
                      <a:cubicBezTo>
                        <a:pt x="152091" y="553"/>
                        <a:pt x="158250" y="6870"/>
                        <a:pt x="158250" y="14530"/>
                      </a:cubicBezTo>
                      <a:lnTo>
                        <a:pt x="157934" y="89312"/>
                      </a:lnTo>
                      <a:cubicBezTo>
                        <a:pt x="157934" y="97051"/>
                        <a:pt x="151696" y="103210"/>
                        <a:pt x="143957" y="103210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8F60139A-C498-4F84-B72A-D85DF08953EB}"/>
                    </a:ext>
                  </a:extLst>
                </p:cNvPr>
                <p:cNvSpPr/>
                <p:nvPr/>
              </p:nvSpPr>
              <p:spPr>
                <a:xfrm>
                  <a:off x="4395776" y="2653783"/>
                  <a:ext cx="158487" cy="158487"/>
                </a:xfrm>
                <a:custGeom>
                  <a:avLst/>
                  <a:gdLst>
                    <a:gd name="connsiteX0" fmla="*/ 143641 w 158487"/>
                    <a:gd name="connsiteY0" fmla="*/ 158487 h 158487"/>
                    <a:gd name="connsiteX1" fmla="*/ 14135 w 158487"/>
                    <a:gd name="connsiteY1" fmla="*/ 157934 h 158487"/>
                    <a:gd name="connsiteX2" fmla="*/ 0 w 158487"/>
                    <a:gd name="connsiteY2" fmla="*/ 143641 h 158487"/>
                    <a:gd name="connsiteX3" fmla="*/ 553 w 158487"/>
                    <a:gd name="connsiteY3" fmla="*/ 14135 h 158487"/>
                    <a:gd name="connsiteX4" fmla="*/ 14846 w 158487"/>
                    <a:gd name="connsiteY4" fmla="*/ 0 h 158487"/>
                    <a:gd name="connsiteX5" fmla="*/ 144352 w 158487"/>
                    <a:gd name="connsiteY5" fmla="*/ 553 h 158487"/>
                    <a:gd name="connsiteX6" fmla="*/ 158487 w 158487"/>
                    <a:gd name="connsiteY6" fmla="*/ 14846 h 158487"/>
                    <a:gd name="connsiteX7" fmla="*/ 157934 w 158487"/>
                    <a:gd name="connsiteY7" fmla="*/ 144352 h 158487"/>
                    <a:gd name="connsiteX8" fmla="*/ 143641 w 158487"/>
                    <a:gd name="connsiteY8" fmla="*/ 158487 h 158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487" h="158487">
                      <a:moveTo>
                        <a:pt x="143641" y="158487"/>
                      </a:moveTo>
                      <a:lnTo>
                        <a:pt x="14135" y="157934"/>
                      </a:lnTo>
                      <a:cubicBezTo>
                        <a:pt x="6317" y="157934"/>
                        <a:pt x="0" y="151538"/>
                        <a:pt x="0" y="143641"/>
                      </a:cubicBezTo>
                      <a:lnTo>
                        <a:pt x="553" y="14135"/>
                      </a:lnTo>
                      <a:cubicBezTo>
                        <a:pt x="553" y="6317"/>
                        <a:pt x="6949" y="0"/>
                        <a:pt x="14846" y="0"/>
                      </a:cubicBezTo>
                      <a:lnTo>
                        <a:pt x="144352" y="553"/>
                      </a:lnTo>
                      <a:cubicBezTo>
                        <a:pt x="152170" y="553"/>
                        <a:pt x="158487" y="6949"/>
                        <a:pt x="158487" y="14846"/>
                      </a:cubicBezTo>
                      <a:lnTo>
                        <a:pt x="157934" y="144352"/>
                      </a:lnTo>
                      <a:cubicBezTo>
                        <a:pt x="157855" y="152170"/>
                        <a:pt x="151538" y="158487"/>
                        <a:pt x="143641" y="158487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CC23C70D-4E31-451D-99F9-67D86D392FB5}"/>
                    </a:ext>
                  </a:extLst>
                </p:cNvPr>
                <p:cNvSpPr/>
                <p:nvPr/>
              </p:nvSpPr>
              <p:spPr>
                <a:xfrm>
                  <a:off x="4316257" y="3040485"/>
                  <a:ext cx="309946" cy="490781"/>
                </a:xfrm>
                <a:custGeom>
                  <a:avLst/>
                  <a:gdLst>
                    <a:gd name="connsiteX0" fmla="*/ 291152 w 309946"/>
                    <a:gd name="connsiteY0" fmla="*/ 490781 h 490781"/>
                    <a:gd name="connsiteX1" fmla="*/ 16662 w 309946"/>
                    <a:gd name="connsiteY1" fmla="*/ 489597 h 490781"/>
                    <a:gd name="connsiteX2" fmla="*/ 0 w 309946"/>
                    <a:gd name="connsiteY2" fmla="*/ 472777 h 490781"/>
                    <a:gd name="connsiteX3" fmla="*/ 1974 w 309946"/>
                    <a:gd name="connsiteY3" fmla="*/ 16662 h 490781"/>
                    <a:gd name="connsiteX4" fmla="*/ 18794 w 309946"/>
                    <a:gd name="connsiteY4" fmla="*/ 0 h 490781"/>
                    <a:gd name="connsiteX5" fmla="*/ 293284 w 309946"/>
                    <a:gd name="connsiteY5" fmla="*/ 1184 h 490781"/>
                    <a:gd name="connsiteX6" fmla="*/ 309946 w 309946"/>
                    <a:gd name="connsiteY6" fmla="*/ 18005 h 490781"/>
                    <a:gd name="connsiteX7" fmla="*/ 307972 w 309946"/>
                    <a:gd name="connsiteY7" fmla="*/ 474119 h 490781"/>
                    <a:gd name="connsiteX8" fmla="*/ 291152 w 309946"/>
                    <a:gd name="connsiteY8" fmla="*/ 490781 h 490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9946" h="490781">
                      <a:moveTo>
                        <a:pt x="291152" y="490781"/>
                      </a:moveTo>
                      <a:lnTo>
                        <a:pt x="16662" y="489597"/>
                      </a:lnTo>
                      <a:cubicBezTo>
                        <a:pt x="7423" y="489518"/>
                        <a:pt x="0" y="482016"/>
                        <a:pt x="0" y="472777"/>
                      </a:cubicBezTo>
                      <a:lnTo>
                        <a:pt x="1974" y="16662"/>
                      </a:lnTo>
                      <a:cubicBezTo>
                        <a:pt x="2053" y="7423"/>
                        <a:pt x="9555" y="0"/>
                        <a:pt x="18794" y="0"/>
                      </a:cubicBezTo>
                      <a:lnTo>
                        <a:pt x="293284" y="1184"/>
                      </a:lnTo>
                      <a:cubicBezTo>
                        <a:pt x="302523" y="1264"/>
                        <a:pt x="309946" y="8765"/>
                        <a:pt x="309946" y="18005"/>
                      </a:cubicBezTo>
                      <a:lnTo>
                        <a:pt x="307972" y="474119"/>
                      </a:lnTo>
                      <a:cubicBezTo>
                        <a:pt x="307893" y="483358"/>
                        <a:pt x="300391" y="490781"/>
                        <a:pt x="291152" y="490781"/>
                      </a:cubicBezTo>
                      <a:close/>
                    </a:path>
                  </a:pathLst>
                </a:custGeom>
                <a:solidFill>
                  <a:srgbClr val="CDD4E7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id="{46A62138-C46D-4FF8-B759-9854A40925FD}"/>
                    </a:ext>
                  </a:extLst>
                </p:cNvPr>
                <p:cNvSpPr/>
                <p:nvPr/>
              </p:nvSpPr>
              <p:spPr>
                <a:xfrm>
                  <a:off x="4392539" y="3111950"/>
                  <a:ext cx="158250" cy="103210"/>
                </a:xfrm>
                <a:custGeom>
                  <a:avLst/>
                  <a:gdLst>
                    <a:gd name="connsiteX0" fmla="*/ 143957 w 158250"/>
                    <a:gd name="connsiteY0" fmla="*/ 103210 h 103210"/>
                    <a:gd name="connsiteX1" fmla="*/ 13898 w 158250"/>
                    <a:gd name="connsiteY1" fmla="*/ 102657 h 103210"/>
                    <a:gd name="connsiteX2" fmla="*/ 0 w 158250"/>
                    <a:gd name="connsiteY2" fmla="*/ 88680 h 103210"/>
                    <a:gd name="connsiteX3" fmla="*/ 316 w 158250"/>
                    <a:gd name="connsiteY3" fmla="*/ 13898 h 103210"/>
                    <a:gd name="connsiteX4" fmla="*/ 14293 w 158250"/>
                    <a:gd name="connsiteY4" fmla="*/ 0 h 103210"/>
                    <a:gd name="connsiteX5" fmla="*/ 144352 w 158250"/>
                    <a:gd name="connsiteY5" fmla="*/ 553 h 103210"/>
                    <a:gd name="connsiteX6" fmla="*/ 158250 w 158250"/>
                    <a:gd name="connsiteY6" fmla="*/ 14530 h 103210"/>
                    <a:gd name="connsiteX7" fmla="*/ 157934 w 158250"/>
                    <a:gd name="connsiteY7" fmla="*/ 89312 h 103210"/>
                    <a:gd name="connsiteX8" fmla="*/ 143957 w 158250"/>
                    <a:gd name="connsiteY8" fmla="*/ 103210 h 103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250" h="103210">
                      <a:moveTo>
                        <a:pt x="143957" y="103210"/>
                      </a:moveTo>
                      <a:lnTo>
                        <a:pt x="13898" y="102657"/>
                      </a:lnTo>
                      <a:cubicBezTo>
                        <a:pt x="6159" y="102657"/>
                        <a:pt x="0" y="96340"/>
                        <a:pt x="0" y="88680"/>
                      </a:cubicBezTo>
                      <a:lnTo>
                        <a:pt x="316" y="13898"/>
                      </a:lnTo>
                      <a:cubicBezTo>
                        <a:pt x="316" y="6159"/>
                        <a:pt x="6633" y="0"/>
                        <a:pt x="14293" y="0"/>
                      </a:cubicBezTo>
                      <a:lnTo>
                        <a:pt x="144352" y="553"/>
                      </a:lnTo>
                      <a:cubicBezTo>
                        <a:pt x="152091" y="553"/>
                        <a:pt x="158250" y="6870"/>
                        <a:pt x="158250" y="14530"/>
                      </a:cubicBezTo>
                      <a:lnTo>
                        <a:pt x="157934" y="89312"/>
                      </a:lnTo>
                      <a:cubicBezTo>
                        <a:pt x="157934" y="97051"/>
                        <a:pt x="151696" y="103289"/>
                        <a:pt x="143957" y="103210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자유형: 도형 29">
                  <a:extLst>
                    <a:ext uri="{FF2B5EF4-FFF2-40B4-BE49-F238E27FC236}">
                      <a16:creationId xmlns:a16="http://schemas.microsoft.com/office/drawing/2014/main" id="{DCF0F124-B183-4BB6-A60E-ACEFE900E416}"/>
                    </a:ext>
                  </a:extLst>
                </p:cNvPr>
                <p:cNvSpPr/>
                <p:nvPr/>
              </p:nvSpPr>
              <p:spPr>
                <a:xfrm>
                  <a:off x="4391670" y="3285678"/>
                  <a:ext cx="158487" cy="158487"/>
                </a:xfrm>
                <a:custGeom>
                  <a:avLst/>
                  <a:gdLst>
                    <a:gd name="connsiteX0" fmla="*/ 143641 w 158487"/>
                    <a:gd name="connsiteY0" fmla="*/ 158487 h 158487"/>
                    <a:gd name="connsiteX1" fmla="*/ 14135 w 158487"/>
                    <a:gd name="connsiteY1" fmla="*/ 157934 h 158487"/>
                    <a:gd name="connsiteX2" fmla="*/ 0 w 158487"/>
                    <a:gd name="connsiteY2" fmla="*/ 143641 h 158487"/>
                    <a:gd name="connsiteX3" fmla="*/ 553 w 158487"/>
                    <a:gd name="connsiteY3" fmla="*/ 14135 h 158487"/>
                    <a:gd name="connsiteX4" fmla="*/ 14846 w 158487"/>
                    <a:gd name="connsiteY4" fmla="*/ 0 h 158487"/>
                    <a:gd name="connsiteX5" fmla="*/ 144352 w 158487"/>
                    <a:gd name="connsiteY5" fmla="*/ 553 h 158487"/>
                    <a:gd name="connsiteX6" fmla="*/ 158487 w 158487"/>
                    <a:gd name="connsiteY6" fmla="*/ 14846 h 158487"/>
                    <a:gd name="connsiteX7" fmla="*/ 157934 w 158487"/>
                    <a:gd name="connsiteY7" fmla="*/ 144352 h 158487"/>
                    <a:gd name="connsiteX8" fmla="*/ 143641 w 158487"/>
                    <a:gd name="connsiteY8" fmla="*/ 158487 h 158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487" h="158487">
                      <a:moveTo>
                        <a:pt x="143641" y="158487"/>
                      </a:moveTo>
                      <a:lnTo>
                        <a:pt x="14135" y="157934"/>
                      </a:lnTo>
                      <a:cubicBezTo>
                        <a:pt x="6317" y="157934"/>
                        <a:pt x="0" y="151538"/>
                        <a:pt x="0" y="143641"/>
                      </a:cubicBezTo>
                      <a:lnTo>
                        <a:pt x="553" y="14135"/>
                      </a:lnTo>
                      <a:cubicBezTo>
                        <a:pt x="553" y="6317"/>
                        <a:pt x="6949" y="0"/>
                        <a:pt x="14846" y="0"/>
                      </a:cubicBezTo>
                      <a:lnTo>
                        <a:pt x="144352" y="553"/>
                      </a:lnTo>
                      <a:cubicBezTo>
                        <a:pt x="152170" y="553"/>
                        <a:pt x="158487" y="6949"/>
                        <a:pt x="158487" y="14846"/>
                      </a:cubicBezTo>
                      <a:lnTo>
                        <a:pt x="157934" y="144352"/>
                      </a:lnTo>
                      <a:cubicBezTo>
                        <a:pt x="157855" y="152249"/>
                        <a:pt x="151459" y="158566"/>
                        <a:pt x="143641" y="158487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자유형: 도형 30">
                  <a:extLst>
                    <a:ext uri="{FF2B5EF4-FFF2-40B4-BE49-F238E27FC236}">
                      <a16:creationId xmlns:a16="http://schemas.microsoft.com/office/drawing/2014/main" id="{98BDB02D-78F5-49DF-AD22-F00CB033E207}"/>
                    </a:ext>
                  </a:extLst>
                </p:cNvPr>
                <p:cNvSpPr/>
                <p:nvPr/>
              </p:nvSpPr>
              <p:spPr>
                <a:xfrm>
                  <a:off x="5509609" y="2409142"/>
                  <a:ext cx="308920" cy="490149"/>
                </a:xfrm>
                <a:custGeom>
                  <a:avLst/>
                  <a:gdLst>
                    <a:gd name="connsiteX0" fmla="*/ 292258 w 308920"/>
                    <a:gd name="connsiteY0" fmla="*/ 489518 h 490149"/>
                    <a:gd name="connsiteX1" fmla="*/ 17768 w 308920"/>
                    <a:gd name="connsiteY1" fmla="*/ 490149 h 490149"/>
                    <a:gd name="connsiteX2" fmla="*/ 1027 w 308920"/>
                    <a:gd name="connsiteY2" fmla="*/ 473487 h 490149"/>
                    <a:gd name="connsiteX3" fmla="*/ 0 w 308920"/>
                    <a:gd name="connsiteY3" fmla="*/ 17373 h 490149"/>
                    <a:gd name="connsiteX4" fmla="*/ 16662 w 308920"/>
                    <a:gd name="connsiteY4" fmla="*/ 632 h 490149"/>
                    <a:gd name="connsiteX5" fmla="*/ 291152 w 308920"/>
                    <a:gd name="connsiteY5" fmla="*/ 0 h 490149"/>
                    <a:gd name="connsiteX6" fmla="*/ 307893 w 308920"/>
                    <a:gd name="connsiteY6" fmla="*/ 16662 h 490149"/>
                    <a:gd name="connsiteX7" fmla="*/ 308920 w 308920"/>
                    <a:gd name="connsiteY7" fmla="*/ 472777 h 490149"/>
                    <a:gd name="connsiteX8" fmla="*/ 292258 w 308920"/>
                    <a:gd name="connsiteY8" fmla="*/ 489518 h 49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8920" h="490149">
                      <a:moveTo>
                        <a:pt x="292258" y="489518"/>
                      </a:moveTo>
                      <a:lnTo>
                        <a:pt x="17768" y="490149"/>
                      </a:lnTo>
                      <a:cubicBezTo>
                        <a:pt x="8528" y="490149"/>
                        <a:pt x="1027" y="482727"/>
                        <a:pt x="1027" y="473487"/>
                      </a:cubicBezTo>
                      <a:lnTo>
                        <a:pt x="0" y="17373"/>
                      </a:lnTo>
                      <a:cubicBezTo>
                        <a:pt x="0" y="8134"/>
                        <a:pt x="7423" y="632"/>
                        <a:pt x="16662" y="632"/>
                      </a:cubicBezTo>
                      <a:lnTo>
                        <a:pt x="291152" y="0"/>
                      </a:lnTo>
                      <a:cubicBezTo>
                        <a:pt x="300391" y="0"/>
                        <a:pt x="307893" y="7423"/>
                        <a:pt x="307893" y="16662"/>
                      </a:cubicBezTo>
                      <a:lnTo>
                        <a:pt x="308920" y="472777"/>
                      </a:lnTo>
                      <a:cubicBezTo>
                        <a:pt x="308999" y="482016"/>
                        <a:pt x="301497" y="489518"/>
                        <a:pt x="292258" y="489518"/>
                      </a:cubicBezTo>
                      <a:close/>
                    </a:path>
                  </a:pathLst>
                </a:custGeom>
                <a:solidFill>
                  <a:srgbClr val="CDD4E7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" name="자유형: 도형 31">
                  <a:extLst>
                    <a:ext uri="{FF2B5EF4-FFF2-40B4-BE49-F238E27FC236}">
                      <a16:creationId xmlns:a16="http://schemas.microsoft.com/office/drawing/2014/main" id="{7C4B2DF4-67CC-4E8D-9BD7-582004DAF26F}"/>
                    </a:ext>
                  </a:extLst>
                </p:cNvPr>
                <p:cNvSpPr/>
                <p:nvPr/>
              </p:nvSpPr>
              <p:spPr>
                <a:xfrm>
                  <a:off x="5584706" y="2480292"/>
                  <a:ext cx="158092" cy="102973"/>
                </a:xfrm>
                <a:custGeom>
                  <a:avLst/>
                  <a:gdLst>
                    <a:gd name="connsiteX0" fmla="*/ 144194 w 158092"/>
                    <a:gd name="connsiteY0" fmla="*/ 102657 h 102973"/>
                    <a:gd name="connsiteX1" fmla="*/ 14135 w 158092"/>
                    <a:gd name="connsiteY1" fmla="*/ 102973 h 102973"/>
                    <a:gd name="connsiteX2" fmla="*/ 158 w 158092"/>
                    <a:gd name="connsiteY2" fmla="*/ 89075 h 102973"/>
                    <a:gd name="connsiteX3" fmla="*/ 0 w 158092"/>
                    <a:gd name="connsiteY3" fmla="*/ 14293 h 102973"/>
                    <a:gd name="connsiteX4" fmla="*/ 13898 w 158092"/>
                    <a:gd name="connsiteY4" fmla="*/ 316 h 102973"/>
                    <a:gd name="connsiteX5" fmla="*/ 143957 w 158092"/>
                    <a:gd name="connsiteY5" fmla="*/ 0 h 102973"/>
                    <a:gd name="connsiteX6" fmla="*/ 157934 w 158092"/>
                    <a:gd name="connsiteY6" fmla="*/ 13898 h 102973"/>
                    <a:gd name="connsiteX7" fmla="*/ 158092 w 158092"/>
                    <a:gd name="connsiteY7" fmla="*/ 88680 h 102973"/>
                    <a:gd name="connsiteX8" fmla="*/ 144194 w 158092"/>
                    <a:gd name="connsiteY8" fmla="*/ 102657 h 102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092" h="102973">
                      <a:moveTo>
                        <a:pt x="144194" y="102657"/>
                      </a:moveTo>
                      <a:lnTo>
                        <a:pt x="14135" y="102973"/>
                      </a:lnTo>
                      <a:cubicBezTo>
                        <a:pt x="6396" y="102973"/>
                        <a:pt x="158" y="96735"/>
                        <a:pt x="158" y="89075"/>
                      </a:cubicBezTo>
                      <a:lnTo>
                        <a:pt x="0" y="14293"/>
                      </a:lnTo>
                      <a:cubicBezTo>
                        <a:pt x="0" y="6554"/>
                        <a:pt x="6238" y="316"/>
                        <a:pt x="13898" y="316"/>
                      </a:cubicBezTo>
                      <a:lnTo>
                        <a:pt x="143957" y="0"/>
                      </a:lnTo>
                      <a:cubicBezTo>
                        <a:pt x="151696" y="0"/>
                        <a:pt x="157934" y="6238"/>
                        <a:pt x="157934" y="13898"/>
                      </a:cubicBezTo>
                      <a:lnTo>
                        <a:pt x="158092" y="88680"/>
                      </a:lnTo>
                      <a:cubicBezTo>
                        <a:pt x="158092" y="96419"/>
                        <a:pt x="151933" y="102657"/>
                        <a:pt x="144194" y="102657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자유형: 도형 32">
                  <a:extLst>
                    <a:ext uri="{FF2B5EF4-FFF2-40B4-BE49-F238E27FC236}">
                      <a16:creationId xmlns:a16="http://schemas.microsoft.com/office/drawing/2014/main" id="{2CD994A7-FCC7-4946-B111-7422DF25B1E1}"/>
                    </a:ext>
                  </a:extLst>
                </p:cNvPr>
                <p:cNvSpPr/>
                <p:nvPr/>
              </p:nvSpPr>
              <p:spPr>
                <a:xfrm>
                  <a:off x="5585180" y="2654098"/>
                  <a:ext cx="158171" cy="158171"/>
                </a:xfrm>
                <a:custGeom>
                  <a:avLst/>
                  <a:gdLst>
                    <a:gd name="connsiteX0" fmla="*/ 144036 w 158171"/>
                    <a:gd name="connsiteY0" fmla="*/ 157855 h 158171"/>
                    <a:gd name="connsiteX1" fmla="*/ 14530 w 158171"/>
                    <a:gd name="connsiteY1" fmla="*/ 158171 h 158171"/>
                    <a:gd name="connsiteX2" fmla="*/ 316 w 158171"/>
                    <a:gd name="connsiteY2" fmla="*/ 144036 h 158171"/>
                    <a:gd name="connsiteX3" fmla="*/ 0 w 158171"/>
                    <a:gd name="connsiteY3" fmla="*/ 14530 h 158171"/>
                    <a:gd name="connsiteX4" fmla="*/ 14135 w 158171"/>
                    <a:gd name="connsiteY4" fmla="*/ 316 h 158171"/>
                    <a:gd name="connsiteX5" fmla="*/ 143641 w 158171"/>
                    <a:gd name="connsiteY5" fmla="*/ 0 h 158171"/>
                    <a:gd name="connsiteX6" fmla="*/ 157855 w 158171"/>
                    <a:gd name="connsiteY6" fmla="*/ 14135 h 158171"/>
                    <a:gd name="connsiteX7" fmla="*/ 158171 w 158171"/>
                    <a:gd name="connsiteY7" fmla="*/ 143641 h 158171"/>
                    <a:gd name="connsiteX8" fmla="*/ 144036 w 158171"/>
                    <a:gd name="connsiteY8" fmla="*/ 157855 h 158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171" h="158171">
                      <a:moveTo>
                        <a:pt x="144036" y="157855"/>
                      </a:moveTo>
                      <a:lnTo>
                        <a:pt x="14530" y="158171"/>
                      </a:lnTo>
                      <a:cubicBezTo>
                        <a:pt x="6712" y="158171"/>
                        <a:pt x="316" y="151854"/>
                        <a:pt x="316" y="144036"/>
                      </a:cubicBezTo>
                      <a:lnTo>
                        <a:pt x="0" y="14530"/>
                      </a:lnTo>
                      <a:cubicBezTo>
                        <a:pt x="0" y="6712"/>
                        <a:pt x="6317" y="316"/>
                        <a:pt x="14135" y="316"/>
                      </a:cubicBezTo>
                      <a:lnTo>
                        <a:pt x="143641" y="0"/>
                      </a:lnTo>
                      <a:cubicBezTo>
                        <a:pt x="151459" y="0"/>
                        <a:pt x="157855" y="6317"/>
                        <a:pt x="157855" y="14135"/>
                      </a:cubicBezTo>
                      <a:lnTo>
                        <a:pt x="158171" y="143641"/>
                      </a:lnTo>
                      <a:cubicBezTo>
                        <a:pt x="158171" y="151459"/>
                        <a:pt x="151854" y="157855"/>
                        <a:pt x="144036" y="157855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자유형: 도형 33">
                  <a:extLst>
                    <a:ext uri="{FF2B5EF4-FFF2-40B4-BE49-F238E27FC236}">
                      <a16:creationId xmlns:a16="http://schemas.microsoft.com/office/drawing/2014/main" id="{AFC92871-4325-41B0-8A42-894F49FE4D03}"/>
                    </a:ext>
                  </a:extLst>
                </p:cNvPr>
                <p:cNvSpPr/>
                <p:nvPr/>
              </p:nvSpPr>
              <p:spPr>
                <a:xfrm>
                  <a:off x="5509609" y="3041117"/>
                  <a:ext cx="308920" cy="490149"/>
                </a:xfrm>
                <a:custGeom>
                  <a:avLst/>
                  <a:gdLst>
                    <a:gd name="connsiteX0" fmla="*/ 292258 w 308920"/>
                    <a:gd name="connsiteY0" fmla="*/ 489518 h 490149"/>
                    <a:gd name="connsiteX1" fmla="*/ 17768 w 308920"/>
                    <a:gd name="connsiteY1" fmla="*/ 490149 h 490149"/>
                    <a:gd name="connsiteX2" fmla="*/ 1027 w 308920"/>
                    <a:gd name="connsiteY2" fmla="*/ 473487 h 490149"/>
                    <a:gd name="connsiteX3" fmla="*/ 0 w 308920"/>
                    <a:gd name="connsiteY3" fmla="*/ 17373 h 490149"/>
                    <a:gd name="connsiteX4" fmla="*/ 16662 w 308920"/>
                    <a:gd name="connsiteY4" fmla="*/ 632 h 490149"/>
                    <a:gd name="connsiteX5" fmla="*/ 291152 w 308920"/>
                    <a:gd name="connsiteY5" fmla="*/ 0 h 490149"/>
                    <a:gd name="connsiteX6" fmla="*/ 307893 w 308920"/>
                    <a:gd name="connsiteY6" fmla="*/ 16662 h 490149"/>
                    <a:gd name="connsiteX7" fmla="*/ 308920 w 308920"/>
                    <a:gd name="connsiteY7" fmla="*/ 472777 h 490149"/>
                    <a:gd name="connsiteX8" fmla="*/ 292258 w 308920"/>
                    <a:gd name="connsiteY8" fmla="*/ 489518 h 49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8920" h="490149">
                      <a:moveTo>
                        <a:pt x="292258" y="489518"/>
                      </a:moveTo>
                      <a:lnTo>
                        <a:pt x="17768" y="490149"/>
                      </a:lnTo>
                      <a:cubicBezTo>
                        <a:pt x="8528" y="490149"/>
                        <a:pt x="1027" y="482726"/>
                        <a:pt x="1027" y="473487"/>
                      </a:cubicBezTo>
                      <a:lnTo>
                        <a:pt x="0" y="17373"/>
                      </a:lnTo>
                      <a:cubicBezTo>
                        <a:pt x="0" y="8134"/>
                        <a:pt x="7423" y="632"/>
                        <a:pt x="16662" y="632"/>
                      </a:cubicBezTo>
                      <a:lnTo>
                        <a:pt x="291152" y="0"/>
                      </a:lnTo>
                      <a:cubicBezTo>
                        <a:pt x="300391" y="0"/>
                        <a:pt x="307893" y="7423"/>
                        <a:pt x="307893" y="16662"/>
                      </a:cubicBezTo>
                      <a:lnTo>
                        <a:pt x="308920" y="472777"/>
                      </a:lnTo>
                      <a:cubicBezTo>
                        <a:pt x="308999" y="481937"/>
                        <a:pt x="301497" y="489439"/>
                        <a:pt x="292258" y="489518"/>
                      </a:cubicBezTo>
                      <a:close/>
                    </a:path>
                  </a:pathLst>
                </a:custGeom>
                <a:solidFill>
                  <a:srgbClr val="CDD4E7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B7D0F65E-CF04-4246-8C4D-C5F322E326B9}"/>
                    </a:ext>
                  </a:extLst>
                </p:cNvPr>
                <p:cNvSpPr/>
                <p:nvPr/>
              </p:nvSpPr>
              <p:spPr>
                <a:xfrm>
                  <a:off x="5584706" y="3112266"/>
                  <a:ext cx="158093" cy="102973"/>
                </a:xfrm>
                <a:custGeom>
                  <a:avLst/>
                  <a:gdLst>
                    <a:gd name="connsiteX0" fmla="*/ 144194 w 158093"/>
                    <a:gd name="connsiteY0" fmla="*/ 102657 h 102973"/>
                    <a:gd name="connsiteX1" fmla="*/ 14135 w 158093"/>
                    <a:gd name="connsiteY1" fmla="*/ 102973 h 102973"/>
                    <a:gd name="connsiteX2" fmla="*/ 158 w 158093"/>
                    <a:gd name="connsiteY2" fmla="*/ 89075 h 102973"/>
                    <a:gd name="connsiteX3" fmla="*/ 0 w 158093"/>
                    <a:gd name="connsiteY3" fmla="*/ 14293 h 102973"/>
                    <a:gd name="connsiteX4" fmla="*/ 13898 w 158093"/>
                    <a:gd name="connsiteY4" fmla="*/ 316 h 102973"/>
                    <a:gd name="connsiteX5" fmla="*/ 143957 w 158093"/>
                    <a:gd name="connsiteY5" fmla="*/ 0 h 102973"/>
                    <a:gd name="connsiteX6" fmla="*/ 157934 w 158093"/>
                    <a:gd name="connsiteY6" fmla="*/ 13898 h 102973"/>
                    <a:gd name="connsiteX7" fmla="*/ 158092 w 158093"/>
                    <a:gd name="connsiteY7" fmla="*/ 88680 h 102973"/>
                    <a:gd name="connsiteX8" fmla="*/ 144194 w 158093"/>
                    <a:gd name="connsiteY8" fmla="*/ 102657 h 102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093" h="102973">
                      <a:moveTo>
                        <a:pt x="144194" y="102657"/>
                      </a:moveTo>
                      <a:lnTo>
                        <a:pt x="14135" y="102973"/>
                      </a:lnTo>
                      <a:cubicBezTo>
                        <a:pt x="6396" y="102973"/>
                        <a:pt x="158" y="96735"/>
                        <a:pt x="158" y="89075"/>
                      </a:cubicBezTo>
                      <a:lnTo>
                        <a:pt x="0" y="14293"/>
                      </a:lnTo>
                      <a:cubicBezTo>
                        <a:pt x="0" y="6554"/>
                        <a:pt x="6238" y="316"/>
                        <a:pt x="13898" y="316"/>
                      </a:cubicBezTo>
                      <a:lnTo>
                        <a:pt x="143957" y="0"/>
                      </a:lnTo>
                      <a:cubicBezTo>
                        <a:pt x="151696" y="0"/>
                        <a:pt x="157934" y="6238"/>
                        <a:pt x="157934" y="13898"/>
                      </a:cubicBezTo>
                      <a:lnTo>
                        <a:pt x="158092" y="88680"/>
                      </a:lnTo>
                      <a:cubicBezTo>
                        <a:pt x="158171" y="96340"/>
                        <a:pt x="151933" y="102578"/>
                        <a:pt x="144194" y="102657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28B639E5-E867-4AA0-BCFA-81BEAE2CEBD3}"/>
                    </a:ext>
                  </a:extLst>
                </p:cNvPr>
                <p:cNvSpPr/>
                <p:nvPr/>
              </p:nvSpPr>
              <p:spPr>
                <a:xfrm>
                  <a:off x="5585180" y="3286073"/>
                  <a:ext cx="158171" cy="158171"/>
                </a:xfrm>
                <a:custGeom>
                  <a:avLst/>
                  <a:gdLst>
                    <a:gd name="connsiteX0" fmla="*/ 144036 w 158171"/>
                    <a:gd name="connsiteY0" fmla="*/ 157855 h 158171"/>
                    <a:gd name="connsiteX1" fmla="*/ 14530 w 158171"/>
                    <a:gd name="connsiteY1" fmla="*/ 158171 h 158171"/>
                    <a:gd name="connsiteX2" fmla="*/ 316 w 158171"/>
                    <a:gd name="connsiteY2" fmla="*/ 144036 h 158171"/>
                    <a:gd name="connsiteX3" fmla="*/ 0 w 158171"/>
                    <a:gd name="connsiteY3" fmla="*/ 14530 h 158171"/>
                    <a:gd name="connsiteX4" fmla="*/ 14135 w 158171"/>
                    <a:gd name="connsiteY4" fmla="*/ 316 h 158171"/>
                    <a:gd name="connsiteX5" fmla="*/ 143641 w 158171"/>
                    <a:gd name="connsiteY5" fmla="*/ 0 h 158171"/>
                    <a:gd name="connsiteX6" fmla="*/ 157855 w 158171"/>
                    <a:gd name="connsiteY6" fmla="*/ 14135 h 158171"/>
                    <a:gd name="connsiteX7" fmla="*/ 158171 w 158171"/>
                    <a:gd name="connsiteY7" fmla="*/ 143641 h 158171"/>
                    <a:gd name="connsiteX8" fmla="*/ 144036 w 158171"/>
                    <a:gd name="connsiteY8" fmla="*/ 157855 h 158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171" h="158171">
                      <a:moveTo>
                        <a:pt x="144036" y="157855"/>
                      </a:moveTo>
                      <a:lnTo>
                        <a:pt x="14530" y="158171"/>
                      </a:lnTo>
                      <a:cubicBezTo>
                        <a:pt x="6712" y="158171"/>
                        <a:pt x="316" y="151854"/>
                        <a:pt x="316" y="144036"/>
                      </a:cubicBezTo>
                      <a:lnTo>
                        <a:pt x="0" y="14530"/>
                      </a:lnTo>
                      <a:cubicBezTo>
                        <a:pt x="0" y="6712"/>
                        <a:pt x="6317" y="316"/>
                        <a:pt x="14135" y="316"/>
                      </a:cubicBezTo>
                      <a:lnTo>
                        <a:pt x="143641" y="0"/>
                      </a:lnTo>
                      <a:cubicBezTo>
                        <a:pt x="151459" y="0"/>
                        <a:pt x="157855" y="6317"/>
                        <a:pt x="157855" y="14135"/>
                      </a:cubicBezTo>
                      <a:lnTo>
                        <a:pt x="158171" y="143641"/>
                      </a:lnTo>
                      <a:cubicBezTo>
                        <a:pt x="158171" y="151459"/>
                        <a:pt x="151854" y="157777"/>
                        <a:pt x="144036" y="157855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자유형: 도형 36">
                  <a:extLst>
                    <a:ext uri="{FF2B5EF4-FFF2-40B4-BE49-F238E27FC236}">
                      <a16:creationId xmlns:a16="http://schemas.microsoft.com/office/drawing/2014/main" id="{2C4FAD9E-E1EA-42D2-BB9D-78FC8A5D0F79}"/>
                    </a:ext>
                  </a:extLst>
                </p:cNvPr>
                <p:cNvSpPr/>
                <p:nvPr/>
              </p:nvSpPr>
              <p:spPr>
                <a:xfrm>
                  <a:off x="4771344" y="2792370"/>
                  <a:ext cx="540767" cy="744976"/>
                </a:xfrm>
                <a:custGeom>
                  <a:avLst/>
                  <a:gdLst>
                    <a:gd name="connsiteX0" fmla="*/ 540768 w 540767"/>
                    <a:gd name="connsiteY0" fmla="*/ 742134 h 744976"/>
                    <a:gd name="connsiteX1" fmla="*/ 3791 w 540767"/>
                    <a:gd name="connsiteY1" fmla="*/ 744977 h 744976"/>
                    <a:gd name="connsiteX2" fmla="*/ 0 w 540767"/>
                    <a:gd name="connsiteY2" fmla="*/ 33325 h 744976"/>
                    <a:gd name="connsiteX3" fmla="*/ 30403 w 540767"/>
                    <a:gd name="connsiteY3" fmla="*/ 2527 h 744976"/>
                    <a:gd name="connsiteX4" fmla="*/ 506180 w 540767"/>
                    <a:gd name="connsiteY4" fmla="*/ 0 h 744976"/>
                    <a:gd name="connsiteX5" fmla="*/ 536977 w 540767"/>
                    <a:gd name="connsiteY5" fmla="*/ 30403 h 744976"/>
                    <a:gd name="connsiteX6" fmla="*/ 540768 w 540767"/>
                    <a:gd name="connsiteY6" fmla="*/ 742134 h 744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0767" h="744976">
                      <a:moveTo>
                        <a:pt x="540768" y="742134"/>
                      </a:moveTo>
                      <a:lnTo>
                        <a:pt x="3791" y="744977"/>
                      </a:lnTo>
                      <a:lnTo>
                        <a:pt x="0" y="33325"/>
                      </a:lnTo>
                      <a:cubicBezTo>
                        <a:pt x="-79" y="16426"/>
                        <a:pt x="13504" y="2685"/>
                        <a:pt x="30403" y="2527"/>
                      </a:cubicBezTo>
                      <a:lnTo>
                        <a:pt x="506180" y="0"/>
                      </a:lnTo>
                      <a:cubicBezTo>
                        <a:pt x="523079" y="-79"/>
                        <a:pt x="536819" y="13504"/>
                        <a:pt x="536977" y="30403"/>
                      </a:cubicBezTo>
                      <a:lnTo>
                        <a:pt x="540768" y="742134"/>
                      </a:lnTo>
                      <a:close/>
                    </a:path>
                  </a:pathLst>
                </a:custGeom>
                <a:solidFill>
                  <a:srgbClr val="CDD4E7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자유형: 도형 37">
                  <a:extLst>
                    <a:ext uri="{FF2B5EF4-FFF2-40B4-BE49-F238E27FC236}">
                      <a16:creationId xmlns:a16="http://schemas.microsoft.com/office/drawing/2014/main" id="{7522D469-E452-4EC5-BE4D-36F5B2A94956}"/>
                    </a:ext>
                  </a:extLst>
                </p:cNvPr>
                <p:cNvSpPr/>
                <p:nvPr/>
              </p:nvSpPr>
              <p:spPr>
                <a:xfrm>
                  <a:off x="4835150" y="2862019"/>
                  <a:ext cx="413314" cy="672879"/>
                </a:xfrm>
                <a:custGeom>
                  <a:avLst/>
                  <a:gdLst>
                    <a:gd name="connsiteX0" fmla="*/ 410629 w 413314"/>
                    <a:gd name="connsiteY0" fmla="*/ 672880 h 672879"/>
                    <a:gd name="connsiteX1" fmla="*/ 0 w 413314"/>
                    <a:gd name="connsiteY1" fmla="*/ 671142 h 672879"/>
                    <a:gd name="connsiteX2" fmla="*/ 2685 w 413314"/>
                    <a:gd name="connsiteY2" fmla="*/ 27560 h 672879"/>
                    <a:gd name="connsiteX3" fmla="*/ 30402 w 413314"/>
                    <a:gd name="connsiteY3" fmla="*/ 0 h 672879"/>
                    <a:gd name="connsiteX4" fmla="*/ 385755 w 413314"/>
                    <a:gd name="connsiteY4" fmla="*/ 1500 h 672879"/>
                    <a:gd name="connsiteX5" fmla="*/ 413314 w 413314"/>
                    <a:gd name="connsiteY5" fmla="*/ 29218 h 672879"/>
                    <a:gd name="connsiteX6" fmla="*/ 410629 w 413314"/>
                    <a:gd name="connsiteY6" fmla="*/ 672880 h 672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3314" h="672879">
                      <a:moveTo>
                        <a:pt x="410629" y="672880"/>
                      </a:moveTo>
                      <a:lnTo>
                        <a:pt x="0" y="671142"/>
                      </a:lnTo>
                      <a:lnTo>
                        <a:pt x="2685" y="27560"/>
                      </a:lnTo>
                      <a:cubicBezTo>
                        <a:pt x="2764" y="12319"/>
                        <a:pt x="15162" y="0"/>
                        <a:pt x="30402" y="0"/>
                      </a:cubicBezTo>
                      <a:lnTo>
                        <a:pt x="385755" y="1500"/>
                      </a:lnTo>
                      <a:cubicBezTo>
                        <a:pt x="400995" y="1579"/>
                        <a:pt x="413314" y="13977"/>
                        <a:pt x="413314" y="29218"/>
                      </a:cubicBezTo>
                      <a:lnTo>
                        <a:pt x="410629" y="672880"/>
                      </a:lnTo>
                      <a:close/>
                    </a:path>
                  </a:pathLst>
                </a:custGeom>
                <a:solidFill>
                  <a:srgbClr val="7F6558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자유형: 도형 38">
                  <a:extLst>
                    <a:ext uri="{FF2B5EF4-FFF2-40B4-BE49-F238E27FC236}">
                      <a16:creationId xmlns:a16="http://schemas.microsoft.com/office/drawing/2014/main" id="{64A50EFC-1F85-44C2-8789-724949FE8DBC}"/>
                    </a:ext>
                  </a:extLst>
                </p:cNvPr>
                <p:cNvSpPr/>
                <p:nvPr/>
              </p:nvSpPr>
              <p:spPr>
                <a:xfrm>
                  <a:off x="4117812" y="3533951"/>
                  <a:ext cx="1847911" cy="94839"/>
                </a:xfrm>
                <a:custGeom>
                  <a:avLst/>
                  <a:gdLst>
                    <a:gd name="connsiteX0" fmla="*/ 1831091 w 1847911"/>
                    <a:gd name="connsiteY0" fmla="*/ 94840 h 94839"/>
                    <a:gd name="connsiteX1" fmla="*/ 16820 w 1847911"/>
                    <a:gd name="connsiteY1" fmla="*/ 94840 h 94839"/>
                    <a:gd name="connsiteX2" fmla="*/ 0 w 1847911"/>
                    <a:gd name="connsiteY2" fmla="*/ 78020 h 94839"/>
                    <a:gd name="connsiteX3" fmla="*/ 0 w 1847911"/>
                    <a:gd name="connsiteY3" fmla="*/ 16820 h 94839"/>
                    <a:gd name="connsiteX4" fmla="*/ 16820 w 1847911"/>
                    <a:gd name="connsiteY4" fmla="*/ 0 h 94839"/>
                    <a:gd name="connsiteX5" fmla="*/ 1831091 w 1847911"/>
                    <a:gd name="connsiteY5" fmla="*/ 0 h 94839"/>
                    <a:gd name="connsiteX6" fmla="*/ 1847911 w 1847911"/>
                    <a:gd name="connsiteY6" fmla="*/ 16820 h 94839"/>
                    <a:gd name="connsiteX7" fmla="*/ 1847911 w 1847911"/>
                    <a:gd name="connsiteY7" fmla="*/ 78020 h 94839"/>
                    <a:gd name="connsiteX8" fmla="*/ 1831091 w 1847911"/>
                    <a:gd name="connsiteY8" fmla="*/ 94840 h 9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47911" h="94839">
                      <a:moveTo>
                        <a:pt x="1831091" y="94840"/>
                      </a:moveTo>
                      <a:lnTo>
                        <a:pt x="16820" y="94840"/>
                      </a:lnTo>
                      <a:cubicBezTo>
                        <a:pt x="7581" y="94840"/>
                        <a:pt x="0" y="87338"/>
                        <a:pt x="0" y="78020"/>
                      </a:cubicBezTo>
                      <a:lnTo>
                        <a:pt x="0" y="16820"/>
                      </a:lnTo>
                      <a:cubicBezTo>
                        <a:pt x="0" y="7581"/>
                        <a:pt x="7502" y="0"/>
                        <a:pt x="16820" y="0"/>
                      </a:cubicBezTo>
                      <a:lnTo>
                        <a:pt x="1831091" y="0"/>
                      </a:lnTo>
                      <a:cubicBezTo>
                        <a:pt x="1840330" y="0"/>
                        <a:pt x="1847911" y="7502"/>
                        <a:pt x="1847911" y="16820"/>
                      </a:cubicBezTo>
                      <a:lnTo>
                        <a:pt x="1847911" y="78020"/>
                      </a:lnTo>
                      <a:cubicBezTo>
                        <a:pt x="1847911" y="87338"/>
                        <a:pt x="1840330" y="94840"/>
                        <a:pt x="1831091" y="94840"/>
                      </a:cubicBezTo>
                      <a:close/>
                    </a:path>
                  </a:pathLst>
                </a:custGeom>
                <a:solidFill>
                  <a:srgbClr val="7F6558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45E7BE12-90D5-492D-A610-77A40EB67FAC}"/>
                </a:ext>
              </a:extLst>
            </p:cNvPr>
            <p:cNvSpPr/>
            <p:nvPr/>
          </p:nvSpPr>
          <p:spPr>
            <a:xfrm>
              <a:off x="8618622" y="423543"/>
              <a:ext cx="2385361" cy="5148490"/>
            </a:xfrm>
            <a:custGeom>
              <a:avLst/>
              <a:gdLst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89353 w 2385361"/>
                <a:gd name="connsiteY45" fmla="*/ 844557 h 5148490"/>
                <a:gd name="connsiteX46" fmla="*/ 125221 w 2385361"/>
                <a:gd name="connsiteY46" fmla="*/ 844334 h 5148490"/>
                <a:gd name="connsiteX47" fmla="*/ 93118 w 2385361"/>
                <a:gd name="connsiteY47" fmla="*/ 835289 h 5148490"/>
                <a:gd name="connsiteX48" fmla="*/ 114619 w 2385361"/>
                <a:gd name="connsiteY48" fmla="*/ 766635 h 5148490"/>
                <a:gd name="connsiteX49" fmla="*/ 122552 w 2385361"/>
                <a:gd name="connsiteY49" fmla="*/ 736311 h 5148490"/>
                <a:gd name="connsiteX50" fmla="*/ 182310 w 2385361"/>
                <a:gd name="connsiteY50" fmla="*/ 723559 h 5148490"/>
                <a:gd name="connsiteX51" fmla="*/ 397836 w 2385361"/>
                <a:gd name="connsiteY51" fmla="*/ 896677 h 5148490"/>
                <a:gd name="connsiteX52" fmla="*/ 407919 w 2385361"/>
                <a:gd name="connsiteY52" fmla="*/ 905500 h 5148490"/>
                <a:gd name="connsiteX53" fmla="*/ 443951 w 2385361"/>
                <a:gd name="connsiteY53" fmla="*/ 892081 h 5148490"/>
                <a:gd name="connsiteX54" fmla="*/ 498667 w 2385361"/>
                <a:gd name="connsiteY54" fmla="*/ 530942 h 5148490"/>
                <a:gd name="connsiteX55" fmla="*/ 496295 w 2385361"/>
                <a:gd name="connsiteY55" fmla="*/ 480156 h 5148490"/>
                <a:gd name="connsiteX56" fmla="*/ 481022 w 2385361"/>
                <a:gd name="connsiteY56" fmla="*/ 384737 h 5148490"/>
                <a:gd name="connsiteX57" fmla="*/ 510159 w 2385361"/>
                <a:gd name="connsiteY57" fmla="*/ 293396 h 5148490"/>
                <a:gd name="connsiteX58" fmla="*/ 610323 w 2385361"/>
                <a:gd name="connsiteY58" fmla="*/ 217550 h 5148490"/>
                <a:gd name="connsiteX59" fmla="*/ 1057613 w 2385361"/>
                <a:gd name="connsiteY59" fmla="*/ 50808 h 5148490"/>
                <a:gd name="connsiteX60" fmla="*/ 1244076 w 2385361"/>
                <a:gd name="connsiteY60" fmla="*/ 11069 h 5148490"/>
                <a:gd name="connsiteX61" fmla="*/ 1492892 w 2385361"/>
                <a:gd name="connsiteY61" fmla="*/ 8177 h 5148490"/>
                <a:gd name="connsiteX62" fmla="*/ 1700115 w 2385361"/>
                <a:gd name="connsiteY62" fmla="*/ 140666 h 5148490"/>
                <a:gd name="connsiteX63" fmla="*/ 1809101 w 2385361"/>
                <a:gd name="connsiteY63" fmla="*/ 451760 h 5148490"/>
                <a:gd name="connsiteX64" fmla="*/ 1813772 w 2385361"/>
                <a:gd name="connsiteY64" fmla="*/ 571126 h 5148490"/>
                <a:gd name="connsiteX65" fmla="*/ 1816070 w 2385361"/>
                <a:gd name="connsiteY65" fmla="*/ 739796 h 5148490"/>
                <a:gd name="connsiteX66" fmla="*/ 1853586 w 2385361"/>
                <a:gd name="connsiteY66" fmla="*/ 995581 h 5148490"/>
                <a:gd name="connsiteX67" fmla="*/ 1855735 w 2385361"/>
                <a:gd name="connsiteY67" fmla="*/ 1003217 h 5148490"/>
                <a:gd name="connsiteX68" fmla="*/ 1865374 w 2385361"/>
                <a:gd name="connsiteY68" fmla="*/ 1193684 h 5148490"/>
                <a:gd name="connsiteX69" fmla="*/ 1831418 w 2385361"/>
                <a:gd name="connsiteY69" fmla="*/ 1288436 h 5148490"/>
                <a:gd name="connsiteX70" fmla="*/ 1659560 w 2385361"/>
                <a:gd name="connsiteY70" fmla="*/ 1615841 h 5148490"/>
                <a:gd name="connsiteX71" fmla="*/ 1629014 w 2385361"/>
                <a:gd name="connsiteY71" fmla="*/ 1667665 h 5148490"/>
                <a:gd name="connsiteX72" fmla="*/ 1652072 w 2385361"/>
                <a:gd name="connsiteY72" fmla="*/ 1717562 h 5148490"/>
                <a:gd name="connsiteX73" fmla="*/ 1841056 w 2385361"/>
                <a:gd name="connsiteY73" fmla="*/ 1780729 h 514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385361" h="5148490">
                  <a:moveTo>
                    <a:pt x="1841056" y="1780729"/>
                  </a:moveTo>
                  <a:cubicBezTo>
                    <a:pt x="1813401" y="1819505"/>
                    <a:pt x="1780631" y="1853610"/>
                    <a:pt x="1748825" y="1888381"/>
                  </a:cubicBezTo>
                  <a:cubicBezTo>
                    <a:pt x="1698039" y="1943764"/>
                    <a:pt x="1645102" y="1997590"/>
                    <a:pt x="1615817" y="2068469"/>
                  </a:cubicBezTo>
                  <a:cubicBezTo>
                    <a:pt x="1582379" y="2149356"/>
                    <a:pt x="1404146" y="2554386"/>
                    <a:pt x="1335417" y="2669452"/>
                  </a:cubicBezTo>
                  <a:cubicBezTo>
                    <a:pt x="1276253" y="2768504"/>
                    <a:pt x="1212937" y="2864886"/>
                    <a:pt x="1135831" y="2951186"/>
                  </a:cubicBezTo>
                  <a:cubicBezTo>
                    <a:pt x="1085638" y="3007385"/>
                    <a:pt x="1032998" y="3060840"/>
                    <a:pt x="960711" y="3089384"/>
                  </a:cubicBezTo>
                  <a:cubicBezTo>
                    <a:pt x="929720" y="3101617"/>
                    <a:pt x="898359" y="3104286"/>
                    <a:pt x="862252" y="3092053"/>
                  </a:cubicBezTo>
                  <a:cubicBezTo>
                    <a:pt x="867887" y="3100209"/>
                    <a:pt x="1170825" y="3423239"/>
                    <a:pt x="1323036" y="3562252"/>
                  </a:cubicBezTo>
                  <a:cubicBezTo>
                    <a:pt x="1456341" y="3683991"/>
                    <a:pt x="1611072" y="3773182"/>
                    <a:pt x="1769288" y="3857183"/>
                  </a:cubicBezTo>
                  <a:cubicBezTo>
                    <a:pt x="1878126" y="3915013"/>
                    <a:pt x="2120862" y="4042238"/>
                    <a:pt x="2121530" y="4060329"/>
                  </a:cubicBezTo>
                  <a:cubicBezTo>
                    <a:pt x="2126348" y="4184811"/>
                    <a:pt x="2146515" y="4307365"/>
                    <a:pt x="2169795" y="4429474"/>
                  </a:cubicBezTo>
                  <a:cubicBezTo>
                    <a:pt x="2190035" y="4535570"/>
                    <a:pt x="2396665" y="5136627"/>
                    <a:pt x="2384876" y="5143151"/>
                  </a:cubicBezTo>
                  <a:cubicBezTo>
                    <a:pt x="2339874" y="5167988"/>
                    <a:pt x="2150815" y="5100002"/>
                    <a:pt x="2108258" y="5066045"/>
                  </a:cubicBezTo>
                  <a:cubicBezTo>
                    <a:pt x="1985778" y="4968550"/>
                    <a:pt x="1571184" y="4687928"/>
                    <a:pt x="1496895" y="4630395"/>
                  </a:cubicBezTo>
                  <a:cubicBezTo>
                    <a:pt x="1368336" y="4530824"/>
                    <a:pt x="1254901" y="4415165"/>
                    <a:pt x="1145543" y="4295502"/>
                  </a:cubicBezTo>
                  <a:cubicBezTo>
                    <a:pt x="894207" y="4020589"/>
                    <a:pt x="661702" y="3729884"/>
                    <a:pt x="427937" y="3440291"/>
                  </a:cubicBezTo>
                  <a:cubicBezTo>
                    <a:pt x="398281" y="3403517"/>
                    <a:pt x="363509" y="3374010"/>
                    <a:pt x="326884" y="3345391"/>
                  </a:cubicBezTo>
                  <a:cubicBezTo>
                    <a:pt x="281287" y="3309878"/>
                    <a:pt x="215228" y="3208973"/>
                    <a:pt x="212559" y="3206600"/>
                  </a:cubicBezTo>
                  <a:cubicBezTo>
                    <a:pt x="191354" y="3156111"/>
                    <a:pt x="202253" y="3101765"/>
                    <a:pt x="213597" y="3074556"/>
                  </a:cubicBezTo>
                  <a:cubicBezTo>
                    <a:pt x="250667" y="2985587"/>
                    <a:pt x="287737" y="2933689"/>
                    <a:pt x="213597" y="2852134"/>
                  </a:cubicBezTo>
                  <a:cubicBezTo>
                    <a:pt x="202772" y="2840272"/>
                    <a:pt x="107650" y="2720386"/>
                    <a:pt x="100829" y="2709859"/>
                  </a:cubicBezTo>
                  <a:cubicBezTo>
                    <a:pt x="67392" y="2658998"/>
                    <a:pt x="67095" y="2625412"/>
                    <a:pt x="103572" y="2577073"/>
                  </a:cubicBezTo>
                  <a:cubicBezTo>
                    <a:pt x="119883" y="2555498"/>
                    <a:pt x="126333" y="2535035"/>
                    <a:pt x="120328" y="2507751"/>
                  </a:cubicBezTo>
                  <a:cubicBezTo>
                    <a:pt x="109874" y="2460524"/>
                    <a:pt x="142422" y="2431535"/>
                    <a:pt x="171559" y="2402250"/>
                  </a:cubicBezTo>
                  <a:cubicBezTo>
                    <a:pt x="182754" y="2391054"/>
                    <a:pt x="197879" y="2383492"/>
                    <a:pt x="203588" y="2367403"/>
                  </a:cubicBezTo>
                  <a:cubicBezTo>
                    <a:pt x="199065" y="2359100"/>
                    <a:pt x="192541" y="2362658"/>
                    <a:pt x="186980" y="2364215"/>
                  </a:cubicBezTo>
                  <a:cubicBezTo>
                    <a:pt x="163700" y="2370814"/>
                    <a:pt x="139827" y="2374892"/>
                    <a:pt x="115954" y="2378228"/>
                  </a:cubicBezTo>
                  <a:cubicBezTo>
                    <a:pt x="82368" y="2382899"/>
                    <a:pt x="60126" y="2364438"/>
                    <a:pt x="58421" y="2330630"/>
                  </a:cubicBezTo>
                  <a:cubicBezTo>
                    <a:pt x="57012" y="2302679"/>
                    <a:pt x="64352" y="2275766"/>
                    <a:pt x="72878" y="2249298"/>
                  </a:cubicBezTo>
                  <a:cubicBezTo>
                    <a:pt x="82739" y="2218529"/>
                    <a:pt x="81775" y="2216231"/>
                    <a:pt x="51451" y="2208224"/>
                  </a:cubicBezTo>
                  <a:cubicBezTo>
                    <a:pt x="38996" y="2204961"/>
                    <a:pt x="28023" y="2199475"/>
                    <a:pt x="17940" y="2191913"/>
                  </a:cubicBezTo>
                  <a:cubicBezTo>
                    <a:pt x="-373" y="2178048"/>
                    <a:pt x="-5414" y="2162553"/>
                    <a:pt x="6300" y="2142906"/>
                  </a:cubicBezTo>
                  <a:cubicBezTo>
                    <a:pt x="39441" y="2087004"/>
                    <a:pt x="83109" y="2046226"/>
                    <a:pt x="153914" y="2048896"/>
                  </a:cubicBezTo>
                  <a:cubicBezTo>
                    <a:pt x="175414" y="2049711"/>
                    <a:pt x="250741" y="2055865"/>
                    <a:pt x="269943" y="2059720"/>
                  </a:cubicBezTo>
                  <a:cubicBezTo>
                    <a:pt x="342824" y="2074252"/>
                    <a:pt x="416297" y="2086262"/>
                    <a:pt x="485248" y="2115845"/>
                  </a:cubicBezTo>
                  <a:cubicBezTo>
                    <a:pt x="498222" y="2121405"/>
                    <a:pt x="512383" y="2136233"/>
                    <a:pt x="524023" y="2130450"/>
                  </a:cubicBezTo>
                  <a:cubicBezTo>
                    <a:pt x="538703" y="2123184"/>
                    <a:pt x="525061" y="2104946"/>
                    <a:pt x="526618" y="2091378"/>
                  </a:cubicBezTo>
                  <a:cubicBezTo>
                    <a:pt x="530399" y="2059868"/>
                    <a:pt x="536479" y="2030138"/>
                    <a:pt x="557090" y="2004115"/>
                  </a:cubicBezTo>
                  <a:cubicBezTo>
                    <a:pt x="615142" y="1931086"/>
                    <a:pt x="614104" y="1930864"/>
                    <a:pt x="600091" y="1836557"/>
                  </a:cubicBezTo>
                  <a:cubicBezTo>
                    <a:pt x="579480" y="1697692"/>
                    <a:pt x="461152" y="1352345"/>
                    <a:pt x="445731" y="1312235"/>
                  </a:cubicBezTo>
                  <a:cubicBezTo>
                    <a:pt x="438984" y="1294738"/>
                    <a:pt x="431199" y="1288436"/>
                    <a:pt x="409995" y="1291328"/>
                  </a:cubicBezTo>
                  <a:cubicBezTo>
                    <a:pt x="330220" y="1302226"/>
                    <a:pt x="289146" y="1298519"/>
                    <a:pt x="247850" y="1210069"/>
                  </a:cubicBezTo>
                  <a:cubicBezTo>
                    <a:pt x="235765" y="1184120"/>
                    <a:pt x="224718" y="1157726"/>
                    <a:pt x="211002" y="1132519"/>
                  </a:cubicBezTo>
                  <a:cubicBezTo>
                    <a:pt x="208407" y="1067646"/>
                    <a:pt x="206034" y="1002698"/>
                    <a:pt x="211298" y="937900"/>
                  </a:cubicBezTo>
                  <a:cubicBezTo>
                    <a:pt x="213152" y="914768"/>
                    <a:pt x="213374" y="891710"/>
                    <a:pt x="213671" y="868578"/>
                  </a:cubicBezTo>
                  <a:cubicBezTo>
                    <a:pt x="213893" y="851748"/>
                    <a:pt x="206109" y="844408"/>
                    <a:pt x="189353" y="844557"/>
                  </a:cubicBezTo>
                  <a:cubicBezTo>
                    <a:pt x="168000" y="844705"/>
                    <a:pt x="146574" y="845002"/>
                    <a:pt x="125221" y="844334"/>
                  </a:cubicBezTo>
                  <a:cubicBezTo>
                    <a:pt x="113878" y="843964"/>
                    <a:pt x="101719" y="845743"/>
                    <a:pt x="93118" y="835289"/>
                  </a:cubicBezTo>
                  <a:cubicBezTo>
                    <a:pt x="92599" y="810007"/>
                    <a:pt x="101126" y="787543"/>
                    <a:pt x="114619" y="766635"/>
                  </a:cubicBezTo>
                  <a:cubicBezTo>
                    <a:pt x="112395" y="755217"/>
                    <a:pt x="117066" y="745727"/>
                    <a:pt x="122552" y="736311"/>
                  </a:cubicBezTo>
                  <a:cubicBezTo>
                    <a:pt x="140865" y="705247"/>
                    <a:pt x="152727" y="702503"/>
                    <a:pt x="182310" y="723559"/>
                  </a:cubicBezTo>
                  <a:cubicBezTo>
                    <a:pt x="257488" y="777163"/>
                    <a:pt x="331406" y="832249"/>
                    <a:pt x="397836" y="896677"/>
                  </a:cubicBezTo>
                  <a:cubicBezTo>
                    <a:pt x="401024" y="899791"/>
                    <a:pt x="404360" y="902831"/>
                    <a:pt x="407919" y="905500"/>
                  </a:cubicBezTo>
                  <a:cubicBezTo>
                    <a:pt x="429346" y="921959"/>
                    <a:pt x="440096" y="918623"/>
                    <a:pt x="443951" y="892081"/>
                  </a:cubicBezTo>
                  <a:cubicBezTo>
                    <a:pt x="461671" y="771602"/>
                    <a:pt x="480503" y="651346"/>
                    <a:pt x="498667" y="530942"/>
                  </a:cubicBezTo>
                  <a:cubicBezTo>
                    <a:pt x="501188" y="514112"/>
                    <a:pt x="499853" y="496986"/>
                    <a:pt x="496295" y="480156"/>
                  </a:cubicBezTo>
                  <a:cubicBezTo>
                    <a:pt x="489622" y="448646"/>
                    <a:pt x="484803" y="416840"/>
                    <a:pt x="481022" y="384737"/>
                  </a:cubicBezTo>
                  <a:cubicBezTo>
                    <a:pt x="476796" y="349224"/>
                    <a:pt x="486656" y="319493"/>
                    <a:pt x="510159" y="293396"/>
                  </a:cubicBezTo>
                  <a:cubicBezTo>
                    <a:pt x="538703" y="261664"/>
                    <a:pt x="572659" y="237197"/>
                    <a:pt x="610323" y="217550"/>
                  </a:cubicBezTo>
                  <a:cubicBezTo>
                    <a:pt x="752450" y="143335"/>
                    <a:pt x="903475" y="92772"/>
                    <a:pt x="1057613" y="50808"/>
                  </a:cubicBezTo>
                  <a:cubicBezTo>
                    <a:pt x="1119001" y="34052"/>
                    <a:pt x="1181057" y="19817"/>
                    <a:pt x="1244076" y="11069"/>
                  </a:cubicBezTo>
                  <a:cubicBezTo>
                    <a:pt x="1326817" y="-423"/>
                    <a:pt x="1410077" y="-5391"/>
                    <a:pt x="1492892" y="8177"/>
                  </a:cubicBezTo>
                  <a:cubicBezTo>
                    <a:pt x="1580378" y="22486"/>
                    <a:pt x="1648661" y="69269"/>
                    <a:pt x="1700115" y="140666"/>
                  </a:cubicBezTo>
                  <a:cubicBezTo>
                    <a:pt x="1767064" y="233564"/>
                    <a:pt x="1794569" y="340623"/>
                    <a:pt x="1809101" y="451760"/>
                  </a:cubicBezTo>
                  <a:cubicBezTo>
                    <a:pt x="1814291" y="491203"/>
                    <a:pt x="1827043" y="530794"/>
                    <a:pt x="1813772" y="571126"/>
                  </a:cubicBezTo>
                  <a:cubicBezTo>
                    <a:pt x="1813624" y="627547"/>
                    <a:pt x="1804875" y="685748"/>
                    <a:pt x="1816070" y="739796"/>
                  </a:cubicBezTo>
                  <a:cubicBezTo>
                    <a:pt x="1825264" y="783984"/>
                    <a:pt x="1845059" y="966518"/>
                    <a:pt x="1853586" y="995581"/>
                  </a:cubicBezTo>
                  <a:cubicBezTo>
                    <a:pt x="1854327" y="998102"/>
                    <a:pt x="1855513" y="1000622"/>
                    <a:pt x="1855735" y="1003217"/>
                  </a:cubicBezTo>
                  <a:cubicBezTo>
                    <a:pt x="1861593" y="1066608"/>
                    <a:pt x="1875234" y="1130294"/>
                    <a:pt x="1865374" y="1193684"/>
                  </a:cubicBezTo>
                  <a:cubicBezTo>
                    <a:pt x="1860332" y="1225936"/>
                    <a:pt x="1847284" y="1257594"/>
                    <a:pt x="1831418" y="1288436"/>
                  </a:cubicBezTo>
                  <a:cubicBezTo>
                    <a:pt x="1813253" y="1323801"/>
                    <a:pt x="1698632" y="1542367"/>
                    <a:pt x="1659560" y="1615841"/>
                  </a:cubicBezTo>
                  <a:cubicBezTo>
                    <a:pt x="1650292" y="1633264"/>
                    <a:pt x="1637466" y="1649204"/>
                    <a:pt x="1629014" y="1667665"/>
                  </a:cubicBezTo>
                  <a:cubicBezTo>
                    <a:pt x="1614186" y="1700287"/>
                    <a:pt x="1618338" y="1706737"/>
                    <a:pt x="1652072" y="1717562"/>
                  </a:cubicBezTo>
                  <a:cubicBezTo>
                    <a:pt x="1693145" y="1730981"/>
                    <a:pt x="1826747" y="1771387"/>
                    <a:pt x="1841056" y="1780729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6456FE5D-3DC1-4254-A3D1-1932B0E4C07C}"/>
                </a:ext>
              </a:extLst>
            </p:cNvPr>
            <p:cNvSpPr/>
            <p:nvPr/>
          </p:nvSpPr>
          <p:spPr>
            <a:xfrm>
              <a:off x="8728030" y="-86"/>
              <a:ext cx="1733465" cy="1351580"/>
            </a:xfrm>
            <a:custGeom>
              <a:avLst/>
              <a:gdLst>
                <a:gd name="connsiteX0" fmla="*/ 1704289 w 1733465"/>
                <a:gd name="connsiteY0" fmla="*/ 995052 h 1351580"/>
                <a:gd name="connsiteX1" fmla="*/ 1618064 w 1733465"/>
                <a:gd name="connsiteY1" fmla="*/ 621977 h 1351580"/>
                <a:gd name="connsiteX2" fmla="*/ 1303486 w 1733465"/>
                <a:gd name="connsiteY2" fmla="*/ 431955 h 1351580"/>
                <a:gd name="connsiteX3" fmla="*/ 800219 w 1733465"/>
                <a:gd name="connsiteY3" fmla="*/ 526855 h 1351580"/>
                <a:gd name="connsiteX4" fmla="*/ 512258 w 1733465"/>
                <a:gd name="connsiteY4" fmla="*/ 643478 h 1351580"/>
                <a:gd name="connsiteX5" fmla="*/ 457097 w 1733465"/>
                <a:gd name="connsiteY5" fmla="*/ 676619 h 1351580"/>
                <a:gd name="connsiteX6" fmla="*/ 382734 w 1733465"/>
                <a:gd name="connsiteY6" fmla="*/ 840692 h 1351580"/>
                <a:gd name="connsiteX7" fmla="*/ 374060 w 1733465"/>
                <a:gd name="connsiteY7" fmla="*/ 1105670 h 1351580"/>
                <a:gd name="connsiteX8" fmla="*/ 343069 w 1733465"/>
                <a:gd name="connsiteY8" fmla="*/ 1309705 h 1351580"/>
                <a:gd name="connsiteX9" fmla="*/ 342328 w 1733465"/>
                <a:gd name="connsiteY9" fmla="*/ 1317712 h 1351580"/>
                <a:gd name="connsiteX10" fmla="*/ 326980 w 1733465"/>
                <a:gd name="connsiteY10" fmla="*/ 1350186 h 1351580"/>
                <a:gd name="connsiteX11" fmla="*/ 294877 w 1733465"/>
                <a:gd name="connsiteY11" fmla="*/ 1335209 h 1351580"/>
                <a:gd name="connsiteX12" fmla="*/ 67266 w 1733465"/>
                <a:gd name="connsiteY12" fmla="*/ 1151637 h 1351580"/>
                <a:gd name="connsiteX13" fmla="*/ 21892 w 1733465"/>
                <a:gd name="connsiteY13" fmla="*/ 1159793 h 1351580"/>
                <a:gd name="connsiteX14" fmla="*/ 5062 w 1733465"/>
                <a:gd name="connsiteY14" fmla="*/ 1190265 h 1351580"/>
                <a:gd name="connsiteX15" fmla="*/ 1281 w 1733465"/>
                <a:gd name="connsiteY15" fmla="*/ 1167874 h 1351580"/>
                <a:gd name="connsiteX16" fmla="*/ 81056 w 1733465"/>
                <a:gd name="connsiteY16" fmla="*/ 517439 h 1351580"/>
                <a:gd name="connsiteX17" fmla="*/ 239791 w 1733465"/>
                <a:gd name="connsiteY17" fmla="*/ 198116 h 1351580"/>
                <a:gd name="connsiteX18" fmla="*/ 476151 w 1733465"/>
                <a:gd name="connsiteY18" fmla="*/ 56433 h 1351580"/>
                <a:gd name="connsiteX19" fmla="*/ 840997 w 1733465"/>
                <a:gd name="connsiteY19" fmla="*/ 902 h 1351580"/>
                <a:gd name="connsiteX20" fmla="*/ 1216296 w 1733465"/>
                <a:gd name="connsiteY20" fmla="*/ 51614 h 1351580"/>
                <a:gd name="connsiteX21" fmla="*/ 1545703 w 1733465"/>
                <a:gd name="connsiteY21" fmla="*/ 311477 h 1351580"/>
                <a:gd name="connsiteX22" fmla="*/ 1728756 w 1733465"/>
                <a:gd name="connsiteY22" fmla="*/ 758322 h 1351580"/>
                <a:gd name="connsiteX23" fmla="*/ 1712445 w 1733465"/>
                <a:gd name="connsiteY23" fmla="*/ 978667 h 1351580"/>
                <a:gd name="connsiteX24" fmla="*/ 1704289 w 1733465"/>
                <a:gd name="connsiteY24" fmla="*/ 995052 h 135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3465" h="1351580">
                  <a:moveTo>
                    <a:pt x="1704289" y="995052"/>
                  </a:moveTo>
                  <a:cubicBezTo>
                    <a:pt x="1696727" y="865825"/>
                    <a:pt x="1678563" y="738749"/>
                    <a:pt x="1618064" y="621977"/>
                  </a:cubicBezTo>
                  <a:cubicBezTo>
                    <a:pt x="1552227" y="494900"/>
                    <a:pt x="1447021" y="433586"/>
                    <a:pt x="1303486" y="431955"/>
                  </a:cubicBezTo>
                  <a:cubicBezTo>
                    <a:pt x="1129033" y="429953"/>
                    <a:pt x="963773" y="473325"/>
                    <a:pt x="800219" y="526855"/>
                  </a:cubicBezTo>
                  <a:cubicBezTo>
                    <a:pt x="701613" y="559106"/>
                    <a:pt x="604192" y="594694"/>
                    <a:pt x="512258" y="643478"/>
                  </a:cubicBezTo>
                  <a:cubicBezTo>
                    <a:pt x="493352" y="653487"/>
                    <a:pt x="475113" y="664979"/>
                    <a:pt x="457097" y="676619"/>
                  </a:cubicBezTo>
                  <a:cubicBezTo>
                    <a:pt x="397340" y="715394"/>
                    <a:pt x="360863" y="765513"/>
                    <a:pt x="382734" y="840692"/>
                  </a:cubicBezTo>
                  <a:cubicBezTo>
                    <a:pt x="408757" y="930179"/>
                    <a:pt x="386293" y="1017739"/>
                    <a:pt x="374060" y="1105670"/>
                  </a:cubicBezTo>
                  <a:cubicBezTo>
                    <a:pt x="364570" y="1173805"/>
                    <a:pt x="353449" y="1241718"/>
                    <a:pt x="343069" y="1309705"/>
                  </a:cubicBezTo>
                  <a:cubicBezTo>
                    <a:pt x="342698" y="1312374"/>
                    <a:pt x="342995" y="1315117"/>
                    <a:pt x="342328" y="1317712"/>
                  </a:cubicBezTo>
                  <a:cubicBezTo>
                    <a:pt x="339362" y="1329649"/>
                    <a:pt x="339733" y="1344922"/>
                    <a:pt x="326980" y="1350186"/>
                  </a:cubicBezTo>
                  <a:cubicBezTo>
                    <a:pt x="313413" y="1355746"/>
                    <a:pt x="303626" y="1343439"/>
                    <a:pt x="294877" y="1335209"/>
                  </a:cubicBezTo>
                  <a:cubicBezTo>
                    <a:pt x="223925" y="1267890"/>
                    <a:pt x="146003" y="1209245"/>
                    <a:pt x="67266" y="1151637"/>
                  </a:cubicBezTo>
                  <a:cubicBezTo>
                    <a:pt x="39908" y="1131694"/>
                    <a:pt x="39760" y="1131545"/>
                    <a:pt x="21892" y="1159793"/>
                  </a:cubicBezTo>
                  <a:cubicBezTo>
                    <a:pt x="15664" y="1169579"/>
                    <a:pt x="10623" y="1180107"/>
                    <a:pt x="5062" y="1190265"/>
                  </a:cubicBezTo>
                  <a:cubicBezTo>
                    <a:pt x="-3167" y="1184037"/>
                    <a:pt x="1059" y="1175214"/>
                    <a:pt x="1281" y="1167874"/>
                  </a:cubicBezTo>
                  <a:cubicBezTo>
                    <a:pt x="8695" y="948715"/>
                    <a:pt x="22485" y="730222"/>
                    <a:pt x="81056" y="517439"/>
                  </a:cubicBezTo>
                  <a:cubicBezTo>
                    <a:pt x="113159" y="400890"/>
                    <a:pt x="159423" y="290717"/>
                    <a:pt x="239791" y="198116"/>
                  </a:cubicBezTo>
                  <a:cubicBezTo>
                    <a:pt x="302959" y="125310"/>
                    <a:pt x="386070" y="84607"/>
                    <a:pt x="476151" y="56433"/>
                  </a:cubicBezTo>
                  <a:cubicBezTo>
                    <a:pt x="594850" y="19289"/>
                    <a:pt x="717108" y="5647"/>
                    <a:pt x="840997" y="902"/>
                  </a:cubicBezTo>
                  <a:cubicBezTo>
                    <a:pt x="969260" y="-3991"/>
                    <a:pt x="1094483" y="10763"/>
                    <a:pt x="1216296" y="51614"/>
                  </a:cubicBezTo>
                  <a:cubicBezTo>
                    <a:pt x="1357163" y="98842"/>
                    <a:pt x="1460293" y="193148"/>
                    <a:pt x="1545703" y="311477"/>
                  </a:cubicBezTo>
                  <a:cubicBezTo>
                    <a:pt x="1642827" y="446042"/>
                    <a:pt x="1707032" y="593211"/>
                    <a:pt x="1728756" y="758322"/>
                  </a:cubicBezTo>
                  <a:cubicBezTo>
                    <a:pt x="1738616" y="832981"/>
                    <a:pt x="1732907" y="906380"/>
                    <a:pt x="1712445" y="978667"/>
                  </a:cubicBezTo>
                  <a:cubicBezTo>
                    <a:pt x="1710888" y="984450"/>
                    <a:pt x="1707032" y="989640"/>
                    <a:pt x="1704289" y="995052"/>
                  </a:cubicBezTo>
                  <a:close/>
                </a:path>
              </a:pathLst>
            </a:custGeom>
            <a:solidFill>
              <a:srgbClr val="6D41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1619697B-8CEB-48E2-AB93-A51043FCC427}"/>
                </a:ext>
              </a:extLst>
            </p:cNvPr>
            <p:cNvSpPr/>
            <p:nvPr/>
          </p:nvSpPr>
          <p:spPr>
            <a:xfrm>
              <a:off x="7256798" y="4300549"/>
              <a:ext cx="995879" cy="1459494"/>
            </a:xfrm>
            <a:custGeom>
              <a:avLst/>
              <a:gdLst>
                <a:gd name="connsiteX0" fmla="*/ 64955 w 995879"/>
                <a:gd name="connsiteY0" fmla="*/ 269 h 1459494"/>
                <a:gd name="connsiteX1" fmla="*/ 399107 w 995879"/>
                <a:gd name="connsiteY1" fmla="*/ 14207 h 1459494"/>
                <a:gd name="connsiteX2" fmla="*/ 559102 w 995879"/>
                <a:gd name="connsiteY2" fmla="*/ 23401 h 1459494"/>
                <a:gd name="connsiteX3" fmla="*/ 618044 w 995879"/>
                <a:gd name="connsiteY3" fmla="*/ 118968 h 1459494"/>
                <a:gd name="connsiteX4" fmla="*/ 880724 w 995879"/>
                <a:gd name="connsiteY4" fmla="*/ 474769 h 1459494"/>
                <a:gd name="connsiteX5" fmla="*/ 987115 w 995879"/>
                <a:gd name="connsiteY5" fmla="*/ 619565 h 1459494"/>
                <a:gd name="connsiteX6" fmla="*/ 995419 w 995879"/>
                <a:gd name="connsiteY6" fmla="*/ 653522 h 1459494"/>
                <a:gd name="connsiteX7" fmla="*/ 874866 w 995879"/>
                <a:gd name="connsiteY7" fmla="*/ 1121348 h 1459494"/>
                <a:gd name="connsiteX8" fmla="*/ 813923 w 995879"/>
                <a:gd name="connsiteY8" fmla="*/ 1306997 h 1459494"/>
                <a:gd name="connsiteX9" fmla="*/ 750681 w 995879"/>
                <a:gd name="connsiteY9" fmla="*/ 1448456 h 1459494"/>
                <a:gd name="connsiteX10" fmla="*/ 728216 w 995879"/>
                <a:gd name="connsiteY10" fmla="*/ 1452757 h 1459494"/>
                <a:gd name="connsiteX11" fmla="*/ 574301 w 995879"/>
                <a:gd name="connsiteY11" fmla="*/ 1296468 h 1459494"/>
                <a:gd name="connsiteX12" fmla="*/ 506017 w 995879"/>
                <a:gd name="connsiteY12" fmla="*/ 1212245 h 1459494"/>
                <a:gd name="connsiteX13" fmla="*/ 428614 w 995879"/>
                <a:gd name="connsiteY13" fmla="*/ 1093768 h 1459494"/>
                <a:gd name="connsiteX14" fmla="*/ 255348 w 995879"/>
                <a:gd name="connsiteY14" fmla="*/ 764436 h 1459494"/>
                <a:gd name="connsiteX15" fmla="*/ 202041 w 995879"/>
                <a:gd name="connsiteY15" fmla="*/ 623791 h 1459494"/>
                <a:gd name="connsiteX16" fmla="*/ 165564 w 995879"/>
                <a:gd name="connsiteY16" fmla="*/ 537640 h 1459494"/>
                <a:gd name="connsiteX17" fmla="*/ 117817 w 995879"/>
                <a:gd name="connsiteY17" fmla="*/ 400257 h 1459494"/>
                <a:gd name="connsiteX18" fmla="*/ 93129 w 995879"/>
                <a:gd name="connsiteY18" fmla="*/ 337090 h 1459494"/>
                <a:gd name="connsiteX19" fmla="*/ 52055 w 995879"/>
                <a:gd name="connsiteY19" fmla="*/ 206232 h 1459494"/>
                <a:gd name="connsiteX20" fmla="*/ 12315 w 995879"/>
                <a:gd name="connsiteY20" fmla="*/ 58692 h 1459494"/>
                <a:gd name="connsiteX21" fmla="*/ 1268 w 995879"/>
                <a:gd name="connsiteY21" fmla="*/ 12947 h 1459494"/>
                <a:gd name="connsiteX22" fmla="*/ 13872 w 995879"/>
                <a:gd name="connsiteY22" fmla="*/ 936 h 1459494"/>
                <a:gd name="connsiteX23" fmla="*/ 64955 w 995879"/>
                <a:gd name="connsiteY23" fmla="*/ 269 h 145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879" h="1459494">
                  <a:moveTo>
                    <a:pt x="64955" y="269"/>
                  </a:moveTo>
                  <a:cubicBezTo>
                    <a:pt x="176611" y="-2103"/>
                    <a:pt x="287525" y="11909"/>
                    <a:pt x="399107" y="14207"/>
                  </a:cubicBezTo>
                  <a:cubicBezTo>
                    <a:pt x="452117" y="15246"/>
                    <a:pt x="505647" y="21844"/>
                    <a:pt x="559102" y="23401"/>
                  </a:cubicBezTo>
                  <a:cubicBezTo>
                    <a:pt x="588981" y="48979"/>
                    <a:pt x="608109" y="81157"/>
                    <a:pt x="618044" y="118968"/>
                  </a:cubicBezTo>
                  <a:cubicBezTo>
                    <a:pt x="705604" y="237593"/>
                    <a:pt x="793238" y="356144"/>
                    <a:pt x="880724" y="474769"/>
                  </a:cubicBezTo>
                  <a:cubicBezTo>
                    <a:pt x="916237" y="522960"/>
                    <a:pt x="951305" y="571522"/>
                    <a:pt x="987115" y="619565"/>
                  </a:cubicBezTo>
                  <a:cubicBezTo>
                    <a:pt x="994974" y="630167"/>
                    <a:pt x="996902" y="639509"/>
                    <a:pt x="995419" y="653522"/>
                  </a:cubicBezTo>
                  <a:cubicBezTo>
                    <a:pt x="977922" y="815444"/>
                    <a:pt x="926542" y="968396"/>
                    <a:pt x="874866" y="1121348"/>
                  </a:cubicBezTo>
                  <a:cubicBezTo>
                    <a:pt x="854033" y="1183033"/>
                    <a:pt x="832532" y="1244570"/>
                    <a:pt x="813923" y="1306997"/>
                  </a:cubicBezTo>
                  <a:cubicBezTo>
                    <a:pt x="798947" y="1357189"/>
                    <a:pt x="772701" y="1401674"/>
                    <a:pt x="750681" y="1448456"/>
                  </a:cubicBezTo>
                  <a:cubicBezTo>
                    <a:pt x="743934" y="1462840"/>
                    <a:pt x="739115" y="1461950"/>
                    <a:pt x="728216" y="1452757"/>
                  </a:cubicBezTo>
                  <a:cubicBezTo>
                    <a:pt x="671944" y="1405455"/>
                    <a:pt x="620194" y="1353927"/>
                    <a:pt x="574301" y="1296468"/>
                  </a:cubicBezTo>
                  <a:cubicBezTo>
                    <a:pt x="555691" y="1265107"/>
                    <a:pt x="524627" y="1244199"/>
                    <a:pt x="506017" y="1212245"/>
                  </a:cubicBezTo>
                  <a:cubicBezTo>
                    <a:pt x="482366" y="1171467"/>
                    <a:pt x="455231" y="1132692"/>
                    <a:pt x="428614" y="1093768"/>
                  </a:cubicBezTo>
                  <a:cubicBezTo>
                    <a:pt x="358033" y="990713"/>
                    <a:pt x="306950" y="877129"/>
                    <a:pt x="255348" y="764436"/>
                  </a:cubicBezTo>
                  <a:cubicBezTo>
                    <a:pt x="234811" y="719506"/>
                    <a:pt x="212866" y="673836"/>
                    <a:pt x="202041" y="623791"/>
                  </a:cubicBezTo>
                  <a:cubicBezTo>
                    <a:pt x="195665" y="594209"/>
                    <a:pt x="175499" y="567518"/>
                    <a:pt x="165564" y="537640"/>
                  </a:cubicBezTo>
                  <a:cubicBezTo>
                    <a:pt x="150217" y="491673"/>
                    <a:pt x="133906" y="446002"/>
                    <a:pt x="117817" y="400257"/>
                  </a:cubicBezTo>
                  <a:cubicBezTo>
                    <a:pt x="110329" y="378979"/>
                    <a:pt x="98170" y="359851"/>
                    <a:pt x="93129" y="337090"/>
                  </a:cubicBezTo>
                  <a:cubicBezTo>
                    <a:pt x="83120" y="292531"/>
                    <a:pt x="61396" y="251754"/>
                    <a:pt x="52055" y="206232"/>
                  </a:cubicBezTo>
                  <a:cubicBezTo>
                    <a:pt x="41897" y="156557"/>
                    <a:pt x="30183" y="106735"/>
                    <a:pt x="12315" y="58692"/>
                  </a:cubicBezTo>
                  <a:cubicBezTo>
                    <a:pt x="6977" y="44309"/>
                    <a:pt x="11129" y="27553"/>
                    <a:pt x="1268" y="12947"/>
                  </a:cubicBezTo>
                  <a:cubicBezTo>
                    <a:pt x="-3328" y="6052"/>
                    <a:pt x="5420" y="1011"/>
                    <a:pt x="13872" y="936"/>
                  </a:cubicBezTo>
                  <a:cubicBezTo>
                    <a:pt x="30999" y="788"/>
                    <a:pt x="47977" y="492"/>
                    <a:pt x="64955" y="269"/>
                  </a:cubicBezTo>
                  <a:close/>
                </a:path>
              </a:pathLst>
            </a:custGeom>
            <a:solidFill>
              <a:srgbClr val="FEC78F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25014711-F004-46CE-A654-CE5434B85C3F}"/>
                </a:ext>
              </a:extLst>
            </p:cNvPr>
            <p:cNvSpPr/>
            <p:nvPr/>
          </p:nvSpPr>
          <p:spPr>
            <a:xfrm>
              <a:off x="6321839" y="2377390"/>
              <a:ext cx="524376" cy="1139836"/>
            </a:xfrm>
            <a:custGeom>
              <a:avLst/>
              <a:gdLst>
                <a:gd name="connsiteX0" fmla="*/ 405381 w 524376"/>
                <a:gd name="connsiteY0" fmla="*/ 0 h 1139836"/>
                <a:gd name="connsiteX1" fmla="*/ 431553 w 524376"/>
                <a:gd name="connsiteY1" fmla="*/ 56198 h 1139836"/>
                <a:gd name="connsiteX2" fmla="*/ 413388 w 524376"/>
                <a:gd name="connsiteY2" fmla="*/ 136122 h 1139836"/>
                <a:gd name="connsiteX3" fmla="*/ 436298 w 524376"/>
                <a:gd name="connsiteY3" fmla="*/ 172080 h 1139836"/>
                <a:gd name="connsiteX4" fmla="*/ 512885 w 524376"/>
                <a:gd name="connsiteY4" fmla="*/ 270984 h 1139836"/>
                <a:gd name="connsiteX5" fmla="*/ 451274 w 524376"/>
                <a:gd name="connsiteY5" fmla="*/ 322956 h 1139836"/>
                <a:gd name="connsiteX6" fmla="*/ 395521 w 524376"/>
                <a:gd name="connsiteY6" fmla="*/ 386865 h 1139836"/>
                <a:gd name="connsiteX7" fmla="*/ 395372 w 524376"/>
                <a:gd name="connsiteY7" fmla="*/ 402954 h 1139836"/>
                <a:gd name="connsiteX8" fmla="*/ 421692 w 524376"/>
                <a:gd name="connsiteY8" fmla="*/ 430163 h 1139836"/>
                <a:gd name="connsiteX9" fmla="*/ 461876 w 524376"/>
                <a:gd name="connsiteY9" fmla="*/ 429496 h 1139836"/>
                <a:gd name="connsiteX10" fmla="*/ 515925 w 524376"/>
                <a:gd name="connsiteY10" fmla="*/ 459301 h 1139836"/>
                <a:gd name="connsiteX11" fmla="*/ 510587 w 524376"/>
                <a:gd name="connsiteY11" fmla="*/ 538186 h 1139836"/>
                <a:gd name="connsiteX12" fmla="*/ 413907 w 524376"/>
                <a:gd name="connsiteY12" fmla="*/ 579853 h 1139836"/>
                <a:gd name="connsiteX13" fmla="*/ 389886 w 524376"/>
                <a:gd name="connsiteY13" fmla="*/ 605209 h 1139836"/>
                <a:gd name="connsiteX14" fmla="*/ 392407 w 524376"/>
                <a:gd name="connsiteY14" fmla="*/ 658220 h 1139836"/>
                <a:gd name="connsiteX15" fmla="*/ 440227 w 524376"/>
                <a:gd name="connsiteY15" fmla="*/ 673196 h 1139836"/>
                <a:gd name="connsiteX16" fmla="*/ 491681 w 524376"/>
                <a:gd name="connsiteY16" fmla="*/ 730507 h 1139836"/>
                <a:gd name="connsiteX17" fmla="*/ 448531 w 524376"/>
                <a:gd name="connsiteY17" fmla="*/ 785593 h 1139836"/>
                <a:gd name="connsiteX18" fmla="*/ 390034 w 524376"/>
                <a:gd name="connsiteY18" fmla="*/ 852023 h 1139836"/>
                <a:gd name="connsiteX19" fmla="*/ 379803 w 524376"/>
                <a:gd name="connsiteY19" fmla="*/ 1122043 h 1139836"/>
                <a:gd name="connsiteX20" fmla="*/ 368756 w 524376"/>
                <a:gd name="connsiteY20" fmla="*/ 1139837 h 1139836"/>
                <a:gd name="connsiteX21" fmla="*/ 262587 w 524376"/>
                <a:gd name="connsiteY21" fmla="*/ 1114184 h 1139836"/>
                <a:gd name="connsiteX22" fmla="*/ 181922 w 524376"/>
                <a:gd name="connsiteY22" fmla="*/ 1067550 h 1139836"/>
                <a:gd name="connsiteX23" fmla="*/ 122238 w 524376"/>
                <a:gd name="connsiteY23" fmla="*/ 952558 h 1139836"/>
                <a:gd name="connsiteX24" fmla="*/ 98439 w 524376"/>
                <a:gd name="connsiteY24" fmla="*/ 829929 h 1139836"/>
                <a:gd name="connsiteX25" fmla="*/ 31046 w 524376"/>
                <a:gd name="connsiteY25" fmla="*/ 666523 h 1139836"/>
                <a:gd name="connsiteX26" fmla="*/ 5022 w 524376"/>
                <a:gd name="connsiteY26" fmla="*/ 538483 h 1139836"/>
                <a:gd name="connsiteX27" fmla="*/ 66040 w 524376"/>
                <a:gd name="connsiteY27" fmla="*/ 474425 h 1139836"/>
                <a:gd name="connsiteX28" fmla="*/ 86725 w 524376"/>
                <a:gd name="connsiteY28" fmla="*/ 412963 h 1139836"/>
                <a:gd name="connsiteX29" fmla="*/ 139143 w 524376"/>
                <a:gd name="connsiteY29" fmla="*/ 249112 h 1139836"/>
                <a:gd name="connsiteX30" fmla="*/ 231596 w 524376"/>
                <a:gd name="connsiteY30" fmla="*/ 184536 h 1139836"/>
                <a:gd name="connsiteX31" fmla="*/ 271409 w 524376"/>
                <a:gd name="connsiteY31" fmla="*/ 103871 h 1139836"/>
                <a:gd name="connsiteX32" fmla="*/ 345476 w 524376"/>
                <a:gd name="connsiteY32" fmla="*/ 6450 h 1139836"/>
                <a:gd name="connsiteX33" fmla="*/ 405381 w 524376"/>
                <a:gd name="connsiteY33" fmla="*/ 0 h 113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4376" h="1139836">
                  <a:moveTo>
                    <a:pt x="405381" y="0"/>
                  </a:moveTo>
                  <a:cubicBezTo>
                    <a:pt x="428661" y="11937"/>
                    <a:pt x="436446" y="32548"/>
                    <a:pt x="431553" y="56198"/>
                  </a:cubicBezTo>
                  <a:cubicBezTo>
                    <a:pt x="425992" y="82815"/>
                    <a:pt x="425622" y="110395"/>
                    <a:pt x="413388" y="136122"/>
                  </a:cubicBezTo>
                  <a:cubicBezTo>
                    <a:pt x="402564" y="159031"/>
                    <a:pt x="411387" y="170004"/>
                    <a:pt x="436298" y="172080"/>
                  </a:cubicBezTo>
                  <a:cubicBezTo>
                    <a:pt x="492793" y="176677"/>
                    <a:pt x="523191" y="215971"/>
                    <a:pt x="512885" y="270984"/>
                  </a:cubicBezTo>
                  <a:cubicBezTo>
                    <a:pt x="508140" y="296191"/>
                    <a:pt x="481449" y="318730"/>
                    <a:pt x="451274" y="322956"/>
                  </a:cubicBezTo>
                  <a:cubicBezTo>
                    <a:pt x="395669" y="330667"/>
                    <a:pt x="395669" y="330667"/>
                    <a:pt x="395521" y="386865"/>
                  </a:cubicBezTo>
                  <a:cubicBezTo>
                    <a:pt x="395521" y="392203"/>
                    <a:pt x="396039" y="397690"/>
                    <a:pt x="395372" y="402954"/>
                  </a:cubicBezTo>
                  <a:cubicBezTo>
                    <a:pt x="392629" y="423343"/>
                    <a:pt x="399228" y="433203"/>
                    <a:pt x="421692" y="430163"/>
                  </a:cubicBezTo>
                  <a:cubicBezTo>
                    <a:pt x="434889" y="428384"/>
                    <a:pt x="448679" y="431350"/>
                    <a:pt x="461876" y="429496"/>
                  </a:cubicBezTo>
                  <a:cubicBezTo>
                    <a:pt x="487974" y="425789"/>
                    <a:pt x="506509" y="438096"/>
                    <a:pt x="515925" y="459301"/>
                  </a:cubicBezTo>
                  <a:cubicBezTo>
                    <a:pt x="527417" y="485176"/>
                    <a:pt x="528603" y="513497"/>
                    <a:pt x="510587" y="538186"/>
                  </a:cubicBezTo>
                  <a:cubicBezTo>
                    <a:pt x="486862" y="570660"/>
                    <a:pt x="449050" y="574218"/>
                    <a:pt x="413907" y="579853"/>
                  </a:cubicBezTo>
                  <a:cubicBezTo>
                    <a:pt x="396114" y="582745"/>
                    <a:pt x="388255" y="586452"/>
                    <a:pt x="389886" y="605209"/>
                  </a:cubicBezTo>
                  <a:cubicBezTo>
                    <a:pt x="391443" y="622929"/>
                    <a:pt x="385734" y="643095"/>
                    <a:pt x="392407" y="658220"/>
                  </a:cubicBezTo>
                  <a:cubicBezTo>
                    <a:pt x="400043" y="675420"/>
                    <a:pt x="423916" y="668155"/>
                    <a:pt x="440227" y="673196"/>
                  </a:cubicBezTo>
                  <a:cubicBezTo>
                    <a:pt x="469883" y="682390"/>
                    <a:pt x="487825" y="699145"/>
                    <a:pt x="491681" y="730507"/>
                  </a:cubicBezTo>
                  <a:cubicBezTo>
                    <a:pt x="495610" y="762758"/>
                    <a:pt x="481227" y="781589"/>
                    <a:pt x="448531" y="785593"/>
                  </a:cubicBezTo>
                  <a:cubicBezTo>
                    <a:pt x="390034" y="792711"/>
                    <a:pt x="388996" y="792785"/>
                    <a:pt x="390034" y="852023"/>
                  </a:cubicBezTo>
                  <a:cubicBezTo>
                    <a:pt x="391591" y="942252"/>
                    <a:pt x="380248" y="1031888"/>
                    <a:pt x="379803" y="1122043"/>
                  </a:cubicBezTo>
                  <a:cubicBezTo>
                    <a:pt x="379729" y="1130272"/>
                    <a:pt x="380173" y="1138725"/>
                    <a:pt x="368756" y="1139837"/>
                  </a:cubicBezTo>
                  <a:cubicBezTo>
                    <a:pt x="332798" y="1133609"/>
                    <a:pt x="297284" y="1125528"/>
                    <a:pt x="262587" y="1114184"/>
                  </a:cubicBezTo>
                  <a:cubicBezTo>
                    <a:pt x="232560" y="1104323"/>
                    <a:pt x="206166" y="1089940"/>
                    <a:pt x="181922" y="1067550"/>
                  </a:cubicBezTo>
                  <a:cubicBezTo>
                    <a:pt x="147224" y="1035521"/>
                    <a:pt x="137586" y="992519"/>
                    <a:pt x="122238" y="952558"/>
                  </a:cubicBezTo>
                  <a:cubicBezTo>
                    <a:pt x="107410" y="913782"/>
                    <a:pt x="102665" y="871819"/>
                    <a:pt x="98439" y="829929"/>
                  </a:cubicBezTo>
                  <a:cubicBezTo>
                    <a:pt x="92360" y="769653"/>
                    <a:pt x="72490" y="714048"/>
                    <a:pt x="31046" y="666523"/>
                  </a:cubicBezTo>
                  <a:cubicBezTo>
                    <a:pt x="-687" y="630195"/>
                    <a:pt x="-5506" y="582671"/>
                    <a:pt x="5022" y="538483"/>
                  </a:cubicBezTo>
                  <a:cubicBezTo>
                    <a:pt x="11769" y="510161"/>
                    <a:pt x="40610" y="490143"/>
                    <a:pt x="66040" y="474425"/>
                  </a:cubicBezTo>
                  <a:cubicBezTo>
                    <a:pt x="98588" y="454333"/>
                    <a:pt x="103481" y="445362"/>
                    <a:pt x="86725" y="412963"/>
                  </a:cubicBezTo>
                  <a:cubicBezTo>
                    <a:pt x="52620" y="346755"/>
                    <a:pt x="71749" y="284625"/>
                    <a:pt x="139143" y="249112"/>
                  </a:cubicBezTo>
                  <a:cubicBezTo>
                    <a:pt x="172802" y="231393"/>
                    <a:pt x="200086" y="205073"/>
                    <a:pt x="231596" y="184536"/>
                  </a:cubicBezTo>
                  <a:cubicBezTo>
                    <a:pt x="259398" y="166371"/>
                    <a:pt x="260807" y="132119"/>
                    <a:pt x="271409" y="103871"/>
                  </a:cubicBezTo>
                  <a:cubicBezTo>
                    <a:pt x="286460" y="63761"/>
                    <a:pt x="302771" y="26320"/>
                    <a:pt x="345476" y="6450"/>
                  </a:cubicBezTo>
                  <a:cubicBezTo>
                    <a:pt x="365790" y="-3262"/>
                    <a:pt x="385586" y="3188"/>
                    <a:pt x="405381" y="0"/>
                  </a:cubicBezTo>
                  <a:close/>
                </a:path>
              </a:pathLst>
            </a:custGeom>
            <a:solidFill>
              <a:srgbClr val="FDC68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A6B8EF04-0A08-4D21-BC1C-4E75D8A2AED0}"/>
                </a:ext>
              </a:extLst>
            </p:cNvPr>
            <p:cNvSpPr/>
            <p:nvPr/>
          </p:nvSpPr>
          <p:spPr>
            <a:xfrm>
              <a:off x="10485849" y="6509687"/>
              <a:ext cx="632640" cy="348979"/>
            </a:xfrm>
            <a:custGeom>
              <a:avLst/>
              <a:gdLst>
                <a:gd name="connsiteX0" fmla="*/ 0 w 632640"/>
                <a:gd name="connsiteY0" fmla="*/ 348831 h 348979"/>
                <a:gd name="connsiteX1" fmla="*/ 194396 w 632640"/>
                <a:gd name="connsiteY1" fmla="*/ 242588 h 348979"/>
                <a:gd name="connsiteX2" fmla="*/ 505861 w 632640"/>
                <a:gd name="connsiteY2" fmla="*/ 45596 h 348979"/>
                <a:gd name="connsiteX3" fmla="*/ 542486 w 632640"/>
                <a:gd name="connsiteY3" fmla="*/ 0 h 348979"/>
                <a:gd name="connsiteX4" fmla="*/ 600983 w 632640"/>
                <a:gd name="connsiteY4" fmla="*/ 184387 h 348979"/>
                <a:gd name="connsiteX5" fmla="*/ 632641 w 632640"/>
                <a:gd name="connsiteY5" fmla="*/ 348980 h 348979"/>
                <a:gd name="connsiteX6" fmla="*/ 0 w 632640"/>
                <a:gd name="connsiteY6" fmla="*/ 348831 h 34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640" h="348979">
                  <a:moveTo>
                    <a:pt x="0" y="348831"/>
                  </a:moveTo>
                  <a:cubicBezTo>
                    <a:pt x="64873" y="313466"/>
                    <a:pt x="130117" y="278917"/>
                    <a:pt x="194396" y="242588"/>
                  </a:cubicBezTo>
                  <a:cubicBezTo>
                    <a:pt x="301455" y="182089"/>
                    <a:pt x="405623" y="116919"/>
                    <a:pt x="505861" y="45596"/>
                  </a:cubicBezTo>
                  <a:cubicBezTo>
                    <a:pt x="522394" y="33808"/>
                    <a:pt x="528177" y="13494"/>
                    <a:pt x="542486" y="0"/>
                  </a:cubicBezTo>
                  <a:cubicBezTo>
                    <a:pt x="575553" y="57162"/>
                    <a:pt x="586748" y="121368"/>
                    <a:pt x="600983" y="184387"/>
                  </a:cubicBezTo>
                  <a:cubicBezTo>
                    <a:pt x="613216" y="238881"/>
                    <a:pt x="622187" y="294041"/>
                    <a:pt x="632641" y="348980"/>
                  </a:cubicBezTo>
                  <a:cubicBezTo>
                    <a:pt x="421711" y="348905"/>
                    <a:pt x="210856" y="348831"/>
                    <a:pt x="0" y="348831"/>
                  </a:cubicBezTo>
                  <a:close/>
                </a:path>
              </a:pathLst>
            </a:custGeom>
            <a:solidFill>
              <a:srgbClr val="004261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24D737D5-AF03-4920-8472-684E3A13B331}"/>
                </a:ext>
              </a:extLst>
            </p:cNvPr>
            <p:cNvSpPr/>
            <p:nvPr/>
          </p:nvSpPr>
          <p:spPr>
            <a:xfrm>
              <a:off x="7766745" y="6591390"/>
              <a:ext cx="250224" cy="267202"/>
            </a:xfrm>
            <a:custGeom>
              <a:avLst/>
              <a:gdLst>
                <a:gd name="connsiteX0" fmla="*/ 113139 w 250224"/>
                <a:gd name="connsiteY0" fmla="*/ 0 h 267202"/>
                <a:gd name="connsiteX1" fmla="*/ 250224 w 250224"/>
                <a:gd name="connsiteY1" fmla="*/ 267203 h 267202"/>
                <a:gd name="connsiteX2" fmla="*/ 0 w 250224"/>
                <a:gd name="connsiteY2" fmla="*/ 267203 h 267202"/>
                <a:gd name="connsiteX3" fmla="*/ 110321 w 250224"/>
                <a:gd name="connsiteY3" fmla="*/ 10009 h 267202"/>
                <a:gd name="connsiteX4" fmla="*/ 113139 w 250224"/>
                <a:gd name="connsiteY4" fmla="*/ 0 h 26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224" h="267202">
                  <a:moveTo>
                    <a:pt x="113139" y="0"/>
                  </a:moveTo>
                  <a:cubicBezTo>
                    <a:pt x="158883" y="89043"/>
                    <a:pt x="204554" y="178160"/>
                    <a:pt x="250224" y="267203"/>
                  </a:cubicBezTo>
                  <a:cubicBezTo>
                    <a:pt x="166816" y="267203"/>
                    <a:pt x="83408" y="267203"/>
                    <a:pt x="0" y="267203"/>
                  </a:cubicBezTo>
                  <a:cubicBezTo>
                    <a:pt x="16459" y="172748"/>
                    <a:pt x="48562" y="85039"/>
                    <a:pt x="110321" y="10009"/>
                  </a:cubicBezTo>
                  <a:cubicBezTo>
                    <a:pt x="112323" y="7637"/>
                    <a:pt x="112249" y="3411"/>
                    <a:pt x="113139" y="0"/>
                  </a:cubicBezTo>
                  <a:close/>
                </a:path>
              </a:pathLst>
            </a:custGeom>
            <a:solidFill>
              <a:srgbClr val="014260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5BDE0CBD-B2BF-40EF-8933-5EEAE7178132}"/>
                </a:ext>
              </a:extLst>
            </p:cNvPr>
            <p:cNvSpPr/>
            <p:nvPr/>
          </p:nvSpPr>
          <p:spPr>
            <a:xfrm>
              <a:off x="8829197" y="1560510"/>
              <a:ext cx="408452" cy="1010832"/>
            </a:xfrm>
            <a:custGeom>
              <a:avLst/>
              <a:gdLst>
                <a:gd name="connsiteX0" fmla="*/ 4949 w 408452"/>
                <a:gd name="connsiteY0" fmla="*/ 904070 h 1010832"/>
                <a:gd name="connsiteX1" fmla="*/ 6210 w 408452"/>
                <a:gd name="connsiteY1" fmla="*/ 844609 h 1010832"/>
                <a:gd name="connsiteX2" fmla="*/ 6284 w 408452"/>
                <a:gd name="connsiteY2" fmla="*/ 16088 h 1010832"/>
                <a:gd name="connsiteX3" fmla="*/ 6803 w 408452"/>
                <a:gd name="connsiteY3" fmla="*/ 0 h 1010832"/>
                <a:gd name="connsiteX4" fmla="*/ 42687 w 408452"/>
                <a:gd name="connsiteY4" fmla="*/ 67468 h 1010832"/>
                <a:gd name="connsiteX5" fmla="*/ 211060 w 408452"/>
                <a:gd name="connsiteY5" fmla="*/ 143981 h 1010832"/>
                <a:gd name="connsiteX6" fmla="*/ 234488 w 408452"/>
                <a:gd name="connsiteY6" fmla="*/ 154880 h 1010832"/>
                <a:gd name="connsiteX7" fmla="*/ 408200 w 408452"/>
                <a:gd name="connsiteY7" fmla="*/ 782405 h 1010832"/>
                <a:gd name="connsiteX8" fmla="*/ 401527 w 408452"/>
                <a:gd name="connsiteY8" fmla="*/ 807168 h 1010832"/>
                <a:gd name="connsiteX9" fmla="*/ 360898 w 408452"/>
                <a:gd name="connsiteY9" fmla="*/ 860475 h 1010832"/>
                <a:gd name="connsiteX10" fmla="*/ 326497 w 408452"/>
                <a:gd name="connsiteY10" fmla="*/ 987552 h 1010832"/>
                <a:gd name="connsiteX11" fmla="*/ 326645 w 408452"/>
                <a:gd name="connsiteY11" fmla="*/ 1010832 h 1010832"/>
                <a:gd name="connsiteX12" fmla="*/ 265331 w 408452"/>
                <a:gd name="connsiteY12" fmla="*/ 983326 h 1010832"/>
                <a:gd name="connsiteX13" fmla="*/ 26599 w 408452"/>
                <a:gd name="connsiteY13" fmla="*/ 924755 h 1010832"/>
                <a:gd name="connsiteX14" fmla="*/ 4949 w 408452"/>
                <a:gd name="connsiteY14" fmla="*/ 904070 h 101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8452" h="1010832">
                  <a:moveTo>
                    <a:pt x="4949" y="904070"/>
                  </a:moveTo>
                  <a:cubicBezTo>
                    <a:pt x="-6913" y="884126"/>
                    <a:pt x="6284" y="864479"/>
                    <a:pt x="6210" y="844609"/>
                  </a:cubicBezTo>
                  <a:cubicBezTo>
                    <a:pt x="5691" y="568436"/>
                    <a:pt x="6061" y="292262"/>
                    <a:pt x="6284" y="16088"/>
                  </a:cubicBezTo>
                  <a:cubicBezTo>
                    <a:pt x="6284" y="10750"/>
                    <a:pt x="6581" y="5338"/>
                    <a:pt x="6803" y="0"/>
                  </a:cubicBezTo>
                  <a:cubicBezTo>
                    <a:pt x="26524" y="18313"/>
                    <a:pt x="31714" y="44559"/>
                    <a:pt x="42687" y="67468"/>
                  </a:cubicBezTo>
                  <a:cubicBezTo>
                    <a:pt x="81685" y="148874"/>
                    <a:pt x="124019" y="169189"/>
                    <a:pt x="211060" y="143981"/>
                  </a:cubicBezTo>
                  <a:cubicBezTo>
                    <a:pt x="224702" y="140051"/>
                    <a:pt x="229373" y="141979"/>
                    <a:pt x="234488" y="154880"/>
                  </a:cubicBezTo>
                  <a:cubicBezTo>
                    <a:pt x="315228" y="357802"/>
                    <a:pt x="386922" y="563097"/>
                    <a:pt x="408200" y="782405"/>
                  </a:cubicBezTo>
                  <a:cubicBezTo>
                    <a:pt x="409164" y="791969"/>
                    <a:pt x="407458" y="799532"/>
                    <a:pt x="401527" y="807168"/>
                  </a:cubicBezTo>
                  <a:cubicBezTo>
                    <a:pt x="387737" y="824739"/>
                    <a:pt x="376245" y="844387"/>
                    <a:pt x="360898" y="860475"/>
                  </a:cubicBezTo>
                  <a:cubicBezTo>
                    <a:pt x="326052" y="897101"/>
                    <a:pt x="320269" y="940325"/>
                    <a:pt x="326497" y="987552"/>
                  </a:cubicBezTo>
                  <a:cubicBezTo>
                    <a:pt x="327387" y="994521"/>
                    <a:pt x="326645" y="1001639"/>
                    <a:pt x="326645" y="1010832"/>
                  </a:cubicBezTo>
                  <a:cubicBezTo>
                    <a:pt x="305515" y="1001342"/>
                    <a:pt x="285720" y="991556"/>
                    <a:pt x="265331" y="983326"/>
                  </a:cubicBezTo>
                  <a:cubicBezTo>
                    <a:pt x="188596" y="952484"/>
                    <a:pt x="107560" y="938471"/>
                    <a:pt x="26599" y="924755"/>
                  </a:cubicBezTo>
                  <a:cubicBezTo>
                    <a:pt x="12957" y="922457"/>
                    <a:pt x="4801" y="918750"/>
                    <a:pt x="4949" y="904070"/>
                  </a:cubicBezTo>
                  <a:close/>
                </a:path>
              </a:pathLst>
            </a:custGeom>
            <a:solidFill>
              <a:srgbClr val="6F43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11363E31-41D9-4C80-9401-EBAF5428C98A}"/>
                </a:ext>
              </a:extLst>
            </p:cNvPr>
            <p:cNvSpPr/>
            <p:nvPr/>
          </p:nvSpPr>
          <p:spPr>
            <a:xfrm>
              <a:off x="8834368" y="3277975"/>
              <a:ext cx="42366" cy="215155"/>
            </a:xfrm>
            <a:custGeom>
              <a:avLst/>
              <a:gdLst>
                <a:gd name="connsiteX0" fmla="*/ 0 w 42366"/>
                <a:gd name="connsiteY0" fmla="*/ 215156 h 215155"/>
                <a:gd name="connsiteX1" fmla="*/ 0 w 42366"/>
                <a:gd name="connsiteY1" fmla="*/ 0 h 215155"/>
                <a:gd name="connsiteX2" fmla="*/ 0 w 42366"/>
                <a:gd name="connsiteY2" fmla="*/ 215156 h 21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66" h="215155">
                  <a:moveTo>
                    <a:pt x="0" y="215156"/>
                  </a:moveTo>
                  <a:cubicBezTo>
                    <a:pt x="0" y="139236"/>
                    <a:pt x="0" y="70063"/>
                    <a:pt x="0" y="0"/>
                  </a:cubicBezTo>
                  <a:cubicBezTo>
                    <a:pt x="53826" y="60424"/>
                    <a:pt x="59090" y="92379"/>
                    <a:pt x="0" y="215156"/>
                  </a:cubicBezTo>
                  <a:close/>
                </a:path>
              </a:pathLst>
            </a:custGeom>
            <a:solidFill>
              <a:srgbClr val="060305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55759FD3-3FCE-489C-9AC3-944709B104D0}"/>
                </a:ext>
              </a:extLst>
            </p:cNvPr>
            <p:cNvSpPr/>
            <p:nvPr/>
          </p:nvSpPr>
          <p:spPr>
            <a:xfrm>
              <a:off x="9313490" y="2118046"/>
              <a:ext cx="857438" cy="624196"/>
            </a:xfrm>
            <a:custGeom>
              <a:avLst/>
              <a:gdLst>
                <a:gd name="connsiteX0" fmla="*/ 1161 w 857438"/>
                <a:gd name="connsiteY0" fmla="*/ 0 h 624196"/>
                <a:gd name="connsiteX1" fmla="*/ 84791 w 857438"/>
                <a:gd name="connsiteY1" fmla="*/ 73548 h 624196"/>
                <a:gd name="connsiteX2" fmla="*/ 415458 w 857438"/>
                <a:gd name="connsiteY2" fmla="*/ 282179 h 624196"/>
                <a:gd name="connsiteX3" fmla="*/ 817077 w 857438"/>
                <a:gd name="connsiteY3" fmla="*/ 155325 h 624196"/>
                <a:gd name="connsiteX4" fmla="*/ 856891 w 857438"/>
                <a:gd name="connsiteY4" fmla="*/ 87560 h 624196"/>
                <a:gd name="connsiteX5" fmla="*/ 851257 w 857438"/>
                <a:gd name="connsiteY5" fmla="*/ 117365 h 624196"/>
                <a:gd name="connsiteX6" fmla="*/ 599401 w 857438"/>
                <a:gd name="connsiteY6" fmla="*/ 603133 h 624196"/>
                <a:gd name="connsiteX7" fmla="*/ 563072 w 857438"/>
                <a:gd name="connsiteY7" fmla="*/ 609361 h 624196"/>
                <a:gd name="connsiteX8" fmla="*/ 4942 w 857438"/>
                <a:gd name="connsiteY8" fmla="*/ 14161 h 624196"/>
                <a:gd name="connsiteX9" fmla="*/ 1161 w 857438"/>
                <a:gd name="connsiteY9" fmla="*/ 0 h 62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438" h="624196">
                  <a:moveTo>
                    <a:pt x="1161" y="0"/>
                  </a:moveTo>
                  <a:cubicBezTo>
                    <a:pt x="26814" y="28470"/>
                    <a:pt x="56544" y="50193"/>
                    <a:pt x="84791" y="73548"/>
                  </a:cubicBezTo>
                  <a:cubicBezTo>
                    <a:pt x="186067" y="157252"/>
                    <a:pt x="287492" y="240957"/>
                    <a:pt x="415458" y="282179"/>
                  </a:cubicBezTo>
                  <a:cubicBezTo>
                    <a:pt x="562998" y="329703"/>
                    <a:pt x="723883" y="286924"/>
                    <a:pt x="817077" y="155325"/>
                  </a:cubicBezTo>
                  <a:cubicBezTo>
                    <a:pt x="831090" y="135529"/>
                    <a:pt x="841841" y="113435"/>
                    <a:pt x="856891" y="87560"/>
                  </a:cubicBezTo>
                  <a:cubicBezTo>
                    <a:pt x="858893" y="102314"/>
                    <a:pt x="855037" y="110099"/>
                    <a:pt x="851257" y="117365"/>
                  </a:cubicBezTo>
                  <a:cubicBezTo>
                    <a:pt x="808848" y="199142"/>
                    <a:pt x="640623" y="522839"/>
                    <a:pt x="599401" y="603133"/>
                  </a:cubicBezTo>
                  <a:cubicBezTo>
                    <a:pt x="585833" y="629602"/>
                    <a:pt x="582349" y="630491"/>
                    <a:pt x="563072" y="609361"/>
                  </a:cubicBezTo>
                  <a:cubicBezTo>
                    <a:pt x="509320" y="550494"/>
                    <a:pt x="46312" y="59164"/>
                    <a:pt x="4942" y="14161"/>
                  </a:cubicBezTo>
                  <a:cubicBezTo>
                    <a:pt x="2273" y="11195"/>
                    <a:pt x="-2101" y="8675"/>
                    <a:pt x="1161" y="0"/>
                  </a:cubicBezTo>
                  <a:close/>
                </a:path>
              </a:pathLst>
            </a:custGeom>
            <a:solidFill>
              <a:srgbClr val="FEB582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DF35BC57-FC49-40AB-9139-CCE4184ADFCB}"/>
                </a:ext>
              </a:extLst>
            </p:cNvPr>
            <p:cNvSpPr/>
            <p:nvPr/>
          </p:nvSpPr>
          <p:spPr>
            <a:xfrm>
              <a:off x="9364992" y="2719474"/>
              <a:ext cx="156077" cy="718866"/>
            </a:xfrm>
            <a:custGeom>
              <a:avLst/>
              <a:gdLst>
                <a:gd name="connsiteX0" fmla="*/ 5857 w 156077"/>
                <a:gd name="connsiteY0" fmla="*/ 0 h 718866"/>
                <a:gd name="connsiteX1" fmla="*/ 114325 w 156077"/>
                <a:gd name="connsiteY1" fmla="*/ 124556 h 718866"/>
                <a:gd name="connsiteX2" fmla="*/ 154954 w 156077"/>
                <a:gd name="connsiteY2" fmla="*/ 226870 h 718866"/>
                <a:gd name="connsiteX3" fmla="*/ 134491 w 156077"/>
                <a:gd name="connsiteY3" fmla="*/ 337117 h 718866"/>
                <a:gd name="connsiteX4" fmla="*/ 83927 w 156077"/>
                <a:gd name="connsiteY4" fmla="*/ 427420 h 718866"/>
                <a:gd name="connsiteX5" fmla="*/ 64725 w 156077"/>
                <a:gd name="connsiteY5" fmla="*/ 595719 h 718866"/>
                <a:gd name="connsiteX6" fmla="*/ 91415 w 156077"/>
                <a:gd name="connsiteY6" fmla="*/ 718867 h 718866"/>
                <a:gd name="connsiteX7" fmla="*/ 42705 w 156077"/>
                <a:gd name="connsiteY7" fmla="*/ 546935 h 718866"/>
                <a:gd name="connsiteX8" fmla="*/ 45152 w 156077"/>
                <a:gd name="connsiteY8" fmla="*/ 536629 h 718866"/>
                <a:gd name="connsiteX9" fmla="*/ 108468 w 156077"/>
                <a:gd name="connsiteY9" fmla="*/ 299750 h 718866"/>
                <a:gd name="connsiteX10" fmla="*/ 94307 w 156077"/>
                <a:gd name="connsiteY10" fmla="*/ 128931 h 718866"/>
                <a:gd name="connsiteX11" fmla="*/ 8897 w 156077"/>
                <a:gd name="connsiteY11" fmla="*/ 17497 h 718866"/>
                <a:gd name="connsiteX12" fmla="*/ 0 w 156077"/>
                <a:gd name="connsiteY12" fmla="*/ 5190 h 718866"/>
                <a:gd name="connsiteX13" fmla="*/ 5857 w 156077"/>
                <a:gd name="connsiteY13" fmla="*/ 0 h 71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077" h="718866">
                  <a:moveTo>
                    <a:pt x="5857" y="0"/>
                  </a:moveTo>
                  <a:cubicBezTo>
                    <a:pt x="41074" y="42408"/>
                    <a:pt x="85632" y="76365"/>
                    <a:pt x="114325" y="124556"/>
                  </a:cubicBezTo>
                  <a:cubicBezTo>
                    <a:pt x="133305" y="156363"/>
                    <a:pt x="150728" y="187946"/>
                    <a:pt x="154954" y="226870"/>
                  </a:cubicBezTo>
                  <a:cubicBezTo>
                    <a:pt x="159254" y="266684"/>
                    <a:pt x="150950" y="303457"/>
                    <a:pt x="134491" y="337117"/>
                  </a:cubicBezTo>
                  <a:cubicBezTo>
                    <a:pt x="119440" y="367811"/>
                    <a:pt x="103278" y="398505"/>
                    <a:pt x="83927" y="427420"/>
                  </a:cubicBezTo>
                  <a:cubicBezTo>
                    <a:pt x="49303" y="479245"/>
                    <a:pt x="51676" y="536259"/>
                    <a:pt x="64725" y="595719"/>
                  </a:cubicBezTo>
                  <a:cubicBezTo>
                    <a:pt x="73696" y="636645"/>
                    <a:pt x="79182" y="678460"/>
                    <a:pt x="91415" y="718867"/>
                  </a:cubicBezTo>
                  <a:cubicBezTo>
                    <a:pt x="56717" y="666746"/>
                    <a:pt x="32103" y="611808"/>
                    <a:pt x="42705" y="546935"/>
                  </a:cubicBezTo>
                  <a:cubicBezTo>
                    <a:pt x="43298" y="543450"/>
                    <a:pt x="45671" y="539892"/>
                    <a:pt x="45152" y="536629"/>
                  </a:cubicBezTo>
                  <a:cubicBezTo>
                    <a:pt x="31584" y="448254"/>
                    <a:pt x="78737" y="376708"/>
                    <a:pt x="108468" y="299750"/>
                  </a:cubicBezTo>
                  <a:cubicBezTo>
                    <a:pt x="130636" y="242440"/>
                    <a:pt x="128041" y="184165"/>
                    <a:pt x="94307" y="128931"/>
                  </a:cubicBezTo>
                  <a:cubicBezTo>
                    <a:pt x="69692" y="88524"/>
                    <a:pt x="41370" y="51528"/>
                    <a:pt x="8897" y="17497"/>
                  </a:cubicBezTo>
                  <a:cubicBezTo>
                    <a:pt x="5412" y="13864"/>
                    <a:pt x="2966" y="9342"/>
                    <a:pt x="0" y="5190"/>
                  </a:cubicBezTo>
                  <a:cubicBezTo>
                    <a:pt x="1928" y="3411"/>
                    <a:pt x="3929" y="1705"/>
                    <a:pt x="5857" y="0"/>
                  </a:cubicBezTo>
                  <a:close/>
                </a:path>
              </a:pathLst>
            </a:custGeom>
            <a:solidFill>
              <a:srgbClr val="FCB584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B5C0458-C14B-4E46-B922-385061123BDF}"/>
              </a:ext>
            </a:extLst>
          </p:cNvPr>
          <p:cNvSpPr txBox="1"/>
          <p:nvPr/>
        </p:nvSpPr>
        <p:spPr>
          <a:xfrm>
            <a:off x="5815611" y="3853350"/>
            <a:ext cx="284638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007E1B-288A-4DB7-8D5D-A4BCB42CE02A}"/>
              </a:ext>
            </a:extLst>
          </p:cNvPr>
          <p:cNvSpPr txBox="1"/>
          <p:nvPr/>
        </p:nvSpPr>
        <p:spPr>
          <a:xfrm>
            <a:off x="5815611" y="4174510"/>
            <a:ext cx="284638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E1532F-FEAD-4221-99F0-F0A07218A7B2}"/>
              </a:ext>
            </a:extLst>
          </p:cNvPr>
          <p:cNvSpPr txBox="1"/>
          <p:nvPr/>
        </p:nvSpPr>
        <p:spPr>
          <a:xfrm>
            <a:off x="8692161" y="4174510"/>
            <a:ext cx="284638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526503-EB2F-417F-8B78-CC30DFB7FE47}"/>
              </a:ext>
            </a:extLst>
          </p:cNvPr>
          <p:cNvSpPr txBox="1"/>
          <p:nvPr/>
        </p:nvSpPr>
        <p:spPr>
          <a:xfrm>
            <a:off x="8692161" y="3853350"/>
            <a:ext cx="284638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5AD8DC-6CEF-4F93-9AE8-01E707511D0B}"/>
              </a:ext>
            </a:extLst>
          </p:cNvPr>
          <p:cNvSpPr txBox="1"/>
          <p:nvPr/>
        </p:nvSpPr>
        <p:spPr>
          <a:xfrm>
            <a:off x="5815611" y="4495670"/>
            <a:ext cx="284638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72FA49-50DD-4208-8E50-ED94B67EBB18}"/>
              </a:ext>
            </a:extLst>
          </p:cNvPr>
          <p:cNvSpPr txBox="1"/>
          <p:nvPr/>
        </p:nvSpPr>
        <p:spPr>
          <a:xfrm>
            <a:off x="8692161" y="4495670"/>
            <a:ext cx="284638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483A9A83-24C7-45CD-968D-C1D0F7B2DCF2}"/>
              </a:ext>
            </a:extLst>
          </p:cNvPr>
          <p:cNvSpPr txBox="1">
            <a:spLocks/>
          </p:cNvSpPr>
          <p:nvPr/>
        </p:nvSpPr>
        <p:spPr>
          <a:xfrm>
            <a:off x="5779000" y="1518535"/>
            <a:ext cx="4946149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40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Modern </a:t>
            </a:r>
            <a:r>
              <a:rPr lang="en-US" altLang="ko-KR" sz="4000" dirty="0">
                <a:solidFill>
                  <a:schemeClr val="accent4"/>
                </a:solidFill>
                <a:ea typeface="FZShuTi" pitchFamily="2" charset="-122"/>
                <a:cs typeface="Arial" pitchFamily="34" charset="0"/>
              </a:rPr>
              <a:t>PowerPoint</a:t>
            </a:r>
            <a:endParaRPr lang="en-US" sz="4000" b="1" spc="3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7" name="Rectangle 78">
            <a:extLst>
              <a:ext uri="{FF2B5EF4-FFF2-40B4-BE49-F238E27FC236}">
                <a16:creationId xmlns:a16="http://schemas.microsoft.com/office/drawing/2014/main" id="{260416F4-BAFC-48BB-B1CA-DA5D8C7A2F43}"/>
              </a:ext>
            </a:extLst>
          </p:cNvPr>
          <p:cNvSpPr/>
          <p:nvPr/>
        </p:nvSpPr>
        <p:spPr>
          <a:xfrm>
            <a:off x="5778999" y="2101206"/>
            <a:ext cx="4946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en-US" sz="4000" b="1" spc="3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196557-2303-48FC-B1A1-E9E896416CA2}"/>
              </a:ext>
            </a:extLst>
          </p:cNvPr>
          <p:cNvSpPr txBox="1"/>
          <p:nvPr/>
        </p:nvSpPr>
        <p:spPr>
          <a:xfrm>
            <a:off x="5779000" y="2779604"/>
            <a:ext cx="5759545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Content Placeholder 4">
            <a:extLst>
              <a:ext uri="{FF2B5EF4-FFF2-40B4-BE49-F238E27FC236}">
                <a16:creationId xmlns:a16="http://schemas.microsoft.com/office/drawing/2014/main" id="{F0EC4CF2-6F9B-4BA6-AC97-CC1A8637BFC4}"/>
              </a:ext>
            </a:extLst>
          </p:cNvPr>
          <p:cNvSpPr txBox="1">
            <a:spLocks/>
          </p:cNvSpPr>
          <p:nvPr/>
        </p:nvSpPr>
        <p:spPr>
          <a:xfrm>
            <a:off x="5531912" y="5085062"/>
            <a:ext cx="1920240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$700~2500</a:t>
            </a:r>
            <a:endParaRPr lang="ko-KR" altLang="en-US" sz="2400" dirty="0"/>
          </a:p>
        </p:txBody>
      </p:sp>
      <p:sp>
        <p:nvSpPr>
          <p:cNvPr id="50" name="Content Placeholder 4">
            <a:extLst>
              <a:ext uri="{FF2B5EF4-FFF2-40B4-BE49-F238E27FC236}">
                <a16:creationId xmlns:a16="http://schemas.microsoft.com/office/drawing/2014/main" id="{DF9FCB14-D235-40D4-A839-FDCFDE16B045}"/>
              </a:ext>
            </a:extLst>
          </p:cNvPr>
          <p:cNvSpPr txBox="1">
            <a:spLocks/>
          </p:cNvSpPr>
          <p:nvPr/>
        </p:nvSpPr>
        <p:spPr>
          <a:xfrm>
            <a:off x="7545824" y="5085062"/>
            <a:ext cx="1920240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$600~$3000</a:t>
            </a:r>
            <a:endParaRPr lang="ko-KR" altLang="en-US" sz="2400" dirty="0"/>
          </a:p>
        </p:txBody>
      </p:sp>
      <p:sp>
        <p:nvSpPr>
          <p:cNvPr id="51" name="Content Placeholder 4">
            <a:extLst>
              <a:ext uri="{FF2B5EF4-FFF2-40B4-BE49-F238E27FC236}">
                <a16:creationId xmlns:a16="http://schemas.microsoft.com/office/drawing/2014/main" id="{AAF8C483-F8E3-485D-B3C0-5EC721A7937F}"/>
              </a:ext>
            </a:extLst>
          </p:cNvPr>
          <p:cNvSpPr txBox="1">
            <a:spLocks/>
          </p:cNvSpPr>
          <p:nvPr/>
        </p:nvSpPr>
        <p:spPr>
          <a:xfrm>
            <a:off x="9559735" y="5085062"/>
            <a:ext cx="1920240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$600~$3000</a:t>
            </a:r>
            <a:endParaRPr lang="ko-KR" altLang="en-US" sz="2400" dirty="0"/>
          </a:p>
        </p:txBody>
      </p:sp>
      <p:grpSp>
        <p:nvGrpSpPr>
          <p:cNvPr id="52" name="Group 46">
            <a:extLst>
              <a:ext uri="{FF2B5EF4-FFF2-40B4-BE49-F238E27FC236}">
                <a16:creationId xmlns:a16="http://schemas.microsoft.com/office/drawing/2014/main" id="{A41F4691-24C1-4E5F-9B62-96A7F73977A1}"/>
              </a:ext>
            </a:extLst>
          </p:cNvPr>
          <p:cNvGrpSpPr/>
          <p:nvPr/>
        </p:nvGrpSpPr>
        <p:grpSpPr>
          <a:xfrm>
            <a:off x="5531912" y="5583181"/>
            <a:ext cx="1916743" cy="560909"/>
            <a:chOff x="1687463" y="1470330"/>
            <a:chExt cx="2293987" cy="560909"/>
          </a:xfrm>
        </p:grpSpPr>
        <p:sp>
          <p:nvSpPr>
            <p:cNvPr id="53" name="Chevron 50">
              <a:extLst>
                <a:ext uri="{FF2B5EF4-FFF2-40B4-BE49-F238E27FC236}">
                  <a16:creationId xmlns:a16="http://schemas.microsoft.com/office/drawing/2014/main" id="{989E5EFC-563D-4061-B09A-1DBF99B39715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2EF004C-13C7-498C-B686-225C6CD3A09E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48B7C6A-0B84-4BDC-A610-2857E13645CF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0">
            <a:extLst>
              <a:ext uri="{FF2B5EF4-FFF2-40B4-BE49-F238E27FC236}">
                <a16:creationId xmlns:a16="http://schemas.microsoft.com/office/drawing/2014/main" id="{BCA9C044-5659-4F42-8B01-F101E25AFDE6}"/>
              </a:ext>
            </a:extLst>
          </p:cNvPr>
          <p:cNvGrpSpPr/>
          <p:nvPr/>
        </p:nvGrpSpPr>
        <p:grpSpPr>
          <a:xfrm>
            <a:off x="7549321" y="5583181"/>
            <a:ext cx="1916743" cy="560909"/>
            <a:chOff x="1687463" y="1470330"/>
            <a:chExt cx="2293987" cy="560909"/>
          </a:xfrm>
        </p:grpSpPr>
        <p:sp>
          <p:nvSpPr>
            <p:cNvPr id="57" name="Chevron 50">
              <a:extLst>
                <a:ext uri="{FF2B5EF4-FFF2-40B4-BE49-F238E27FC236}">
                  <a16:creationId xmlns:a16="http://schemas.microsoft.com/office/drawing/2014/main" id="{B660DFEA-EF24-48F5-BF3F-0A69BA968E95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3F2D2C6-4A5D-4B86-92D3-4C9F7771A3E0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224E5AA-95C7-4A86-A973-450C14361804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D0732149-555D-43BA-9197-ECD608005192}"/>
              </a:ext>
            </a:extLst>
          </p:cNvPr>
          <p:cNvGrpSpPr/>
          <p:nvPr/>
        </p:nvGrpSpPr>
        <p:grpSpPr>
          <a:xfrm>
            <a:off x="9566730" y="5583181"/>
            <a:ext cx="1916743" cy="560909"/>
            <a:chOff x="1687463" y="1470330"/>
            <a:chExt cx="2293987" cy="560909"/>
          </a:xfrm>
        </p:grpSpPr>
        <p:sp>
          <p:nvSpPr>
            <p:cNvPr id="61" name="Chevron 50">
              <a:extLst>
                <a:ext uri="{FF2B5EF4-FFF2-40B4-BE49-F238E27FC236}">
                  <a16:creationId xmlns:a16="http://schemas.microsoft.com/office/drawing/2014/main" id="{6322033C-CAF4-4021-84CD-5A5F06905A2E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14FA62A-7BC8-4B13-B050-96329B3B1510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18A7705-3C5D-4CB2-83A1-D52D96B7224C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0">
            <a:extLst>
              <a:ext uri="{FF2B5EF4-FFF2-40B4-BE49-F238E27FC236}">
                <a16:creationId xmlns:a16="http://schemas.microsoft.com/office/drawing/2014/main" id="{B51E8977-1C27-41B2-BC08-7CA934ABC43F}"/>
              </a:ext>
            </a:extLst>
          </p:cNvPr>
          <p:cNvGrpSpPr/>
          <p:nvPr/>
        </p:nvGrpSpPr>
        <p:grpSpPr>
          <a:xfrm rot="10800000">
            <a:off x="5822875" y="3251453"/>
            <a:ext cx="1447516" cy="2601166"/>
            <a:chOff x="2952760" y="2204864"/>
            <a:chExt cx="1447516" cy="2601166"/>
          </a:xfrm>
        </p:grpSpPr>
        <p:sp>
          <p:nvSpPr>
            <p:cNvPr id="4" name="Up-Down Arrow 47">
              <a:extLst>
                <a:ext uri="{FF2B5EF4-FFF2-40B4-BE49-F238E27FC236}">
                  <a16:creationId xmlns:a16="http://schemas.microsoft.com/office/drawing/2014/main" id="{18513E2B-2856-4394-ADAB-7E35DBD7183F}"/>
                </a:ext>
              </a:extLst>
            </p:cNvPr>
            <p:cNvSpPr/>
            <p:nvPr/>
          </p:nvSpPr>
          <p:spPr>
            <a:xfrm>
              <a:off x="2960116" y="2204864"/>
              <a:ext cx="1440160" cy="2601166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Up-Down Arrow 45">
              <a:extLst>
                <a:ext uri="{FF2B5EF4-FFF2-40B4-BE49-F238E27FC236}">
                  <a16:creationId xmlns:a16="http://schemas.microsoft.com/office/drawing/2014/main" id="{32C944DA-DEAD-44EF-BF1B-C17A79674FE7}"/>
                </a:ext>
              </a:extLst>
            </p:cNvPr>
            <p:cNvSpPr/>
            <p:nvPr/>
          </p:nvSpPr>
          <p:spPr>
            <a:xfrm>
              <a:off x="2952760" y="2213742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Up-Down Arrow 45">
              <a:extLst>
                <a:ext uri="{FF2B5EF4-FFF2-40B4-BE49-F238E27FC236}">
                  <a16:creationId xmlns:a16="http://schemas.microsoft.com/office/drawing/2014/main" id="{7C90BB53-027C-4FCD-9270-6DE03F9E26F4}"/>
                </a:ext>
              </a:extLst>
            </p:cNvPr>
            <p:cNvSpPr/>
            <p:nvPr/>
          </p:nvSpPr>
          <p:spPr>
            <a:xfrm>
              <a:off x="3666232" y="2204864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6">
            <a:extLst>
              <a:ext uri="{FF2B5EF4-FFF2-40B4-BE49-F238E27FC236}">
                <a16:creationId xmlns:a16="http://schemas.microsoft.com/office/drawing/2014/main" id="{FE98106B-BAA9-4201-BADE-4B59DCDBB8D4}"/>
              </a:ext>
            </a:extLst>
          </p:cNvPr>
          <p:cNvGrpSpPr/>
          <p:nvPr/>
        </p:nvGrpSpPr>
        <p:grpSpPr>
          <a:xfrm flipV="1">
            <a:off x="4921610" y="2339685"/>
            <a:ext cx="1440160" cy="2600914"/>
            <a:chOff x="4716016" y="2916318"/>
            <a:chExt cx="1440160" cy="2600914"/>
          </a:xfrm>
        </p:grpSpPr>
        <p:sp>
          <p:nvSpPr>
            <p:cNvPr id="8" name="Up-Down Arrow 52">
              <a:extLst>
                <a:ext uri="{FF2B5EF4-FFF2-40B4-BE49-F238E27FC236}">
                  <a16:creationId xmlns:a16="http://schemas.microsoft.com/office/drawing/2014/main" id="{C00C8DE2-CAEC-4E30-856E-E36E0E365235}"/>
                </a:ext>
              </a:extLst>
            </p:cNvPr>
            <p:cNvSpPr/>
            <p:nvPr/>
          </p:nvSpPr>
          <p:spPr>
            <a:xfrm>
              <a:off x="4716016" y="2924943"/>
              <a:ext cx="1440160" cy="2592288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Up-Down Arrow 46">
              <a:extLst>
                <a:ext uri="{FF2B5EF4-FFF2-40B4-BE49-F238E27FC236}">
                  <a16:creationId xmlns:a16="http://schemas.microsoft.com/office/drawing/2014/main" id="{B4731D04-E2B1-4137-AF84-EE0CB28B02F8}"/>
                </a:ext>
              </a:extLst>
            </p:cNvPr>
            <p:cNvSpPr/>
            <p:nvPr/>
          </p:nvSpPr>
          <p:spPr>
            <a:xfrm>
              <a:off x="4716016" y="2924944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Up-Down Arrow 46">
              <a:extLst>
                <a:ext uri="{FF2B5EF4-FFF2-40B4-BE49-F238E27FC236}">
                  <a16:creationId xmlns:a16="http://schemas.microsoft.com/office/drawing/2014/main" id="{C964A8D4-87A5-4D57-8D10-08511D512154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189C8B2-D46A-4422-8C13-719DA92F9291}"/>
              </a:ext>
            </a:extLst>
          </p:cNvPr>
          <p:cNvGrpSpPr/>
          <p:nvPr/>
        </p:nvGrpSpPr>
        <p:grpSpPr>
          <a:xfrm>
            <a:off x="863859" y="3523154"/>
            <a:ext cx="3488745" cy="1024443"/>
            <a:chOff x="1797648" y="2369571"/>
            <a:chExt cx="3488745" cy="102444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F29597-A628-4833-99E9-94E14FC9B960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22DAE6-8D41-4E63-B258-9D5E7DC7252E}"/>
                </a:ext>
              </a:extLst>
            </p:cNvPr>
            <p:cNvSpPr txBox="1"/>
            <p:nvPr/>
          </p:nvSpPr>
          <p:spPr>
            <a:xfrm>
              <a:off x="2147566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0CD0E6-0784-454F-83BA-4934BC48E32C}"/>
                </a:ext>
              </a:extLst>
            </p:cNvPr>
            <p:cNvSpPr txBox="1"/>
            <p:nvPr/>
          </p:nvSpPr>
          <p:spPr>
            <a:xfrm>
              <a:off x="2147566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B8AB9D5A-DB0B-4509-8CDD-F5ADE1F35F0E}"/>
              </a:ext>
            </a:extLst>
          </p:cNvPr>
          <p:cNvGrpSpPr/>
          <p:nvPr/>
        </p:nvGrpSpPr>
        <p:grpSpPr>
          <a:xfrm>
            <a:off x="863859" y="4819299"/>
            <a:ext cx="3488745" cy="1024443"/>
            <a:chOff x="1797648" y="3788063"/>
            <a:chExt cx="3488745" cy="10244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53203A-F25F-49FF-A5D7-072A24B0F9BD}"/>
                </a:ext>
              </a:extLst>
            </p:cNvPr>
            <p:cNvSpPr txBox="1"/>
            <p:nvPr/>
          </p:nvSpPr>
          <p:spPr>
            <a:xfrm>
              <a:off x="1797648" y="3788063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B23E1B-7446-46C0-92C6-619BF6B8F3A4}"/>
                </a:ext>
              </a:extLst>
            </p:cNvPr>
            <p:cNvSpPr txBox="1"/>
            <p:nvPr/>
          </p:nvSpPr>
          <p:spPr>
            <a:xfrm>
              <a:off x="2147566" y="4212342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BA86E2-35E5-48B8-9408-802322CAE3EE}"/>
                </a:ext>
              </a:extLst>
            </p:cNvPr>
            <p:cNvSpPr txBox="1"/>
            <p:nvPr/>
          </p:nvSpPr>
          <p:spPr>
            <a:xfrm>
              <a:off x="2147566" y="4535507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9B63588E-22D2-466C-89AA-92ECC40873E0}"/>
              </a:ext>
            </a:extLst>
          </p:cNvPr>
          <p:cNvGrpSpPr/>
          <p:nvPr/>
        </p:nvGrpSpPr>
        <p:grpSpPr>
          <a:xfrm>
            <a:off x="863859" y="1862531"/>
            <a:ext cx="3359796" cy="1270002"/>
            <a:chOff x="2081649" y="3313839"/>
            <a:chExt cx="3359796" cy="12700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DA5ACE-C441-46F0-B8B6-864C1893DFC2}"/>
                </a:ext>
              </a:extLst>
            </p:cNvPr>
            <p:cNvSpPr txBox="1"/>
            <p:nvPr/>
          </p:nvSpPr>
          <p:spPr>
            <a:xfrm>
              <a:off x="2081649" y="3568178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31667D-690D-4C98-A8E8-F4BEA3BDAC90}"/>
                </a:ext>
              </a:extLst>
            </p:cNvPr>
            <p:cNvSpPr txBox="1"/>
            <p:nvPr/>
          </p:nvSpPr>
          <p:spPr>
            <a:xfrm>
              <a:off x="2081649" y="3313839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Group 11">
            <a:extLst>
              <a:ext uri="{FF2B5EF4-FFF2-40B4-BE49-F238E27FC236}">
                <a16:creationId xmlns:a16="http://schemas.microsoft.com/office/drawing/2014/main" id="{0C6D17A2-C900-4F35-9FD4-7890D169A1B6}"/>
              </a:ext>
            </a:extLst>
          </p:cNvPr>
          <p:cNvGrpSpPr/>
          <p:nvPr/>
        </p:nvGrpSpPr>
        <p:grpSpPr>
          <a:xfrm>
            <a:off x="7845910" y="3523154"/>
            <a:ext cx="3488745" cy="1024443"/>
            <a:chOff x="1797648" y="2369571"/>
            <a:chExt cx="3488745" cy="1024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590BE9-F6AA-4799-A7D0-3E8AA9A62C66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GB" altLang="ko-KR" sz="1600" b="1" dirty="0">
                  <a:solidFill>
                    <a:schemeClr val="accent3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3A1D25-D215-4C22-84AF-89C4909DE347}"/>
                </a:ext>
              </a:extLst>
            </p:cNvPr>
            <p:cNvSpPr txBox="1"/>
            <p:nvPr/>
          </p:nvSpPr>
          <p:spPr>
            <a:xfrm>
              <a:off x="2147566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11B71F-8F7A-48F7-ADDC-A72D4945FBD1}"/>
                </a:ext>
              </a:extLst>
            </p:cNvPr>
            <p:cNvSpPr txBox="1"/>
            <p:nvPr/>
          </p:nvSpPr>
          <p:spPr>
            <a:xfrm>
              <a:off x="2147566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6">
            <a:extLst>
              <a:ext uri="{FF2B5EF4-FFF2-40B4-BE49-F238E27FC236}">
                <a16:creationId xmlns:a16="http://schemas.microsoft.com/office/drawing/2014/main" id="{E2300EB5-054A-418E-BBB3-1CD376BF7114}"/>
              </a:ext>
            </a:extLst>
          </p:cNvPr>
          <p:cNvGrpSpPr/>
          <p:nvPr/>
        </p:nvGrpSpPr>
        <p:grpSpPr>
          <a:xfrm>
            <a:off x="7845910" y="4819299"/>
            <a:ext cx="3488745" cy="1024443"/>
            <a:chOff x="1797648" y="3788063"/>
            <a:chExt cx="3488745" cy="10244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80F224-3E33-4261-8087-C4B3B4592056}"/>
                </a:ext>
              </a:extLst>
            </p:cNvPr>
            <p:cNvSpPr txBox="1"/>
            <p:nvPr/>
          </p:nvSpPr>
          <p:spPr>
            <a:xfrm>
              <a:off x="1797648" y="3788063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GB" altLang="ko-KR" sz="1600" b="1" dirty="0">
                  <a:solidFill>
                    <a:schemeClr val="accent4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6332015-37F5-4F3A-9069-848B229104A4}"/>
                </a:ext>
              </a:extLst>
            </p:cNvPr>
            <p:cNvSpPr txBox="1"/>
            <p:nvPr/>
          </p:nvSpPr>
          <p:spPr>
            <a:xfrm>
              <a:off x="2147566" y="4212342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4414DD-7863-4B72-B5CB-8860B8088D03}"/>
                </a:ext>
              </a:extLst>
            </p:cNvPr>
            <p:cNvSpPr txBox="1"/>
            <p:nvPr/>
          </p:nvSpPr>
          <p:spPr>
            <a:xfrm>
              <a:off x="2147566" y="4535507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">
            <a:extLst>
              <a:ext uri="{FF2B5EF4-FFF2-40B4-BE49-F238E27FC236}">
                <a16:creationId xmlns:a16="http://schemas.microsoft.com/office/drawing/2014/main" id="{0B3E3CC8-4585-4390-B80D-715C0F7B709C}"/>
              </a:ext>
            </a:extLst>
          </p:cNvPr>
          <p:cNvGrpSpPr/>
          <p:nvPr/>
        </p:nvGrpSpPr>
        <p:grpSpPr>
          <a:xfrm>
            <a:off x="7974859" y="1862531"/>
            <a:ext cx="3359796" cy="1270002"/>
            <a:chOff x="2081649" y="3313839"/>
            <a:chExt cx="3359796" cy="127000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E98F58-7B17-4C4B-BE8C-F1D0276DE73A}"/>
                </a:ext>
              </a:extLst>
            </p:cNvPr>
            <p:cNvSpPr txBox="1"/>
            <p:nvPr/>
          </p:nvSpPr>
          <p:spPr>
            <a:xfrm>
              <a:off x="2081649" y="3568178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FF94120-A67E-4576-AFAE-E3C485AD9613}"/>
                </a:ext>
              </a:extLst>
            </p:cNvPr>
            <p:cNvSpPr txBox="1"/>
            <p:nvPr/>
          </p:nvSpPr>
          <p:spPr>
            <a:xfrm>
              <a:off x="2081649" y="3313839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B9391D-30F9-4BCB-8597-DB81E0DB45F1}"/>
              </a:ext>
            </a:extLst>
          </p:cNvPr>
          <p:cNvSpPr txBox="1"/>
          <p:nvPr/>
        </p:nvSpPr>
        <p:spPr>
          <a:xfrm>
            <a:off x="7941132" y="40806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C535E-5943-4C5C-AAF7-0C8166C4F919}"/>
              </a:ext>
            </a:extLst>
          </p:cNvPr>
          <p:cNvSpPr txBox="1"/>
          <p:nvPr/>
        </p:nvSpPr>
        <p:spPr>
          <a:xfrm>
            <a:off x="7941132" y="72922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D059D-0845-43A3-8820-0EE699FD1CCD}"/>
              </a:ext>
            </a:extLst>
          </p:cNvPr>
          <p:cNvSpPr txBox="1"/>
          <p:nvPr/>
        </p:nvSpPr>
        <p:spPr>
          <a:xfrm>
            <a:off x="7941132" y="169270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8CB11-833B-4B9A-AB60-ACDBA4C2DA9D}"/>
              </a:ext>
            </a:extLst>
          </p:cNvPr>
          <p:cNvSpPr txBox="1"/>
          <p:nvPr/>
        </p:nvSpPr>
        <p:spPr>
          <a:xfrm>
            <a:off x="7941132" y="137154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8AD05-C04F-4460-9282-99212994B6E0}"/>
              </a:ext>
            </a:extLst>
          </p:cNvPr>
          <p:cNvSpPr txBox="1"/>
          <p:nvPr/>
        </p:nvSpPr>
        <p:spPr>
          <a:xfrm>
            <a:off x="7941132" y="105038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B164F-CC59-4797-A7B0-FF7D3A93A072}"/>
              </a:ext>
            </a:extLst>
          </p:cNvPr>
          <p:cNvSpPr txBox="1"/>
          <p:nvPr/>
        </p:nvSpPr>
        <p:spPr>
          <a:xfrm>
            <a:off x="7941132" y="201386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55ED8-FD29-4168-B9F9-D7362F735445}"/>
              </a:ext>
            </a:extLst>
          </p:cNvPr>
          <p:cNvSpPr txBox="1"/>
          <p:nvPr/>
        </p:nvSpPr>
        <p:spPr>
          <a:xfrm>
            <a:off x="7941132" y="265618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71C58F-AADE-40FB-B5DF-64334483F577}"/>
              </a:ext>
            </a:extLst>
          </p:cNvPr>
          <p:cNvSpPr txBox="1"/>
          <p:nvPr/>
        </p:nvSpPr>
        <p:spPr>
          <a:xfrm>
            <a:off x="7941132" y="233502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11EECF-2042-4CF7-AAA7-857D8482357F}"/>
              </a:ext>
            </a:extLst>
          </p:cNvPr>
          <p:cNvSpPr txBox="1"/>
          <p:nvPr/>
        </p:nvSpPr>
        <p:spPr>
          <a:xfrm>
            <a:off x="724155" y="28094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CBA525-D57A-4050-BDFB-74DE63AC6C1F}"/>
              </a:ext>
            </a:extLst>
          </p:cNvPr>
          <p:cNvSpPr txBox="1"/>
          <p:nvPr/>
        </p:nvSpPr>
        <p:spPr>
          <a:xfrm>
            <a:off x="1391111" y="967326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E05B13-3FC7-4646-8F13-F39E9E75F665}"/>
              </a:ext>
            </a:extLst>
          </p:cNvPr>
          <p:cNvSpPr txBox="1"/>
          <p:nvPr/>
        </p:nvSpPr>
        <p:spPr>
          <a:xfrm>
            <a:off x="1391111" y="1631291"/>
            <a:ext cx="317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2D350D35-9386-43CC-BCA2-65A820E4A3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063370F-885D-47CD-A7A9-632BE9531E79}"/>
              </a:ext>
            </a:extLst>
          </p:cNvPr>
          <p:cNvGrpSpPr/>
          <p:nvPr/>
        </p:nvGrpSpPr>
        <p:grpSpPr>
          <a:xfrm>
            <a:off x="423457" y="2078111"/>
            <a:ext cx="1987860" cy="1996682"/>
            <a:chOff x="6003338" y="1951596"/>
            <a:chExt cx="1484323" cy="1490912"/>
          </a:xfrm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1CA5B668-476D-437C-B540-78AE07EEDE99}"/>
                </a:ext>
              </a:extLst>
            </p:cNvPr>
            <p:cNvSpPr/>
            <p:nvPr/>
          </p:nvSpPr>
          <p:spPr>
            <a:xfrm>
              <a:off x="6139104" y="2122341"/>
              <a:ext cx="1207555" cy="1320109"/>
            </a:xfrm>
            <a:custGeom>
              <a:avLst/>
              <a:gdLst>
                <a:gd name="connsiteX0" fmla="*/ 618012 w 1207555"/>
                <a:gd name="connsiteY0" fmla="*/ 8423 h 1320109"/>
                <a:gd name="connsiteX1" fmla="*/ 588902 w 1207555"/>
                <a:gd name="connsiteY1" fmla="*/ 10465 h 1320109"/>
                <a:gd name="connsiteX2" fmla="*/ 6417 w 1207555"/>
                <a:gd name="connsiteY2" fmla="*/ 638161 h 1320109"/>
                <a:gd name="connsiteX3" fmla="*/ 0 w 1207555"/>
                <a:gd name="connsiteY3" fmla="*/ 644403 h 1320109"/>
                <a:gd name="connsiteX4" fmla="*/ 0 w 1207555"/>
                <a:gd name="connsiteY4" fmla="*/ 1320109 h 1320109"/>
                <a:gd name="connsiteX5" fmla="*/ 1207556 w 1207555"/>
                <a:gd name="connsiteY5" fmla="*/ 1320109 h 1320109"/>
                <a:gd name="connsiteX6" fmla="*/ 1207556 w 1207555"/>
                <a:gd name="connsiteY6" fmla="*/ 638161 h 1320109"/>
                <a:gd name="connsiteX7" fmla="*/ 1193613 w 1207555"/>
                <a:gd name="connsiteY7" fmla="*/ 622702 h 1320109"/>
                <a:gd name="connsiteX8" fmla="*/ 618012 w 1207555"/>
                <a:gd name="connsiteY8" fmla="*/ 8423 h 132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555" h="1320109">
                  <a:moveTo>
                    <a:pt x="618012" y="8423"/>
                  </a:moveTo>
                  <a:cubicBezTo>
                    <a:pt x="604886" y="-5635"/>
                    <a:pt x="598819" y="-94"/>
                    <a:pt x="588902" y="10465"/>
                  </a:cubicBezTo>
                  <a:cubicBezTo>
                    <a:pt x="397385" y="215516"/>
                    <a:pt x="23334" y="620135"/>
                    <a:pt x="6417" y="638161"/>
                  </a:cubicBezTo>
                  <a:cubicBezTo>
                    <a:pt x="4200" y="640319"/>
                    <a:pt x="2100" y="642420"/>
                    <a:pt x="0" y="644403"/>
                  </a:cubicBezTo>
                  <a:lnTo>
                    <a:pt x="0" y="1320109"/>
                  </a:lnTo>
                  <a:lnTo>
                    <a:pt x="1207556" y="1320109"/>
                  </a:lnTo>
                  <a:lnTo>
                    <a:pt x="1207556" y="638161"/>
                  </a:lnTo>
                  <a:cubicBezTo>
                    <a:pt x="1199680" y="629469"/>
                    <a:pt x="1193847" y="622994"/>
                    <a:pt x="1193613" y="622702"/>
                  </a:cubicBezTo>
                  <a:cubicBezTo>
                    <a:pt x="1001630" y="418059"/>
                    <a:pt x="809529" y="213533"/>
                    <a:pt x="618012" y="842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60754023-BAA2-45DE-B971-63AF8C811281}"/>
                </a:ext>
              </a:extLst>
            </p:cNvPr>
            <p:cNvSpPr/>
            <p:nvPr/>
          </p:nvSpPr>
          <p:spPr>
            <a:xfrm>
              <a:off x="6290719" y="2876590"/>
              <a:ext cx="361741" cy="443412"/>
            </a:xfrm>
            <a:custGeom>
              <a:avLst/>
              <a:gdLst>
                <a:gd name="connsiteX0" fmla="*/ 344941 w 361741"/>
                <a:gd name="connsiteY0" fmla="*/ 443412 h 443412"/>
                <a:gd name="connsiteX1" fmla="*/ 16801 w 361741"/>
                <a:gd name="connsiteY1" fmla="*/ 443412 h 443412"/>
                <a:gd name="connsiteX2" fmla="*/ 0 w 361741"/>
                <a:gd name="connsiteY2" fmla="*/ 426611 h 443412"/>
                <a:gd name="connsiteX3" fmla="*/ 0 w 361741"/>
                <a:gd name="connsiteY3" fmla="*/ 16801 h 443412"/>
                <a:gd name="connsiteX4" fmla="*/ 16801 w 361741"/>
                <a:gd name="connsiteY4" fmla="*/ 0 h 443412"/>
                <a:gd name="connsiteX5" fmla="*/ 344941 w 361741"/>
                <a:gd name="connsiteY5" fmla="*/ 0 h 443412"/>
                <a:gd name="connsiteX6" fmla="*/ 361742 w 361741"/>
                <a:gd name="connsiteY6" fmla="*/ 16801 h 443412"/>
                <a:gd name="connsiteX7" fmla="*/ 361742 w 361741"/>
                <a:gd name="connsiteY7" fmla="*/ 426611 h 443412"/>
                <a:gd name="connsiteX8" fmla="*/ 344941 w 361741"/>
                <a:gd name="connsiteY8" fmla="*/ 443412 h 44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741" h="443412">
                  <a:moveTo>
                    <a:pt x="344941" y="443412"/>
                  </a:moveTo>
                  <a:lnTo>
                    <a:pt x="16801" y="443412"/>
                  </a:lnTo>
                  <a:cubicBezTo>
                    <a:pt x="7525" y="443412"/>
                    <a:pt x="0" y="435887"/>
                    <a:pt x="0" y="426611"/>
                  </a:cubicBezTo>
                  <a:lnTo>
                    <a:pt x="0" y="16801"/>
                  </a:lnTo>
                  <a:cubicBezTo>
                    <a:pt x="0" y="7525"/>
                    <a:pt x="7525" y="0"/>
                    <a:pt x="16801" y="0"/>
                  </a:cubicBezTo>
                  <a:lnTo>
                    <a:pt x="344941" y="0"/>
                  </a:lnTo>
                  <a:cubicBezTo>
                    <a:pt x="354216" y="0"/>
                    <a:pt x="361742" y="7525"/>
                    <a:pt x="361742" y="16801"/>
                  </a:cubicBezTo>
                  <a:lnTo>
                    <a:pt x="361742" y="426611"/>
                  </a:lnTo>
                  <a:cubicBezTo>
                    <a:pt x="361742" y="435887"/>
                    <a:pt x="354216" y="443412"/>
                    <a:pt x="344941" y="443412"/>
                  </a:cubicBezTo>
                  <a:close/>
                </a:path>
              </a:pathLst>
            </a:custGeom>
            <a:solidFill>
              <a:srgbClr val="565E7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CBBEA1B1-D6F7-4DE0-8595-4602958CDB37}"/>
                </a:ext>
              </a:extLst>
            </p:cNvPr>
            <p:cNvSpPr/>
            <p:nvPr/>
          </p:nvSpPr>
          <p:spPr>
            <a:xfrm>
              <a:off x="6622649" y="2392749"/>
              <a:ext cx="241458" cy="241455"/>
            </a:xfrm>
            <a:custGeom>
              <a:avLst/>
              <a:gdLst>
                <a:gd name="connsiteX0" fmla="*/ 119999 w 241458"/>
                <a:gd name="connsiteY0" fmla="*/ 241455 h 241455"/>
                <a:gd name="connsiteX1" fmla="*/ 2 w 241458"/>
                <a:gd name="connsiteY1" fmla="*/ 121866 h 241455"/>
                <a:gd name="connsiteX2" fmla="*/ 121749 w 241458"/>
                <a:gd name="connsiteY2" fmla="*/ 2 h 241455"/>
                <a:gd name="connsiteX3" fmla="*/ 241455 w 241458"/>
                <a:gd name="connsiteY3" fmla="*/ 120758 h 241455"/>
                <a:gd name="connsiteX4" fmla="*/ 119999 w 241458"/>
                <a:gd name="connsiteY4" fmla="*/ 241455 h 24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458" h="241455">
                  <a:moveTo>
                    <a:pt x="119999" y="241455"/>
                  </a:moveTo>
                  <a:cubicBezTo>
                    <a:pt x="52796" y="241280"/>
                    <a:pt x="410" y="189011"/>
                    <a:pt x="2" y="121866"/>
                  </a:cubicBezTo>
                  <a:cubicBezTo>
                    <a:pt x="-348" y="54780"/>
                    <a:pt x="54779" y="-406"/>
                    <a:pt x="121749" y="2"/>
                  </a:cubicBezTo>
                  <a:cubicBezTo>
                    <a:pt x="187844" y="411"/>
                    <a:pt x="241046" y="54021"/>
                    <a:pt x="241455" y="120758"/>
                  </a:cubicBezTo>
                  <a:cubicBezTo>
                    <a:pt x="241980" y="189011"/>
                    <a:pt x="189010" y="241630"/>
                    <a:pt x="119999" y="241455"/>
                  </a:cubicBezTo>
                  <a:close/>
                </a:path>
              </a:pathLst>
            </a:custGeom>
            <a:solidFill>
              <a:srgbClr val="675968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2E114666-5175-44BF-A3BC-EC2AF2F0BB81}"/>
                </a:ext>
              </a:extLst>
            </p:cNvPr>
            <p:cNvSpPr/>
            <p:nvPr/>
          </p:nvSpPr>
          <p:spPr>
            <a:xfrm>
              <a:off x="6003338" y="1951596"/>
              <a:ext cx="1484323" cy="868700"/>
            </a:xfrm>
            <a:custGeom>
              <a:avLst/>
              <a:gdLst>
                <a:gd name="connsiteX0" fmla="*/ 1470436 w 1484323"/>
                <a:gd name="connsiteY0" fmla="*/ 771571 h 868700"/>
                <a:gd name="connsiteX1" fmla="*/ 1322029 w 1484323"/>
                <a:gd name="connsiteY1" fmla="*/ 615055 h 868700"/>
                <a:gd name="connsiteX2" fmla="*/ 1302020 w 1484323"/>
                <a:gd name="connsiteY2" fmla="*/ 566228 h 868700"/>
                <a:gd name="connsiteX3" fmla="*/ 1303011 w 1484323"/>
                <a:gd name="connsiteY3" fmla="*/ 394253 h 868700"/>
                <a:gd name="connsiteX4" fmla="*/ 1267835 w 1484323"/>
                <a:gd name="connsiteY4" fmla="*/ 360477 h 868700"/>
                <a:gd name="connsiteX5" fmla="*/ 1212474 w 1484323"/>
                <a:gd name="connsiteY5" fmla="*/ 360535 h 868700"/>
                <a:gd name="connsiteX6" fmla="*/ 1180039 w 1484323"/>
                <a:gd name="connsiteY6" fmla="*/ 391978 h 868700"/>
                <a:gd name="connsiteX7" fmla="*/ 1179922 w 1484323"/>
                <a:gd name="connsiteY7" fmla="*/ 458423 h 868700"/>
                <a:gd name="connsiteX8" fmla="*/ 766786 w 1484323"/>
                <a:gd name="connsiteY8" fmla="*/ 21019 h 868700"/>
                <a:gd name="connsiteX9" fmla="*/ 715917 w 1484323"/>
                <a:gd name="connsiteY9" fmla="*/ 20203 h 868700"/>
                <a:gd name="connsiteX10" fmla="*/ 18394 w 1484323"/>
                <a:gd name="connsiteY10" fmla="*/ 764570 h 868700"/>
                <a:gd name="connsiteX11" fmla="*/ 19502 w 1484323"/>
                <a:gd name="connsiteY11" fmla="*/ 817948 h 868700"/>
                <a:gd name="connsiteX12" fmla="*/ 53979 w 1484323"/>
                <a:gd name="connsiteY12" fmla="*/ 855166 h 868700"/>
                <a:gd name="connsiteX13" fmla="*/ 142066 w 1484323"/>
                <a:gd name="connsiteY13" fmla="*/ 814856 h 868700"/>
                <a:gd name="connsiteX14" fmla="*/ 724610 w 1484323"/>
                <a:gd name="connsiteY14" fmla="*/ 187161 h 868700"/>
                <a:gd name="connsiteX15" fmla="*/ 753719 w 1484323"/>
                <a:gd name="connsiteY15" fmla="*/ 185119 h 868700"/>
                <a:gd name="connsiteX16" fmla="*/ 1329262 w 1484323"/>
                <a:gd name="connsiteY16" fmla="*/ 799455 h 868700"/>
                <a:gd name="connsiteX17" fmla="*/ 1383515 w 1484323"/>
                <a:gd name="connsiteY17" fmla="*/ 856800 h 868700"/>
                <a:gd name="connsiteX18" fmla="*/ 1420675 w 1484323"/>
                <a:gd name="connsiteY18" fmla="*/ 856800 h 868700"/>
                <a:gd name="connsiteX19" fmla="*/ 1469152 w 1484323"/>
                <a:gd name="connsiteY19" fmla="*/ 810656 h 868700"/>
                <a:gd name="connsiteX20" fmla="*/ 1470436 w 1484323"/>
                <a:gd name="connsiteY20" fmla="*/ 771571 h 86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4323" h="868700">
                  <a:moveTo>
                    <a:pt x="1470436" y="771571"/>
                  </a:moveTo>
                  <a:cubicBezTo>
                    <a:pt x="1420383" y="719943"/>
                    <a:pt x="1372081" y="666683"/>
                    <a:pt x="1322029" y="615055"/>
                  </a:cubicBezTo>
                  <a:cubicBezTo>
                    <a:pt x="1308203" y="600821"/>
                    <a:pt x="1301611" y="586354"/>
                    <a:pt x="1302020" y="566228"/>
                  </a:cubicBezTo>
                  <a:cubicBezTo>
                    <a:pt x="1303128" y="508942"/>
                    <a:pt x="1304061" y="451539"/>
                    <a:pt x="1303011" y="394253"/>
                  </a:cubicBezTo>
                  <a:cubicBezTo>
                    <a:pt x="1302486" y="365027"/>
                    <a:pt x="1302486" y="359193"/>
                    <a:pt x="1267835" y="360477"/>
                  </a:cubicBezTo>
                  <a:cubicBezTo>
                    <a:pt x="1249459" y="361177"/>
                    <a:pt x="1232483" y="361352"/>
                    <a:pt x="1212474" y="360535"/>
                  </a:cubicBezTo>
                  <a:cubicBezTo>
                    <a:pt x="1179922" y="359193"/>
                    <a:pt x="1179105" y="367244"/>
                    <a:pt x="1180039" y="391978"/>
                  </a:cubicBezTo>
                  <a:cubicBezTo>
                    <a:pt x="1180797" y="412221"/>
                    <a:pt x="1179922" y="417588"/>
                    <a:pt x="1179922" y="458423"/>
                  </a:cubicBezTo>
                  <a:cubicBezTo>
                    <a:pt x="1172980" y="452064"/>
                    <a:pt x="897342" y="160968"/>
                    <a:pt x="766786" y="21019"/>
                  </a:cubicBezTo>
                  <a:cubicBezTo>
                    <a:pt x="741060" y="-6515"/>
                    <a:pt x="741585" y="-7215"/>
                    <a:pt x="715917" y="20203"/>
                  </a:cubicBezTo>
                  <a:cubicBezTo>
                    <a:pt x="483390" y="268306"/>
                    <a:pt x="250921" y="516467"/>
                    <a:pt x="18394" y="764570"/>
                  </a:cubicBezTo>
                  <a:cubicBezTo>
                    <a:pt x="-7566" y="792222"/>
                    <a:pt x="-4999" y="789480"/>
                    <a:pt x="19502" y="817948"/>
                  </a:cubicBezTo>
                  <a:cubicBezTo>
                    <a:pt x="36478" y="837665"/>
                    <a:pt x="37178" y="842566"/>
                    <a:pt x="53979" y="855166"/>
                  </a:cubicBezTo>
                  <a:cubicBezTo>
                    <a:pt x="77313" y="872667"/>
                    <a:pt x="83147" y="872667"/>
                    <a:pt x="142066" y="814856"/>
                  </a:cubicBezTo>
                  <a:cubicBezTo>
                    <a:pt x="158983" y="796830"/>
                    <a:pt x="533034" y="392212"/>
                    <a:pt x="724610" y="187161"/>
                  </a:cubicBezTo>
                  <a:cubicBezTo>
                    <a:pt x="734527" y="176602"/>
                    <a:pt x="740594" y="171060"/>
                    <a:pt x="753719" y="185119"/>
                  </a:cubicBezTo>
                  <a:cubicBezTo>
                    <a:pt x="945236" y="390228"/>
                    <a:pt x="1137337" y="594754"/>
                    <a:pt x="1329262" y="799455"/>
                  </a:cubicBezTo>
                  <a:cubicBezTo>
                    <a:pt x="1329904" y="800097"/>
                    <a:pt x="1369048" y="844082"/>
                    <a:pt x="1383515" y="856800"/>
                  </a:cubicBezTo>
                  <a:cubicBezTo>
                    <a:pt x="1401541" y="872667"/>
                    <a:pt x="1401541" y="872667"/>
                    <a:pt x="1420675" y="856800"/>
                  </a:cubicBezTo>
                  <a:cubicBezTo>
                    <a:pt x="1442959" y="838365"/>
                    <a:pt x="1453868" y="825823"/>
                    <a:pt x="1469152" y="810656"/>
                  </a:cubicBezTo>
                  <a:cubicBezTo>
                    <a:pt x="1489161" y="790880"/>
                    <a:pt x="1489161" y="790880"/>
                    <a:pt x="1470436" y="771571"/>
                  </a:cubicBezTo>
                  <a:close/>
                </a:path>
              </a:pathLst>
            </a:custGeom>
            <a:solidFill>
              <a:srgbClr val="70614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55A59B4B-C9EA-4430-A3DF-D5F2DC717446}"/>
                </a:ext>
              </a:extLst>
            </p:cNvPr>
            <p:cNvSpPr/>
            <p:nvPr/>
          </p:nvSpPr>
          <p:spPr>
            <a:xfrm>
              <a:off x="6139104" y="2742476"/>
              <a:ext cx="1207555" cy="52444"/>
            </a:xfrm>
            <a:custGeom>
              <a:avLst/>
              <a:gdLst>
                <a:gd name="connsiteX0" fmla="*/ 1185621 w 1207555"/>
                <a:gd name="connsiteY0" fmla="*/ 0 h 52444"/>
                <a:gd name="connsiteX1" fmla="*/ 28585 w 1207555"/>
                <a:gd name="connsiteY1" fmla="*/ 0 h 52444"/>
                <a:gd name="connsiteX2" fmla="*/ 6417 w 1207555"/>
                <a:gd name="connsiteY2" fmla="*/ 23859 h 52444"/>
                <a:gd name="connsiteX3" fmla="*/ 0 w 1207555"/>
                <a:gd name="connsiteY3" fmla="*/ 30101 h 52444"/>
                <a:gd name="connsiteX4" fmla="*/ 0 w 1207555"/>
                <a:gd name="connsiteY4" fmla="*/ 52444 h 52444"/>
                <a:gd name="connsiteX5" fmla="*/ 1207556 w 1207555"/>
                <a:gd name="connsiteY5" fmla="*/ 52444 h 52444"/>
                <a:gd name="connsiteX6" fmla="*/ 1207556 w 1207555"/>
                <a:gd name="connsiteY6" fmla="*/ 23859 h 52444"/>
                <a:gd name="connsiteX7" fmla="*/ 1193613 w 1207555"/>
                <a:gd name="connsiteY7" fmla="*/ 8400 h 52444"/>
                <a:gd name="connsiteX8" fmla="*/ 1185621 w 1207555"/>
                <a:gd name="connsiteY8" fmla="*/ 0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555" h="52444">
                  <a:moveTo>
                    <a:pt x="1185621" y="0"/>
                  </a:moveTo>
                  <a:lnTo>
                    <a:pt x="28585" y="0"/>
                  </a:lnTo>
                  <a:cubicBezTo>
                    <a:pt x="16334" y="13184"/>
                    <a:pt x="8517" y="21643"/>
                    <a:pt x="6417" y="23859"/>
                  </a:cubicBezTo>
                  <a:cubicBezTo>
                    <a:pt x="4200" y="26018"/>
                    <a:pt x="2100" y="28118"/>
                    <a:pt x="0" y="30101"/>
                  </a:cubicBezTo>
                  <a:lnTo>
                    <a:pt x="0" y="52444"/>
                  </a:lnTo>
                  <a:lnTo>
                    <a:pt x="1207556" y="52444"/>
                  </a:lnTo>
                  <a:lnTo>
                    <a:pt x="1207556" y="23859"/>
                  </a:lnTo>
                  <a:cubicBezTo>
                    <a:pt x="1199680" y="15167"/>
                    <a:pt x="1193847" y="8692"/>
                    <a:pt x="1193613" y="8400"/>
                  </a:cubicBezTo>
                  <a:cubicBezTo>
                    <a:pt x="1190930" y="5659"/>
                    <a:pt x="1188305" y="2800"/>
                    <a:pt x="1185621" y="0"/>
                  </a:cubicBezTo>
                  <a:close/>
                </a:path>
              </a:pathLst>
            </a:custGeom>
            <a:solidFill>
              <a:srgbClr val="565E7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202F7572-7893-485B-B3FC-B0CA9F155BC3}"/>
                </a:ext>
              </a:extLst>
            </p:cNvPr>
            <p:cNvSpPr/>
            <p:nvPr/>
          </p:nvSpPr>
          <p:spPr>
            <a:xfrm>
              <a:off x="6331613" y="2917484"/>
              <a:ext cx="280012" cy="75836"/>
            </a:xfrm>
            <a:custGeom>
              <a:avLst/>
              <a:gdLst>
                <a:gd name="connsiteX0" fmla="*/ 266537 w 280012"/>
                <a:gd name="connsiteY0" fmla="*/ 75837 h 75836"/>
                <a:gd name="connsiteX1" fmla="*/ 13476 w 280012"/>
                <a:gd name="connsiteY1" fmla="*/ 75837 h 75836"/>
                <a:gd name="connsiteX2" fmla="*/ 0 w 280012"/>
                <a:gd name="connsiteY2" fmla="*/ 62361 h 75836"/>
                <a:gd name="connsiteX3" fmla="*/ 0 w 280012"/>
                <a:gd name="connsiteY3" fmla="*/ 13476 h 75836"/>
                <a:gd name="connsiteX4" fmla="*/ 13476 w 280012"/>
                <a:gd name="connsiteY4" fmla="*/ 0 h 75836"/>
                <a:gd name="connsiteX5" fmla="*/ 266537 w 280012"/>
                <a:gd name="connsiteY5" fmla="*/ 0 h 75836"/>
                <a:gd name="connsiteX6" fmla="*/ 280013 w 280012"/>
                <a:gd name="connsiteY6" fmla="*/ 13476 h 75836"/>
                <a:gd name="connsiteX7" fmla="*/ 280013 w 280012"/>
                <a:gd name="connsiteY7" fmla="*/ 62361 h 75836"/>
                <a:gd name="connsiteX8" fmla="*/ 266537 w 280012"/>
                <a:gd name="connsiteY8" fmla="*/ 75837 h 7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012" h="75836">
                  <a:moveTo>
                    <a:pt x="266537" y="75837"/>
                  </a:moveTo>
                  <a:lnTo>
                    <a:pt x="13476" y="75837"/>
                  </a:lnTo>
                  <a:cubicBezTo>
                    <a:pt x="6009" y="75837"/>
                    <a:pt x="0" y="69770"/>
                    <a:pt x="0" y="62361"/>
                  </a:cubicBezTo>
                  <a:lnTo>
                    <a:pt x="0" y="13476"/>
                  </a:lnTo>
                  <a:cubicBezTo>
                    <a:pt x="0" y="6009"/>
                    <a:pt x="6067" y="0"/>
                    <a:pt x="13476" y="0"/>
                  </a:cubicBezTo>
                  <a:lnTo>
                    <a:pt x="266537" y="0"/>
                  </a:lnTo>
                  <a:cubicBezTo>
                    <a:pt x="274004" y="0"/>
                    <a:pt x="280013" y="6067"/>
                    <a:pt x="280013" y="13476"/>
                  </a:cubicBezTo>
                  <a:lnTo>
                    <a:pt x="280013" y="62361"/>
                  </a:lnTo>
                  <a:cubicBezTo>
                    <a:pt x="280013" y="69770"/>
                    <a:pt x="273946" y="75837"/>
                    <a:pt x="266537" y="75837"/>
                  </a:cubicBezTo>
                  <a:close/>
                </a:path>
              </a:pathLst>
            </a:custGeom>
            <a:solidFill>
              <a:srgbClr val="8BB5D3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79B37B1A-FE75-4AA2-9FEC-286ACA60AAEB}"/>
                </a:ext>
              </a:extLst>
            </p:cNvPr>
            <p:cNvSpPr/>
            <p:nvPr/>
          </p:nvSpPr>
          <p:spPr>
            <a:xfrm>
              <a:off x="6331613" y="3034156"/>
              <a:ext cx="280012" cy="245011"/>
            </a:xfrm>
            <a:custGeom>
              <a:avLst/>
              <a:gdLst>
                <a:gd name="connsiteX0" fmla="*/ 266537 w 280012"/>
                <a:gd name="connsiteY0" fmla="*/ 245011 h 245011"/>
                <a:gd name="connsiteX1" fmla="*/ 13476 w 280012"/>
                <a:gd name="connsiteY1" fmla="*/ 245011 h 245011"/>
                <a:gd name="connsiteX2" fmla="*/ 0 w 280012"/>
                <a:gd name="connsiteY2" fmla="*/ 231536 h 245011"/>
                <a:gd name="connsiteX3" fmla="*/ 0 w 280012"/>
                <a:gd name="connsiteY3" fmla="*/ 13476 h 245011"/>
                <a:gd name="connsiteX4" fmla="*/ 13476 w 280012"/>
                <a:gd name="connsiteY4" fmla="*/ 0 h 245011"/>
                <a:gd name="connsiteX5" fmla="*/ 266537 w 280012"/>
                <a:gd name="connsiteY5" fmla="*/ 0 h 245011"/>
                <a:gd name="connsiteX6" fmla="*/ 280013 w 280012"/>
                <a:gd name="connsiteY6" fmla="*/ 13476 h 245011"/>
                <a:gd name="connsiteX7" fmla="*/ 280013 w 280012"/>
                <a:gd name="connsiteY7" fmla="*/ 231536 h 245011"/>
                <a:gd name="connsiteX8" fmla="*/ 266537 w 280012"/>
                <a:gd name="connsiteY8" fmla="*/ 245011 h 24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012" h="245011">
                  <a:moveTo>
                    <a:pt x="266537" y="245011"/>
                  </a:moveTo>
                  <a:lnTo>
                    <a:pt x="13476" y="245011"/>
                  </a:lnTo>
                  <a:cubicBezTo>
                    <a:pt x="6009" y="245011"/>
                    <a:pt x="0" y="238944"/>
                    <a:pt x="0" y="231536"/>
                  </a:cubicBezTo>
                  <a:lnTo>
                    <a:pt x="0" y="13476"/>
                  </a:lnTo>
                  <a:cubicBezTo>
                    <a:pt x="0" y="6009"/>
                    <a:pt x="6067" y="0"/>
                    <a:pt x="13476" y="0"/>
                  </a:cubicBezTo>
                  <a:lnTo>
                    <a:pt x="266537" y="0"/>
                  </a:lnTo>
                  <a:cubicBezTo>
                    <a:pt x="274004" y="0"/>
                    <a:pt x="280013" y="6067"/>
                    <a:pt x="280013" y="13476"/>
                  </a:cubicBezTo>
                  <a:lnTo>
                    <a:pt x="280013" y="231536"/>
                  </a:lnTo>
                  <a:cubicBezTo>
                    <a:pt x="280013" y="238944"/>
                    <a:pt x="273946" y="245011"/>
                    <a:pt x="266537" y="245011"/>
                  </a:cubicBezTo>
                  <a:close/>
                </a:path>
              </a:pathLst>
            </a:custGeom>
            <a:solidFill>
              <a:srgbClr val="8BB5D3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DAD8AEBC-8150-45FE-BB86-AAD889AE91C7}"/>
                </a:ext>
              </a:extLst>
            </p:cNvPr>
            <p:cNvSpPr/>
            <p:nvPr/>
          </p:nvSpPr>
          <p:spPr>
            <a:xfrm>
              <a:off x="6337621" y="3057199"/>
              <a:ext cx="215551" cy="215507"/>
            </a:xfrm>
            <a:custGeom>
              <a:avLst/>
              <a:gdLst>
                <a:gd name="connsiteX0" fmla="*/ 215552 w 215551"/>
                <a:gd name="connsiteY0" fmla="*/ 215493 h 215507"/>
                <a:gd name="connsiteX1" fmla="*/ 15284 w 215551"/>
                <a:gd name="connsiteY1" fmla="*/ 215435 h 215507"/>
                <a:gd name="connsiteX2" fmla="*/ 58 w 215551"/>
                <a:gd name="connsiteY2" fmla="*/ 198284 h 215507"/>
                <a:gd name="connsiteX3" fmla="*/ 0 w 215551"/>
                <a:gd name="connsiteY3" fmla="*/ 0 h 215507"/>
                <a:gd name="connsiteX4" fmla="*/ 215552 w 215551"/>
                <a:gd name="connsiteY4" fmla="*/ 215493 h 2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551" h="215507">
                  <a:moveTo>
                    <a:pt x="215552" y="215493"/>
                  </a:moveTo>
                  <a:cubicBezTo>
                    <a:pt x="152024" y="215493"/>
                    <a:pt x="83654" y="215552"/>
                    <a:pt x="15284" y="215435"/>
                  </a:cubicBezTo>
                  <a:cubicBezTo>
                    <a:pt x="4259" y="215435"/>
                    <a:pt x="58" y="208318"/>
                    <a:pt x="58" y="198284"/>
                  </a:cubicBezTo>
                  <a:cubicBezTo>
                    <a:pt x="0" y="130848"/>
                    <a:pt x="0" y="63353"/>
                    <a:pt x="0" y="0"/>
                  </a:cubicBezTo>
                  <a:cubicBezTo>
                    <a:pt x="71462" y="71403"/>
                    <a:pt x="143448" y="143390"/>
                    <a:pt x="215552" y="215493"/>
                  </a:cubicBezTo>
                  <a:close/>
                </a:path>
              </a:pathLst>
            </a:custGeom>
            <a:solidFill>
              <a:srgbClr val="B2D7F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B7F7B943-9794-4BD4-AA93-320DE64087B1}"/>
                </a:ext>
              </a:extLst>
            </p:cNvPr>
            <p:cNvSpPr/>
            <p:nvPr/>
          </p:nvSpPr>
          <p:spPr>
            <a:xfrm>
              <a:off x="6139104" y="3401673"/>
              <a:ext cx="1207555" cy="40835"/>
            </a:xfrm>
            <a:custGeom>
              <a:avLst/>
              <a:gdLst>
                <a:gd name="connsiteX0" fmla="*/ 0 w 1207555"/>
                <a:gd name="connsiteY0" fmla="*/ 0 h 40835"/>
                <a:gd name="connsiteX1" fmla="*/ 1207556 w 1207555"/>
                <a:gd name="connsiteY1" fmla="*/ 0 h 40835"/>
                <a:gd name="connsiteX2" fmla="*/ 1207556 w 1207555"/>
                <a:gd name="connsiteY2" fmla="*/ 40835 h 40835"/>
                <a:gd name="connsiteX3" fmla="*/ 0 w 1207555"/>
                <a:gd name="connsiteY3" fmla="*/ 40835 h 4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555" h="40835">
                  <a:moveTo>
                    <a:pt x="0" y="0"/>
                  </a:moveTo>
                  <a:lnTo>
                    <a:pt x="1207556" y="0"/>
                  </a:lnTo>
                  <a:lnTo>
                    <a:pt x="1207556" y="40835"/>
                  </a:lnTo>
                  <a:lnTo>
                    <a:pt x="0" y="40835"/>
                  </a:lnTo>
                  <a:close/>
                </a:path>
              </a:pathLst>
            </a:custGeom>
            <a:solidFill>
              <a:srgbClr val="70614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52E03FDD-7F85-4C47-AAC0-746E47B7CEF6}"/>
                </a:ext>
              </a:extLst>
            </p:cNvPr>
            <p:cNvSpPr/>
            <p:nvPr/>
          </p:nvSpPr>
          <p:spPr>
            <a:xfrm>
              <a:off x="6780800" y="2876649"/>
              <a:ext cx="385076" cy="565859"/>
            </a:xfrm>
            <a:custGeom>
              <a:avLst/>
              <a:gdLst>
                <a:gd name="connsiteX0" fmla="*/ 385018 w 385076"/>
                <a:gd name="connsiteY0" fmla="*/ 565859 h 565859"/>
                <a:gd name="connsiteX1" fmla="*/ 0 w 385076"/>
                <a:gd name="connsiteY1" fmla="*/ 565859 h 565859"/>
                <a:gd name="connsiteX2" fmla="*/ 0 w 385076"/>
                <a:gd name="connsiteY2" fmla="*/ 18609 h 565859"/>
                <a:gd name="connsiteX3" fmla="*/ 18609 w 385076"/>
                <a:gd name="connsiteY3" fmla="*/ 0 h 565859"/>
                <a:gd name="connsiteX4" fmla="*/ 366467 w 385076"/>
                <a:gd name="connsiteY4" fmla="*/ 0 h 565859"/>
                <a:gd name="connsiteX5" fmla="*/ 385076 w 385076"/>
                <a:gd name="connsiteY5" fmla="*/ 18609 h 565859"/>
                <a:gd name="connsiteX6" fmla="*/ 385076 w 385076"/>
                <a:gd name="connsiteY6" fmla="*/ 565859 h 56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076" h="565859">
                  <a:moveTo>
                    <a:pt x="385018" y="565859"/>
                  </a:moveTo>
                  <a:lnTo>
                    <a:pt x="0" y="565859"/>
                  </a:lnTo>
                  <a:lnTo>
                    <a:pt x="0" y="18609"/>
                  </a:lnTo>
                  <a:cubicBezTo>
                    <a:pt x="0" y="8342"/>
                    <a:pt x="8342" y="0"/>
                    <a:pt x="18609" y="0"/>
                  </a:cubicBezTo>
                  <a:lnTo>
                    <a:pt x="366467" y="0"/>
                  </a:lnTo>
                  <a:cubicBezTo>
                    <a:pt x="376734" y="0"/>
                    <a:pt x="385076" y="8342"/>
                    <a:pt x="385076" y="18609"/>
                  </a:cubicBezTo>
                  <a:lnTo>
                    <a:pt x="385076" y="565859"/>
                  </a:lnTo>
                  <a:close/>
                </a:path>
              </a:pathLst>
            </a:custGeom>
            <a:solidFill>
              <a:srgbClr val="AC9D7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7345DCAC-D0C7-4290-9FD5-9E131974580C}"/>
                </a:ext>
              </a:extLst>
            </p:cNvPr>
            <p:cNvSpPr/>
            <p:nvPr/>
          </p:nvSpPr>
          <p:spPr>
            <a:xfrm>
              <a:off x="6664128" y="2433295"/>
              <a:ext cx="163340" cy="163340"/>
            </a:xfrm>
            <a:custGeom>
              <a:avLst/>
              <a:gdLst>
                <a:gd name="connsiteX0" fmla="*/ 163341 w 163340"/>
                <a:gd name="connsiteY0" fmla="*/ 81670 h 163340"/>
                <a:gd name="connsiteX1" fmla="*/ 81670 w 163340"/>
                <a:gd name="connsiteY1" fmla="*/ 163341 h 163340"/>
                <a:gd name="connsiteX2" fmla="*/ 0 w 163340"/>
                <a:gd name="connsiteY2" fmla="*/ 81670 h 163340"/>
                <a:gd name="connsiteX3" fmla="*/ 81670 w 163340"/>
                <a:gd name="connsiteY3" fmla="*/ 0 h 163340"/>
                <a:gd name="connsiteX4" fmla="*/ 163341 w 163340"/>
                <a:gd name="connsiteY4" fmla="*/ 81670 h 16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340" h="163340">
                  <a:moveTo>
                    <a:pt x="163341" y="81670"/>
                  </a:moveTo>
                  <a:cubicBezTo>
                    <a:pt x="163341" y="126776"/>
                    <a:pt x="126776" y="163341"/>
                    <a:pt x="81670" y="163341"/>
                  </a:cubicBezTo>
                  <a:cubicBezTo>
                    <a:pt x="36565" y="163341"/>
                    <a:pt x="0" y="126776"/>
                    <a:pt x="0" y="81670"/>
                  </a:cubicBezTo>
                  <a:cubicBezTo>
                    <a:pt x="0" y="36565"/>
                    <a:pt x="36565" y="0"/>
                    <a:pt x="81670" y="0"/>
                  </a:cubicBezTo>
                  <a:cubicBezTo>
                    <a:pt x="126776" y="0"/>
                    <a:pt x="163341" y="36565"/>
                    <a:pt x="163341" y="81670"/>
                  </a:cubicBezTo>
                  <a:close/>
                </a:path>
              </a:pathLst>
            </a:custGeom>
            <a:solidFill>
              <a:srgbClr val="B1D6F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507C1104-9FF2-48F8-81F2-B1E9935CAFC1}"/>
                </a:ext>
              </a:extLst>
            </p:cNvPr>
            <p:cNvSpPr/>
            <p:nvPr/>
          </p:nvSpPr>
          <p:spPr>
            <a:xfrm>
              <a:off x="6681045" y="2433295"/>
              <a:ext cx="146423" cy="134289"/>
            </a:xfrm>
            <a:custGeom>
              <a:avLst/>
              <a:gdLst>
                <a:gd name="connsiteX0" fmla="*/ 64753 w 146423"/>
                <a:gd name="connsiteY0" fmla="*/ 81670 h 134289"/>
                <a:gd name="connsiteX1" fmla="*/ 0 w 146423"/>
                <a:gd name="connsiteY1" fmla="*/ 31910 h 134289"/>
                <a:gd name="connsiteX2" fmla="*/ 64753 w 146423"/>
                <a:gd name="connsiteY2" fmla="*/ 0 h 134289"/>
                <a:gd name="connsiteX3" fmla="*/ 146423 w 146423"/>
                <a:gd name="connsiteY3" fmla="*/ 81670 h 134289"/>
                <a:gd name="connsiteX4" fmla="*/ 127231 w 146423"/>
                <a:gd name="connsiteY4" fmla="*/ 134289 h 134289"/>
                <a:gd name="connsiteX5" fmla="*/ 64753 w 146423"/>
                <a:gd name="connsiteY5" fmla="*/ 81670 h 13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423" h="134289">
                  <a:moveTo>
                    <a:pt x="64753" y="81670"/>
                  </a:moveTo>
                  <a:lnTo>
                    <a:pt x="0" y="31910"/>
                  </a:lnTo>
                  <a:cubicBezTo>
                    <a:pt x="15459" y="11784"/>
                    <a:pt x="39435" y="0"/>
                    <a:pt x="64753" y="0"/>
                  </a:cubicBezTo>
                  <a:cubicBezTo>
                    <a:pt x="109555" y="0"/>
                    <a:pt x="146423" y="36868"/>
                    <a:pt x="146423" y="81670"/>
                  </a:cubicBezTo>
                  <a:cubicBezTo>
                    <a:pt x="146423" y="100921"/>
                    <a:pt x="139598" y="119589"/>
                    <a:pt x="127231" y="134289"/>
                  </a:cubicBezTo>
                  <a:lnTo>
                    <a:pt x="64753" y="81670"/>
                  </a:lnTo>
                  <a:close/>
                </a:path>
              </a:pathLst>
            </a:custGeom>
            <a:solidFill>
              <a:srgbClr val="8AB4D2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1713B65-126F-4D55-8566-D2EB59A5E709}"/>
              </a:ext>
            </a:extLst>
          </p:cNvPr>
          <p:cNvGrpSpPr/>
          <p:nvPr/>
        </p:nvGrpSpPr>
        <p:grpSpPr>
          <a:xfrm>
            <a:off x="2481109" y="2078111"/>
            <a:ext cx="1987860" cy="1996682"/>
            <a:chOff x="6003338" y="1951596"/>
            <a:chExt cx="1484323" cy="1490912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392B5F56-E1DB-40A7-BCE4-2732C97E521A}"/>
                </a:ext>
              </a:extLst>
            </p:cNvPr>
            <p:cNvSpPr/>
            <p:nvPr/>
          </p:nvSpPr>
          <p:spPr>
            <a:xfrm>
              <a:off x="6139104" y="2122341"/>
              <a:ext cx="1207555" cy="1320109"/>
            </a:xfrm>
            <a:custGeom>
              <a:avLst/>
              <a:gdLst>
                <a:gd name="connsiteX0" fmla="*/ 618012 w 1207555"/>
                <a:gd name="connsiteY0" fmla="*/ 8423 h 1320109"/>
                <a:gd name="connsiteX1" fmla="*/ 588902 w 1207555"/>
                <a:gd name="connsiteY1" fmla="*/ 10465 h 1320109"/>
                <a:gd name="connsiteX2" fmla="*/ 6417 w 1207555"/>
                <a:gd name="connsiteY2" fmla="*/ 638161 h 1320109"/>
                <a:gd name="connsiteX3" fmla="*/ 0 w 1207555"/>
                <a:gd name="connsiteY3" fmla="*/ 644403 h 1320109"/>
                <a:gd name="connsiteX4" fmla="*/ 0 w 1207555"/>
                <a:gd name="connsiteY4" fmla="*/ 1320109 h 1320109"/>
                <a:gd name="connsiteX5" fmla="*/ 1207556 w 1207555"/>
                <a:gd name="connsiteY5" fmla="*/ 1320109 h 1320109"/>
                <a:gd name="connsiteX6" fmla="*/ 1207556 w 1207555"/>
                <a:gd name="connsiteY6" fmla="*/ 638161 h 1320109"/>
                <a:gd name="connsiteX7" fmla="*/ 1193613 w 1207555"/>
                <a:gd name="connsiteY7" fmla="*/ 622702 h 1320109"/>
                <a:gd name="connsiteX8" fmla="*/ 618012 w 1207555"/>
                <a:gd name="connsiteY8" fmla="*/ 8423 h 132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555" h="1320109">
                  <a:moveTo>
                    <a:pt x="618012" y="8423"/>
                  </a:moveTo>
                  <a:cubicBezTo>
                    <a:pt x="604886" y="-5635"/>
                    <a:pt x="598819" y="-94"/>
                    <a:pt x="588902" y="10465"/>
                  </a:cubicBezTo>
                  <a:cubicBezTo>
                    <a:pt x="397385" y="215516"/>
                    <a:pt x="23334" y="620135"/>
                    <a:pt x="6417" y="638161"/>
                  </a:cubicBezTo>
                  <a:cubicBezTo>
                    <a:pt x="4200" y="640319"/>
                    <a:pt x="2100" y="642420"/>
                    <a:pt x="0" y="644403"/>
                  </a:cubicBezTo>
                  <a:lnTo>
                    <a:pt x="0" y="1320109"/>
                  </a:lnTo>
                  <a:lnTo>
                    <a:pt x="1207556" y="1320109"/>
                  </a:lnTo>
                  <a:lnTo>
                    <a:pt x="1207556" y="638161"/>
                  </a:lnTo>
                  <a:cubicBezTo>
                    <a:pt x="1199680" y="629469"/>
                    <a:pt x="1193847" y="622994"/>
                    <a:pt x="1193613" y="622702"/>
                  </a:cubicBezTo>
                  <a:cubicBezTo>
                    <a:pt x="1001630" y="418059"/>
                    <a:pt x="809529" y="213533"/>
                    <a:pt x="618012" y="8423"/>
                  </a:cubicBezTo>
                  <a:close/>
                </a:path>
              </a:pathLst>
            </a:custGeom>
            <a:solidFill>
              <a:schemeClr val="accent3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662CA1CF-582E-4680-A214-9615094A5290}"/>
                </a:ext>
              </a:extLst>
            </p:cNvPr>
            <p:cNvSpPr/>
            <p:nvPr/>
          </p:nvSpPr>
          <p:spPr>
            <a:xfrm>
              <a:off x="6290719" y="2876590"/>
              <a:ext cx="361741" cy="443412"/>
            </a:xfrm>
            <a:custGeom>
              <a:avLst/>
              <a:gdLst>
                <a:gd name="connsiteX0" fmla="*/ 344941 w 361741"/>
                <a:gd name="connsiteY0" fmla="*/ 443412 h 443412"/>
                <a:gd name="connsiteX1" fmla="*/ 16801 w 361741"/>
                <a:gd name="connsiteY1" fmla="*/ 443412 h 443412"/>
                <a:gd name="connsiteX2" fmla="*/ 0 w 361741"/>
                <a:gd name="connsiteY2" fmla="*/ 426611 h 443412"/>
                <a:gd name="connsiteX3" fmla="*/ 0 w 361741"/>
                <a:gd name="connsiteY3" fmla="*/ 16801 h 443412"/>
                <a:gd name="connsiteX4" fmla="*/ 16801 w 361741"/>
                <a:gd name="connsiteY4" fmla="*/ 0 h 443412"/>
                <a:gd name="connsiteX5" fmla="*/ 344941 w 361741"/>
                <a:gd name="connsiteY5" fmla="*/ 0 h 443412"/>
                <a:gd name="connsiteX6" fmla="*/ 361742 w 361741"/>
                <a:gd name="connsiteY6" fmla="*/ 16801 h 443412"/>
                <a:gd name="connsiteX7" fmla="*/ 361742 w 361741"/>
                <a:gd name="connsiteY7" fmla="*/ 426611 h 443412"/>
                <a:gd name="connsiteX8" fmla="*/ 344941 w 361741"/>
                <a:gd name="connsiteY8" fmla="*/ 443412 h 44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741" h="443412">
                  <a:moveTo>
                    <a:pt x="344941" y="443412"/>
                  </a:moveTo>
                  <a:lnTo>
                    <a:pt x="16801" y="443412"/>
                  </a:lnTo>
                  <a:cubicBezTo>
                    <a:pt x="7525" y="443412"/>
                    <a:pt x="0" y="435887"/>
                    <a:pt x="0" y="426611"/>
                  </a:cubicBezTo>
                  <a:lnTo>
                    <a:pt x="0" y="16801"/>
                  </a:lnTo>
                  <a:cubicBezTo>
                    <a:pt x="0" y="7525"/>
                    <a:pt x="7525" y="0"/>
                    <a:pt x="16801" y="0"/>
                  </a:cubicBezTo>
                  <a:lnTo>
                    <a:pt x="344941" y="0"/>
                  </a:lnTo>
                  <a:cubicBezTo>
                    <a:pt x="354216" y="0"/>
                    <a:pt x="361742" y="7525"/>
                    <a:pt x="361742" y="16801"/>
                  </a:cubicBezTo>
                  <a:lnTo>
                    <a:pt x="361742" y="426611"/>
                  </a:lnTo>
                  <a:cubicBezTo>
                    <a:pt x="361742" y="435887"/>
                    <a:pt x="354216" y="443412"/>
                    <a:pt x="344941" y="443412"/>
                  </a:cubicBezTo>
                  <a:close/>
                </a:path>
              </a:pathLst>
            </a:custGeom>
            <a:solidFill>
              <a:srgbClr val="565E7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73D649C9-D53A-4C4E-B983-31BD205E4A66}"/>
                </a:ext>
              </a:extLst>
            </p:cNvPr>
            <p:cNvSpPr/>
            <p:nvPr/>
          </p:nvSpPr>
          <p:spPr>
            <a:xfrm>
              <a:off x="6622649" y="2392749"/>
              <a:ext cx="241458" cy="241455"/>
            </a:xfrm>
            <a:custGeom>
              <a:avLst/>
              <a:gdLst>
                <a:gd name="connsiteX0" fmla="*/ 119999 w 241458"/>
                <a:gd name="connsiteY0" fmla="*/ 241455 h 241455"/>
                <a:gd name="connsiteX1" fmla="*/ 2 w 241458"/>
                <a:gd name="connsiteY1" fmla="*/ 121866 h 241455"/>
                <a:gd name="connsiteX2" fmla="*/ 121749 w 241458"/>
                <a:gd name="connsiteY2" fmla="*/ 2 h 241455"/>
                <a:gd name="connsiteX3" fmla="*/ 241455 w 241458"/>
                <a:gd name="connsiteY3" fmla="*/ 120758 h 241455"/>
                <a:gd name="connsiteX4" fmla="*/ 119999 w 241458"/>
                <a:gd name="connsiteY4" fmla="*/ 241455 h 24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458" h="241455">
                  <a:moveTo>
                    <a:pt x="119999" y="241455"/>
                  </a:moveTo>
                  <a:cubicBezTo>
                    <a:pt x="52796" y="241280"/>
                    <a:pt x="410" y="189011"/>
                    <a:pt x="2" y="121866"/>
                  </a:cubicBezTo>
                  <a:cubicBezTo>
                    <a:pt x="-348" y="54780"/>
                    <a:pt x="54779" y="-406"/>
                    <a:pt x="121749" y="2"/>
                  </a:cubicBezTo>
                  <a:cubicBezTo>
                    <a:pt x="187844" y="411"/>
                    <a:pt x="241046" y="54021"/>
                    <a:pt x="241455" y="120758"/>
                  </a:cubicBezTo>
                  <a:cubicBezTo>
                    <a:pt x="241980" y="189011"/>
                    <a:pt x="189010" y="241630"/>
                    <a:pt x="119999" y="241455"/>
                  </a:cubicBezTo>
                  <a:close/>
                </a:path>
              </a:pathLst>
            </a:custGeom>
            <a:solidFill>
              <a:srgbClr val="675968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470D920-B158-45A8-A663-6D0EF8E23491}"/>
                </a:ext>
              </a:extLst>
            </p:cNvPr>
            <p:cNvSpPr/>
            <p:nvPr/>
          </p:nvSpPr>
          <p:spPr>
            <a:xfrm>
              <a:off x="6003338" y="1951596"/>
              <a:ext cx="1484323" cy="868700"/>
            </a:xfrm>
            <a:custGeom>
              <a:avLst/>
              <a:gdLst>
                <a:gd name="connsiteX0" fmla="*/ 1470436 w 1484323"/>
                <a:gd name="connsiteY0" fmla="*/ 771571 h 868700"/>
                <a:gd name="connsiteX1" fmla="*/ 1322029 w 1484323"/>
                <a:gd name="connsiteY1" fmla="*/ 615055 h 868700"/>
                <a:gd name="connsiteX2" fmla="*/ 1302020 w 1484323"/>
                <a:gd name="connsiteY2" fmla="*/ 566228 h 868700"/>
                <a:gd name="connsiteX3" fmla="*/ 1303011 w 1484323"/>
                <a:gd name="connsiteY3" fmla="*/ 394253 h 868700"/>
                <a:gd name="connsiteX4" fmla="*/ 1267835 w 1484323"/>
                <a:gd name="connsiteY4" fmla="*/ 360477 h 868700"/>
                <a:gd name="connsiteX5" fmla="*/ 1212474 w 1484323"/>
                <a:gd name="connsiteY5" fmla="*/ 360535 h 868700"/>
                <a:gd name="connsiteX6" fmla="*/ 1180039 w 1484323"/>
                <a:gd name="connsiteY6" fmla="*/ 391978 h 868700"/>
                <a:gd name="connsiteX7" fmla="*/ 1179922 w 1484323"/>
                <a:gd name="connsiteY7" fmla="*/ 458423 h 868700"/>
                <a:gd name="connsiteX8" fmla="*/ 766786 w 1484323"/>
                <a:gd name="connsiteY8" fmla="*/ 21019 h 868700"/>
                <a:gd name="connsiteX9" fmla="*/ 715917 w 1484323"/>
                <a:gd name="connsiteY9" fmla="*/ 20203 h 868700"/>
                <a:gd name="connsiteX10" fmla="*/ 18394 w 1484323"/>
                <a:gd name="connsiteY10" fmla="*/ 764570 h 868700"/>
                <a:gd name="connsiteX11" fmla="*/ 19502 w 1484323"/>
                <a:gd name="connsiteY11" fmla="*/ 817948 h 868700"/>
                <a:gd name="connsiteX12" fmla="*/ 53979 w 1484323"/>
                <a:gd name="connsiteY12" fmla="*/ 855166 h 868700"/>
                <a:gd name="connsiteX13" fmla="*/ 142066 w 1484323"/>
                <a:gd name="connsiteY13" fmla="*/ 814856 h 868700"/>
                <a:gd name="connsiteX14" fmla="*/ 724610 w 1484323"/>
                <a:gd name="connsiteY14" fmla="*/ 187161 h 868700"/>
                <a:gd name="connsiteX15" fmla="*/ 753719 w 1484323"/>
                <a:gd name="connsiteY15" fmla="*/ 185119 h 868700"/>
                <a:gd name="connsiteX16" fmla="*/ 1329262 w 1484323"/>
                <a:gd name="connsiteY16" fmla="*/ 799455 h 868700"/>
                <a:gd name="connsiteX17" fmla="*/ 1383515 w 1484323"/>
                <a:gd name="connsiteY17" fmla="*/ 856800 h 868700"/>
                <a:gd name="connsiteX18" fmla="*/ 1420675 w 1484323"/>
                <a:gd name="connsiteY18" fmla="*/ 856800 h 868700"/>
                <a:gd name="connsiteX19" fmla="*/ 1469152 w 1484323"/>
                <a:gd name="connsiteY19" fmla="*/ 810656 h 868700"/>
                <a:gd name="connsiteX20" fmla="*/ 1470436 w 1484323"/>
                <a:gd name="connsiteY20" fmla="*/ 771571 h 86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4323" h="868700">
                  <a:moveTo>
                    <a:pt x="1470436" y="771571"/>
                  </a:moveTo>
                  <a:cubicBezTo>
                    <a:pt x="1420383" y="719943"/>
                    <a:pt x="1372081" y="666683"/>
                    <a:pt x="1322029" y="615055"/>
                  </a:cubicBezTo>
                  <a:cubicBezTo>
                    <a:pt x="1308203" y="600821"/>
                    <a:pt x="1301611" y="586354"/>
                    <a:pt x="1302020" y="566228"/>
                  </a:cubicBezTo>
                  <a:cubicBezTo>
                    <a:pt x="1303128" y="508942"/>
                    <a:pt x="1304061" y="451539"/>
                    <a:pt x="1303011" y="394253"/>
                  </a:cubicBezTo>
                  <a:cubicBezTo>
                    <a:pt x="1302486" y="365027"/>
                    <a:pt x="1302486" y="359193"/>
                    <a:pt x="1267835" y="360477"/>
                  </a:cubicBezTo>
                  <a:cubicBezTo>
                    <a:pt x="1249459" y="361177"/>
                    <a:pt x="1232483" y="361352"/>
                    <a:pt x="1212474" y="360535"/>
                  </a:cubicBezTo>
                  <a:cubicBezTo>
                    <a:pt x="1179922" y="359193"/>
                    <a:pt x="1179105" y="367244"/>
                    <a:pt x="1180039" y="391978"/>
                  </a:cubicBezTo>
                  <a:cubicBezTo>
                    <a:pt x="1180797" y="412221"/>
                    <a:pt x="1179922" y="417588"/>
                    <a:pt x="1179922" y="458423"/>
                  </a:cubicBezTo>
                  <a:cubicBezTo>
                    <a:pt x="1172980" y="452064"/>
                    <a:pt x="897342" y="160968"/>
                    <a:pt x="766786" y="21019"/>
                  </a:cubicBezTo>
                  <a:cubicBezTo>
                    <a:pt x="741060" y="-6515"/>
                    <a:pt x="741585" y="-7215"/>
                    <a:pt x="715917" y="20203"/>
                  </a:cubicBezTo>
                  <a:cubicBezTo>
                    <a:pt x="483390" y="268306"/>
                    <a:pt x="250921" y="516467"/>
                    <a:pt x="18394" y="764570"/>
                  </a:cubicBezTo>
                  <a:cubicBezTo>
                    <a:pt x="-7566" y="792222"/>
                    <a:pt x="-4999" y="789480"/>
                    <a:pt x="19502" y="817948"/>
                  </a:cubicBezTo>
                  <a:cubicBezTo>
                    <a:pt x="36478" y="837665"/>
                    <a:pt x="37178" y="842566"/>
                    <a:pt x="53979" y="855166"/>
                  </a:cubicBezTo>
                  <a:cubicBezTo>
                    <a:pt x="77313" y="872667"/>
                    <a:pt x="83147" y="872667"/>
                    <a:pt x="142066" y="814856"/>
                  </a:cubicBezTo>
                  <a:cubicBezTo>
                    <a:pt x="158983" y="796830"/>
                    <a:pt x="533034" y="392212"/>
                    <a:pt x="724610" y="187161"/>
                  </a:cubicBezTo>
                  <a:cubicBezTo>
                    <a:pt x="734527" y="176602"/>
                    <a:pt x="740594" y="171060"/>
                    <a:pt x="753719" y="185119"/>
                  </a:cubicBezTo>
                  <a:cubicBezTo>
                    <a:pt x="945236" y="390228"/>
                    <a:pt x="1137337" y="594754"/>
                    <a:pt x="1329262" y="799455"/>
                  </a:cubicBezTo>
                  <a:cubicBezTo>
                    <a:pt x="1329904" y="800097"/>
                    <a:pt x="1369048" y="844082"/>
                    <a:pt x="1383515" y="856800"/>
                  </a:cubicBezTo>
                  <a:cubicBezTo>
                    <a:pt x="1401541" y="872667"/>
                    <a:pt x="1401541" y="872667"/>
                    <a:pt x="1420675" y="856800"/>
                  </a:cubicBezTo>
                  <a:cubicBezTo>
                    <a:pt x="1442959" y="838365"/>
                    <a:pt x="1453868" y="825823"/>
                    <a:pt x="1469152" y="810656"/>
                  </a:cubicBezTo>
                  <a:cubicBezTo>
                    <a:pt x="1489161" y="790880"/>
                    <a:pt x="1489161" y="790880"/>
                    <a:pt x="1470436" y="771571"/>
                  </a:cubicBezTo>
                  <a:close/>
                </a:path>
              </a:pathLst>
            </a:custGeom>
            <a:solidFill>
              <a:srgbClr val="70614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CB229430-A37C-4EDE-AC50-252AA0122F4D}"/>
                </a:ext>
              </a:extLst>
            </p:cNvPr>
            <p:cNvSpPr/>
            <p:nvPr/>
          </p:nvSpPr>
          <p:spPr>
            <a:xfrm>
              <a:off x="6139104" y="2742476"/>
              <a:ext cx="1207555" cy="52444"/>
            </a:xfrm>
            <a:custGeom>
              <a:avLst/>
              <a:gdLst>
                <a:gd name="connsiteX0" fmla="*/ 1185621 w 1207555"/>
                <a:gd name="connsiteY0" fmla="*/ 0 h 52444"/>
                <a:gd name="connsiteX1" fmla="*/ 28585 w 1207555"/>
                <a:gd name="connsiteY1" fmla="*/ 0 h 52444"/>
                <a:gd name="connsiteX2" fmla="*/ 6417 w 1207555"/>
                <a:gd name="connsiteY2" fmla="*/ 23859 h 52444"/>
                <a:gd name="connsiteX3" fmla="*/ 0 w 1207555"/>
                <a:gd name="connsiteY3" fmla="*/ 30101 h 52444"/>
                <a:gd name="connsiteX4" fmla="*/ 0 w 1207555"/>
                <a:gd name="connsiteY4" fmla="*/ 52444 h 52444"/>
                <a:gd name="connsiteX5" fmla="*/ 1207556 w 1207555"/>
                <a:gd name="connsiteY5" fmla="*/ 52444 h 52444"/>
                <a:gd name="connsiteX6" fmla="*/ 1207556 w 1207555"/>
                <a:gd name="connsiteY6" fmla="*/ 23859 h 52444"/>
                <a:gd name="connsiteX7" fmla="*/ 1193613 w 1207555"/>
                <a:gd name="connsiteY7" fmla="*/ 8400 h 52444"/>
                <a:gd name="connsiteX8" fmla="*/ 1185621 w 1207555"/>
                <a:gd name="connsiteY8" fmla="*/ 0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555" h="52444">
                  <a:moveTo>
                    <a:pt x="1185621" y="0"/>
                  </a:moveTo>
                  <a:lnTo>
                    <a:pt x="28585" y="0"/>
                  </a:lnTo>
                  <a:cubicBezTo>
                    <a:pt x="16334" y="13184"/>
                    <a:pt x="8517" y="21643"/>
                    <a:pt x="6417" y="23859"/>
                  </a:cubicBezTo>
                  <a:cubicBezTo>
                    <a:pt x="4200" y="26018"/>
                    <a:pt x="2100" y="28118"/>
                    <a:pt x="0" y="30101"/>
                  </a:cubicBezTo>
                  <a:lnTo>
                    <a:pt x="0" y="52444"/>
                  </a:lnTo>
                  <a:lnTo>
                    <a:pt x="1207556" y="52444"/>
                  </a:lnTo>
                  <a:lnTo>
                    <a:pt x="1207556" y="23859"/>
                  </a:lnTo>
                  <a:cubicBezTo>
                    <a:pt x="1199680" y="15167"/>
                    <a:pt x="1193847" y="8692"/>
                    <a:pt x="1193613" y="8400"/>
                  </a:cubicBezTo>
                  <a:cubicBezTo>
                    <a:pt x="1190930" y="5659"/>
                    <a:pt x="1188305" y="2800"/>
                    <a:pt x="1185621" y="0"/>
                  </a:cubicBezTo>
                  <a:close/>
                </a:path>
              </a:pathLst>
            </a:custGeom>
            <a:solidFill>
              <a:srgbClr val="565E7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4EAB96B-4168-4A45-BFF4-E16AEFD4AFD3}"/>
                </a:ext>
              </a:extLst>
            </p:cNvPr>
            <p:cNvSpPr/>
            <p:nvPr/>
          </p:nvSpPr>
          <p:spPr>
            <a:xfrm>
              <a:off x="6331613" y="2917484"/>
              <a:ext cx="280012" cy="75836"/>
            </a:xfrm>
            <a:custGeom>
              <a:avLst/>
              <a:gdLst>
                <a:gd name="connsiteX0" fmla="*/ 266537 w 280012"/>
                <a:gd name="connsiteY0" fmla="*/ 75837 h 75836"/>
                <a:gd name="connsiteX1" fmla="*/ 13476 w 280012"/>
                <a:gd name="connsiteY1" fmla="*/ 75837 h 75836"/>
                <a:gd name="connsiteX2" fmla="*/ 0 w 280012"/>
                <a:gd name="connsiteY2" fmla="*/ 62361 h 75836"/>
                <a:gd name="connsiteX3" fmla="*/ 0 w 280012"/>
                <a:gd name="connsiteY3" fmla="*/ 13476 h 75836"/>
                <a:gd name="connsiteX4" fmla="*/ 13476 w 280012"/>
                <a:gd name="connsiteY4" fmla="*/ 0 h 75836"/>
                <a:gd name="connsiteX5" fmla="*/ 266537 w 280012"/>
                <a:gd name="connsiteY5" fmla="*/ 0 h 75836"/>
                <a:gd name="connsiteX6" fmla="*/ 280013 w 280012"/>
                <a:gd name="connsiteY6" fmla="*/ 13476 h 75836"/>
                <a:gd name="connsiteX7" fmla="*/ 280013 w 280012"/>
                <a:gd name="connsiteY7" fmla="*/ 62361 h 75836"/>
                <a:gd name="connsiteX8" fmla="*/ 266537 w 280012"/>
                <a:gd name="connsiteY8" fmla="*/ 75837 h 7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012" h="75836">
                  <a:moveTo>
                    <a:pt x="266537" y="75837"/>
                  </a:moveTo>
                  <a:lnTo>
                    <a:pt x="13476" y="75837"/>
                  </a:lnTo>
                  <a:cubicBezTo>
                    <a:pt x="6009" y="75837"/>
                    <a:pt x="0" y="69770"/>
                    <a:pt x="0" y="62361"/>
                  </a:cubicBezTo>
                  <a:lnTo>
                    <a:pt x="0" y="13476"/>
                  </a:lnTo>
                  <a:cubicBezTo>
                    <a:pt x="0" y="6009"/>
                    <a:pt x="6067" y="0"/>
                    <a:pt x="13476" y="0"/>
                  </a:cubicBezTo>
                  <a:lnTo>
                    <a:pt x="266537" y="0"/>
                  </a:lnTo>
                  <a:cubicBezTo>
                    <a:pt x="274004" y="0"/>
                    <a:pt x="280013" y="6067"/>
                    <a:pt x="280013" y="13476"/>
                  </a:cubicBezTo>
                  <a:lnTo>
                    <a:pt x="280013" y="62361"/>
                  </a:lnTo>
                  <a:cubicBezTo>
                    <a:pt x="280013" y="69770"/>
                    <a:pt x="273946" y="75837"/>
                    <a:pt x="266537" y="75837"/>
                  </a:cubicBezTo>
                  <a:close/>
                </a:path>
              </a:pathLst>
            </a:custGeom>
            <a:solidFill>
              <a:srgbClr val="8BB5D3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2A0EB9D4-1A73-495A-AAA2-DB09B37B4727}"/>
                </a:ext>
              </a:extLst>
            </p:cNvPr>
            <p:cNvSpPr/>
            <p:nvPr/>
          </p:nvSpPr>
          <p:spPr>
            <a:xfrm>
              <a:off x="6331613" y="3034156"/>
              <a:ext cx="280012" cy="245011"/>
            </a:xfrm>
            <a:custGeom>
              <a:avLst/>
              <a:gdLst>
                <a:gd name="connsiteX0" fmla="*/ 266537 w 280012"/>
                <a:gd name="connsiteY0" fmla="*/ 245011 h 245011"/>
                <a:gd name="connsiteX1" fmla="*/ 13476 w 280012"/>
                <a:gd name="connsiteY1" fmla="*/ 245011 h 245011"/>
                <a:gd name="connsiteX2" fmla="*/ 0 w 280012"/>
                <a:gd name="connsiteY2" fmla="*/ 231536 h 245011"/>
                <a:gd name="connsiteX3" fmla="*/ 0 w 280012"/>
                <a:gd name="connsiteY3" fmla="*/ 13476 h 245011"/>
                <a:gd name="connsiteX4" fmla="*/ 13476 w 280012"/>
                <a:gd name="connsiteY4" fmla="*/ 0 h 245011"/>
                <a:gd name="connsiteX5" fmla="*/ 266537 w 280012"/>
                <a:gd name="connsiteY5" fmla="*/ 0 h 245011"/>
                <a:gd name="connsiteX6" fmla="*/ 280013 w 280012"/>
                <a:gd name="connsiteY6" fmla="*/ 13476 h 245011"/>
                <a:gd name="connsiteX7" fmla="*/ 280013 w 280012"/>
                <a:gd name="connsiteY7" fmla="*/ 231536 h 245011"/>
                <a:gd name="connsiteX8" fmla="*/ 266537 w 280012"/>
                <a:gd name="connsiteY8" fmla="*/ 245011 h 24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012" h="245011">
                  <a:moveTo>
                    <a:pt x="266537" y="245011"/>
                  </a:moveTo>
                  <a:lnTo>
                    <a:pt x="13476" y="245011"/>
                  </a:lnTo>
                  <a:cubicBezTo>
                    <a:pt x="6009" y="245011"/>
                    <a:pt x="0" y="238944"/>
                    <a:pt x="0" y="231536"/>
                  </a:cubicBezTo>
                  <a:lnTo>
                    <a:pt x="0" y="13476"/>
                  </a:lnTo>
                  <a:cubicBezTo>
                    <a:pt x="0" y="6009"/>
                    <a:pt x="6067" y="0"/>
                    <a:pt x="13476" y="0"/>
                  </a:cubicBezTo>
                  <a:lnTo>
                    <a:pt x="266537" y="0"/>
                  </a:lnTo>
                  <a:cubicBezTo>
                    <a:pt x="274004" y="0"/>
                    <a:pt x="280013" y="6067"/>
                    <a:pt x="280013" y="13476"/>
                  </a:cubicBezTo>
                  <a:lnTo>
                    <a:pt x="280013" y="231536"/>
                  </a:lnTo>
                  <a:cubicBezTo>
                    <a:pt x="280013" y="238944"/>
                    <a:pt x="273946" y="245011"/>
                    <a:pt x="266537" y="245011"/>
                  </a:cubicBezTo>
                  <a:close/>
                </a:path>
              </a:pathLst>
            </a:custGeom>
            <a:solidFill>
              <a:srgbClr val="8BB5D3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402E557C-E107-4395-B4AF-94C5980EDF9C}"/>
                </a:ext>
              </a:extLst>
            </p:cNvPr>
            <p:cNvSpPr/>
            <p:nvPr/>
          </p:nvSpPr>
          <p:spPr>
            <a:xfrm>
              <a:off x="6337621" y="3057199"/>
              <a:ext cx="215551" cy="215507"/>
            </a:xfrm>
            <a:custGeom>
              <a:avLst/>
              <a:gdLst>
                <a:gd name="connsiteX0" fmla="*/ 215552 w 215551"/>
                <a:gd name="connsiteY0" fmla="*/ 215493 h 215507"/>
                <a:gd name="connsiteX1" fmla="*/ 15284 w 215551"/>
                <a:gd name="connsiteY1" fmla="*/ 215435 h 215507"/>
                <a:gd name="connsiteX2" fmla="*/ 58 w 215551"/>
                <a:gd name="connsiteY2" fmla="*/ 198284 h 215507"/>
                <a:gd name="connsiteX3" fmla="*/ 0 w 215551"/>
                <a:gd name="connsiteY3" fmla="*/ 0 h 215507"/>
                <a:gd name="connsiteX4" fmla="*/ 215552 w 215551"/>
                <a:gd name="connsiteY4" fmla="*/ 215493 h 2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551" h="215507">
                  <a:moveTo>
                    <a:pt x="215552" y="215493"/>
                  </a:moveTo>
                  <a:cubicBezTo>
                    <a:pt x="152024" y="215493"/>
                    <a:pt x="83654" y="215552"/>
                    <a:pt x="15284" y="215435"/>
                  </a:cubicBezTo>
                  <a:cubicBezTo>
                    <a:pt x="4259" y="215435"/>
                    <a:pt x="58" y="208318"/>
                    <a:pt x="58" y="198284"/>
                  </a:cubicBezTo>
                  <a:cubicBezTo>
                    <a:pt x="0" y="130848"/>
                    <a:pt x="0" y="63353"/>
                    <a:pt x="0" y="0"/>
                  </a:cubicBezTo>
                  <a:cubicBezTo>
                    <a:pt x="71462" y="71403"/>
                    <a:pt x="143448" y="143390"/>
                    <a:pt x="215552" y="215493"/>
                  </a:cubicBezTo>
                  <a:close/>
                </a:path>
              </a:pathLst>
            </a:custGeom>
            <a:solidFill>
              <a:srgbClr val="B2D7F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BF2CB3A0-6988-40FF-854A-73D424F926ED}"/>
                </a:ext>
              </a:extLst>
            </p:cNvPr>
            <p:cNvSpPr/>
            <p:nvPr/>
          </p:nvSpPr>
          <p:spPr>
            <a:xfrm>
              <a:off x="6139104" y="3401673"/>
              <a:ext cx="1207555" cy="40835"/>
            </a:xfrm>
            <a:custGeom>
              <a:avLst/>
              <a:gdLst>
                <a:gd name="connsiteX0" fmla="*/ 0 w 1207555"/>
                <a:gd name="connsiteY0" fmla="*/ 0 h 40835"/>
                <a:gd name="connsiteX1" fmla="*/ 1207556 w 1207555"/>
                <a:gd name="connsiteY1" fmla="*/ 0 h 40835"/>
                <a:gd name="connsiteX2" fmla="*/ 1207556 w 1207555"/>
                <a:gd name="connsiteY2" fmla="*/ 40835 h 40835"/>
                <a:gd name="connsiteX3" fmla="*/ 0 w 1207555"/>
                <a:gd name="connsiteY3" fmla="*/ 40835 h 4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555" h="40835">
                  <a:moveTo>
                    <a:pt x="0" y="0"/>
                  </a:moveTo>
                  <a:lnTo>
                    <a:pt x="1207556" y="0"/>
                  </a:lnTo>
                  <a:lnTo>
                    <a:pt x="1207556" y="40835"/>
                  </a:lnTo>
                  <a:lnTo>
                    <a:pt x="0" y="40835"/>
                  </a:lnTo>
                  <a:close/>
                </a:path>
              </a:pathLst>
            </a:custGeom>
            <a:solidFill>
              <a:srgbClr val="70614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2E1D843E-6222-485A-962B-7C0AD3F6C8F9}"/>
                </a:ext>
              </a:extLst>
            </p:cNvPr>
            <p:cNvSpPr/>
            <p:nvPr/>
          </p:nvSpPr>
          <p:spPr>
            <a:xfrm>
              <a:off x="6780800" y="2876649"/>
              <a:ext cx="385076" cy="565859"/>
            </a:xfrm>
            <a:custGeom>
              <a:avLst/>
              <a:gdLst>
                <a:gd name="connsiteX0" fmla="*/ 385018 w 385076"/>
                <a:gd name="connsiteY0" fmla="*/ 565859 h 565859"/>
                <a:gd name="connsiteX1" fmla="*/ 0 w 385076"/>
                <a:gd name="connsiteY1" fmla="*/ 565859 h 565859"/>
                <a:gd name="connsiteX2" fmla="*/ 0 w 385076"/>
                <a:gd name="connsiteY2" fmla="*/ 18609 h 565859"/>
                <a:gd name="connsiteX3" fmla="*/ 18609 w 385076"/>
                <a:gd name="connsiteY3" fmla="*/ 0 h 565859"/>
                <a:gd name="connsiteX4" fmla="*/ 366467 w 385076"/>
                <a:gd name="connsiteY4" fmla="*/ 0 h 565859"/>
                <a:gd name="connsiteX5" fmla="*/ 385076 w 385076"/>
                <a:gd name="connsiteY5" fmla="*/ 18609 h 565859"/>
                <a:gd name="connsiteX6" fmla="*/ 385076 w 385076"/>
                <a:gd name="connsiteY6" fmla="*/ 565859 h 56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076" h="565859">
                  <a:moveTo>
                    <a:pt x="385018" y="565859"/>
                  </a:moveTo>
                  <a:lnTo>
                    <a:pt x="0" y="565859"/>
                  </a:lnTo>
                  <a:lnTo>
                    <a:pt x="0" y="18609"/>
                  </a:lnTo>
                  <a:cubicBezTo>
                    <a:pt x="0" y="8342"/>
                    <a:pt x="8342" y="0"/>
                    <a:pt x="18609" y="0"/>
                  </a:cubicBezTo>
                  <a:lnTo>
                    <a:pt x="366467" y="0"/>
                  </a:lnTo>
                  <a:cubicBezTo>
                    <a:pt x="376734" y="0"/>
                    <a:pt x="385076" y="8342"/>
                    <a:pt x="385076" y="18609"/>
                  </a:cubicBezTo>
                  <a:lnTo>
                    <a:pt x="385076" y="565859"/>
                  </a:lnTo>
                  <a:close/>
                </a:path>
              </a:pathLst>
            </a:custGeom>
            <a:solidFill>
              <a:srgbClr val="AC9D7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1DF4B3EA-FA65-4171-A3C5-A037DA67F367}"/>
                </a:ext>
              </a:extLst>
            </p:cNvPr>
            <p:cNvSpPr/>
            <p:nvPr/>
          </p:nvSpPr>
          <p:spPr>
            <a:xfrm>
              <a:off x="6664128" y="2433295"/>
              <a:ext cx="163340" cy="163340"/>
            </a:xfrm>
            <a:custGeom>
              <a:avLst/>
              <a:gdLst>
                <a:gd name="connsiteX0" fmla="*/ 163341 w 163340"/>
                <a:gd name="connsiteY0" fmla="*/ 81670 h 163340"/>
                <a:gd name="connsiteX1" fmla="*/ 81670 w 163340"/>
                <a:gd name="connsiteY1" fmla="*/ 163341 h 163340"/>
                <a:gd name="connsiteX2" fmla="*/ 0 w 163340"/>
                <a:gd name="connsiteY2" fmla="*/ 81670 h 163340"/>
                <a:gd name="connsiteX3" fmla="*/ 81670 w 163340"/>
                <a:gd name="connsiteY3" fmla="*/ 0 h 163340"/>
                <a:gd name="connsiteX4" fmla="*/ 163341 w 163340"/>
                <a:gd name="connsiteY4" fmla="*/ 81670 h 16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340" h="163340">
                  <a:moveTo>
                    <a:pt x="163341" y="81670"/>
                  </a:moveTo>
                  <a:cubicBezTo>
                    <a:pt x="163341" y="126776"/>
                    <a:pt x="126776" y="163341"/>
                    <a:pt x="81670" y="163341"/>
                  </a:cubicBezTo>
                  <a:cubicBezTo>
                    <a:pt x="36565" y="163341"/>
                    <a:pt x="0" y="126776"/>
                    <a:pt x="0" y="81670"/>
                  </a:cubicBezTo>
                  <a:cubicBezTo>
                    <a:pt x="0" y="36565"/>
                    <a:pt x="36565" y="0"/>
                    <a:pt x="81670" y="0"/>
                  </a:cubicBezTo>
                  <a:cubicBezTo>
                    <a:pt x="126776" y="0"/>
                    <a:pt x="163341" y="36565"/>
                    <a:pt x="163341" y="81670"/>
                  </a:cubicBezTo>
                  <a:close/>
                </a:path>
              </a:pathLst>
            </a:custGeom>
            <a:solidFill>
              <a:srgbClr val="B1D6F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DBFE768F-BB32-4CEF-BFF9-17E9380C19D9}"/>
                </a:ext>
              </a:extLst>
            </p:cNvPr>
            <p:cNvSpPr/>
            <p:nvPr/>
          </p:nvSpPr>
          <p:spPr>
            <a:xfrm>
              <a:off x="6681045" y="2433295"/>
              <a:ext cx="146423" cy="134289"/>
            </a:xfrm>
            <a:custGeom>
              <a:avLst/>
              <a:gdLst>
                <a:gd name="connsiteX0" fmla="*/ 64753 w 146423"/>
                <a:gd name="connsiteY0" fmla="*/ 81670 h 134289"/>
                <a:gd name="connsiteX1" fmla="*/ 0 w 146423"/>
                <a:gd name="connsiteY1" fmla="*/ 31910 h 134289"/>
                <a:gd name="connsiteX2" fmla="*/ 64753 w 146423"/>
                <a:gd name="connsiteY2" fmla="*/ 0 h 134289"/>
                <a:gd name="connsiteX3" fmla="*/ 146423 w 146423"/>
                <a:gd name="connsiteY3" fmla="*/ 81670 h 134289"/>
                <a:gd name="connsiteX4" fmla="*/ 127231 w 146423"/>
                <a:gd name="connsiteY4" fmla="*/ 134289 h 134289"/>
                <a:gd name="connsiteX5" fmla="*/ 64753 w 146423"/>
                <a:gd name="connsiteY5" fmla="*/ 81670 h 13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423" h="134289">
                  <a:moveTo>
                    <a:pt x="64753" y="81670"/>
                  </a:moveTo>
                  <a:lnTo>
                    <a:pt x="0" y="31910"/>
                  </a:lnTo>
                  <a:cubicBezTo>
                    <a:pt x="15459" y="11784"/>
                    <a:pt x="39435" y="0"/>
                    <a:pt x="64753" y="0"/>
                  </a:cubicBezTo>
                  <a:cubicBezTo>
                    <a:pt x="109555" y="0"/>
                    <a:pt x="146423" y="36868"/>
                    <a:pt x="146423" y="81670"/>
                  </a:cubicBezTo>
                  <a:cubicBezTo>
                    <a:pt x="146423" y="100921"/>
                    <a:pt x="139598" y="119589"/>
                    <a:pt x="127231" y="134289"/>
                  </a:cubicBezTo>
                  <a:lnTo>
                    <a:pt x="64753" y="81670"/>
                  </a:lnTo>
                  <a:close/>
                </a:path>
              </a:pathLst>
            </a:custGeom>
            <a:solidFill>
              <a:srgbClr val="8AB4D2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F2E7A35C-1A8F-41D7-B3A9-B889C1EBA885}"/>
              </a:ext>
            </a:extLst>
          </p:cNvPr>
          <p:cNvGrpSpPr/>
          <p:nvPr/>
        </p:nvGrpSpPr>
        <p:grpSpPr>
          <a:xfrm>
            <a:off x="4538761" y="2078111"/>
            <a:ext cx="1987860" cy="1996682"/>
            <a:chOff x="6003338" y="1951596"/>
            <a:chExt cx="1484323" cy="1490912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B194A943-204A-40D6-A22A-BE3384D0DA53}"/>
                </a:ext>
              </a:extLst>
            </p:cNvPr>
            <p:cNvSpPr/>
            <p:nvPr/>
          </p:nvSpPr>
          <p:spPr>
            <a:xfrm>
              <a:off x="6139104" y="2122341"/>
              <a:ext cx="1207555" cy="1320109"/>
            </a:xfrm>
            <a:custGeom>
              <a:avLst/>
              <a:gdLst>
                <a:gd name="connsiteX0" fmla="*/ 618012 w 1207555"/>
                <a:gd name="connsiteY0" fmla="*/ 8423 h 1320109"/>
                <a:gd name="connsiteX1" fmla="*/ 588902 w 1207555"/>
                <a:gd name="connsiteY1" fmla="*/ 10465 h 1320109"/>
                <a:gd name="connsiteX2" fmla="*/ 6417 w 1207555"/>
                <a:gd name="connsiteY2" fmla="*/ 638161 h 1320109"/>
                <a:gd name="connsiteX3" fmla="*/ 0 w 1207555"/>
                <a:gd name="connsiteY3" fmla="*/ 644403 h 1320109"/>
                <a:gd name="connsiteX4" fmla="*/ 0 w 1207555"/>
                <a:gd name="connsiteY4" fmla="*/ 1320109 h 1320109"/>
                <a:gd name="connsiteX5" fmla="*/ 1207556 w 1207555"/>
                <a:gd name="connsiteY5" fmla="*/ 1320109 h 1320109"/>
                <a:gd name="connsiteX6" fmla="*/ 1207556 w 1207555"/>
                <a:gd name="connsiteY6" fmla="*/ 638161 h 1320109"/>
                <a:gd name="connsiteX7" fmla="*/ 1193613 w 1207555"/>
                <a:gd name="connsiteY7" fmla="*/ 622702 h 1320109"/>
                <a:gd name="connsiteX8" fmla="*/ 618012 w 1207555"/>
                <a:gd name="connsiteY8" fmla="*/ 8423 h 132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555" h="1320109">
                  <a:moveTo>
                    <a:pt x="618012" y="8423"/>
                  </a:moveTo>
                  <a:cubicBezTo>
                    <a:pt x="604886" y="-5635"/>
                    <a:pt x="598819" y="-94"/>
                    <a:pt x="588902" y="10465"/>
                  </a:cubicBezTo>
                  <a:cubicBezTo>
                    <a:pt x="397385" y="215516"/>
                    <a:pt x="23334" y="620135"/>
                    <a:pt x="6417" y="638161"/>
                  </a:cubicBezTo>
                  <a:cubicBezTo>
                    <a:pt x="4200" y="640319"/>
                    <a:pt x="2100" y="642420"/>
                    <a:pt x="0" y="644403"/>
                  </a:cubicBezTo>
                  <a:lnTo>
                    <a:pt x="0" y="1320109"/>
                  </a:lnTo>
                  <a:lnTo>
                    <a:pt x="1207556" y="1320109"/>
                  </a:lnTo>
                  <a:lnTo>
                    <a:pt x="1207556" y="638161"/>
                  </a:lnTo>
                  <a:cubicBezTo>
                    <a:pt x="1199680" y="629469"/>
                    <a:pt x="1193847" y="622994"/>
                    <a:pt x="1193613" y="622702"/>
                  </a:cubicBezTo>
                  <a:cubicBezTo>
                    <a:pt x="1001630" y="418059"/>
                    <a:pt x="809529" y="213533"/>
                    <a:pt x="618012" y="842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D66FD83E-A276-427C-808A-19138DA32526}"/>
                </a:ext>
              </a:extLst>
            </p:cNvPr>
            <p:cNvSpPr/>
            <p:nvPr/>
          </p:nvSpPr>
          <p:spPr>
            <a:xfrm>
              <a:off x="6290719" y="2876590"/>
              <a:ext cx="361741" cy="443412"/>
            </a:xfrm>
            <a:custGeom>
              <a:avLst/>
              <a:gdLst>
                <a:gd name="connsiteX0" fmla="*/ 344941 w 361741"/>
                <a:gd name="connsiteY0" fmla="*/ 443412 h 443412"/>
                <a:gd name="connsiteX1" fmla="*/ 16801 w 361741"/>
                <a:gd name="connsiteY1" fmla="*/ 443412 h 443412"/>
                <a:gd name="connsiteX2" fmla="*/ 0 w 361741"/>
                <a:gd name="connsiteY2" fmla="*/ 426611 h 443412"/>
                <a:gd name="connsiteX3" fmla="*/ 0 w 361741"/>
                <a:gd name="connsiteY3" fmla="*/ 16801 h 443412"/>
                <a:gd name="connsiteX4" fmla="*/ 16801 w 361741"/>
                <a:gd name="connsiteY4" fmla="*/ 0 h 443412"/>
                <a:gd name="connsiteX5" fmla="*/ 344941 w 361741"/>
                <a:gd name="connsiteY5" fmla="*/ 0 h 443412"/>
                <a:gd name="connsiteX6" fmla="*/ 361742 w 361741"/>
                <a:gd name="connsiteY6" fmla="*/ 16801 h 443412"/>
                <a:gd name="connsiteX7" fmla="*/ 361742 w 361741"/>
                <a:gd name="connsiteY7" fmla="*/ 426611 h 443412"/>
                <a:gd name="connsiteX8" fmla="*/ 344941 w 361741"/>
                <a:gd name="connsiteY8" fmla="*/ 443412 h 44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741" h="443412">
                  <a:moveTo>
                    <a:pt x="344941" y="443412"/>
                  </a:moveTo>
                  <a:lnTo>
                    <a:pt x="16801" y="443412"/>
                  </a:lnTo>
                  <a:cubicBezTo>
                    <a:pt x="7525" y="443412"/>
                    <a:pt x="0" y="435887"/>
                    <a:pt x="0" y="426611"/>
                  </a:cubicBezTo>
                  <a:lnTo>
                    <a:pt x="0" y="16801"/>
                  </a:lnTo>
                  <a:cubicBezTo>
                    <a:pt x="0" y="7525"/>
                    <a:pt x="7525" y="0"/>
                    <a:pt x="16801" y="0"/>
                  </a:cubicBezTo>
                  <a:lnTo>
                    <a:pt x="344941" y="0"/>
                  </a:lnTo>
                  <a:cubicBezTo>
                    <a:pt x="354216" y="0"/>
                    <a:pt x="361742" y="7525"/>
                    <a:pt x="361742" y="16801"/>
                  </a:cubicBezTo>
                  <a:lnTo>
                    <a:pt x="361742" y="426611"/>
                  </a:lnTo>
                  <a:cubicBezTo>
                    <a:pt x="361742" y="435887"/>
                    <a:pt x="354216" y="443412"/>
                    <a:pt x="344941" y="443412"/>
                  </a:cubicBezTo>
                  <a:close/>
                </a:path>
              </a:pathLst>
            </a:custGeom>
            <a:solidFill>
              <a:srgbClr val="565E7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F18CF63A-B399-4D37-9567-F3BE96AEAF4A}"/>
                </a:ext>
              </a:extLst>
            </p:cNvPr>
            <p:cNvSpPr/>
            <p:nvPr/>
          </p:nvSpPr>
          <p:spPr>
            <a:xfrm>
              <a:off x="6622649" y="2392749"/>
              <a:ext cx="241458" cy="241455"/>
            </a:xfrm>
            <a:custGeom>
              <a:avLst/>
              <a:gdLst>
                <a:gd name="connsiteX0" fmla="*/ 119999 w 241458"/>
                <a:gd name="connsiteY0" fmla="*/ 241455 h 241455"/>
                <a:gd name="connsiteX1" fmla="*/ 2 w 241458"/>
                <a:gd name="connsiteY1" fmla="*/ 121866 h 241455"/>
                <a:gd name="connsiteX2" fmla="*/ 121749 w 241458"/>
                <a:gd name="connsiteY2" fmla="*/ 2 h 241455"/>
                <a:gd name="connsiteX3" fmla="*/ 241455 w 241458"/>
                <a:gd name="connsiteY3" fmla="*/ 120758 h 241455"/>
                <a:gd name="connsiteX4" fmla="*/ 119999 w 241458"/>
                <a:gd name="connsiteY4" fmla="*/ 241455 h 24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458" h="241455">
                  <a:moveTo>
                    <a:pt x="119999" y="241455"/>
                  </a:moveTo>
                  <a:cubicBezTo>
                    <a:pt x="52796" y="241280"/>
                    <a:pt x="410" y="189011"/>
                    <a:pt x="2" y="121866"/>
                  </a:cubicBezTo>
                  <a:cubicBezTo>
                    <a:pt x="-348" y="54780"/>
                    <a:pt x="54779" y="-406"/>
                    <a:pt x="121749" y="2"/>
                  </a:cubicBezTo>
                  <a:cubicBezTo>
                    <a:pt x="187844" y="411"/>
                    <a:pt x="241046" y="54021"/>
                    <a:pt x="241455" y="120758"/>
                  </a:cubicBezTo>
                  <a:cubicBezTo>
                    <a:pt x="241980" y="189011"/>
                    <a:pt x="189010" y="241630"/>
                    <a:pt x="119999" y="241455"/>
                  </a:cubicBezTo>
                  <a:close/>
                </a:path>
              </a:pathLst>
            </a:custGeom>
            <a:solidFill>
              <a:srgbClr val="675968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13E1E189-D46D-4D75-8E3F-065159A87F62}"/>
                </a:ext>
              </a:extLst>
            </p:cNvPr>
            <p:cNvSpPr/>
            <p:nvPr/>
          </p:nvSpPr>
          <p:spPr>
            <a:xfrm>
              <a:off x="6003338" y="1951596"/>
              <a:ext cx="1484323" cy="868700"/>
            </a:xfrm>
            <a:custGeom>
              <a:avLst/>
              <a:gdLst>
                <a:gd name="connsiteX0" fmla="*/ 1470436 w 1484323"/>
                <a:gd name="connsiteY0" fmla="*/ 771571 h 868700"/>
                <a:gd name="connsiteX1" fmla="*/ 1322029 w 1484323"/>
                <a:gd name="connsiteY1" fmla="*/ 615055 h 868700"/>
                <a:gd name="connsiteX2" fmla="*/ 1302020 w 1484323"/>
                <a:gd name="connsiteY2" fmla="*/ 566228 h 868700"/>
                <a:gd name="connsiteX3" fmla="*/ 1303011 w 1484323"/>
                <a:gd name="connsiteY3" fmla="*/ 394253 h 868700"/>
                <a:gd name="connsiteX4" fmla="*/ 1267835 w 1484323"/>
                <a:gd name="connsiteY4" fmla="*/ 360477 h 868700"/>
                <a:gd name="connsiteX5" fmla="*/ 1212474 w 1484323"/>
                <a:gd name="connsiteY5" fmla="*/ 360535 h 868700"/>
                <a:gd name="connsiteX6" fmla="*/ 1180039 w 1484323"/>
                <a:gd name="connsiteY6" fmla="*/ 391978 h 868700"/>
                <a:gd name="connsiteX7" fmla="*/ 1179922 w 1484323"/>
                <a:gd name="connsiteY7" fmla="*/ 458423 h 868700"/>
                <a:gd name="connsiteX8" fmla="*/ 766786 w 1484323"/>
                <a:gd name="connsiteY8" fmla="*/ 21019 h 868700"/>
                <a:gd name="connsiteX9" fmla="*/ 715917 w 1484323"/>
                <a:gd name="connsiteY9" fmla="*/ 20203 h 868700"/>
                <a:gd name="connsiteX10" fmla="*/ 18394 w 1484323"/>
                <a:gd name="connsiteY10" fmla="*/ 764570 h 868700"/>
                <a:gd name="connsiteX11" fmla="*/ 19502 w 1484323"/>
                <a:gd name="connsiteY11" fmla="*/ 817948 h 868700"/>
                <a:gd name="connsiteX12" fmla="*/ 53979 w 1484323"/>
                <a:gd name="connsiteY12" fmla="*/ 855166 h 868700"/>
                <a:gd name="connsiteX13" fmla="*/ 142066 w 1484323"/>
                <a:gd name="connsiteY13" fmla="*/ 814856 h 868700"/>
                <a:gd name="connsiteX14" fmla="*/ 724610 w 1484323"/>
                <a:gd name="connsiteY14" fmla="*/ 187161 h 868700"/>
                <a:gd name="connsiteX15" fmla="*/ 753719 w 1484323"/>
                <a:gd name="connsiteY15" fmla="*/ 185119 h 868700"/>
                <a:gd name="connsiteX16" fmla="*/ 1329262 w 1484323"/>
                <a:gd name="connsiteY16" fmla="*/ 799455 h 868700"/>
                <a:gd name="connsiteX17" fmla="*/ 1383515 w 1484323"/>
                <a:gd name="connsiteY17" fmla="*/ 856800 h 868700"/>
                <a:gd name="connsiteX18" fmla="*/ 1420675 w 1484323"/>
                <a:gd name="connsiteY18" fmla="*/ 856800 h 868700"/>
                <a:gd name="connsiteX19" fmla="*/ 1469152 w 1484323"/>
                <a:gd name="connsiteY19" fmla="*/ 810656 h 868700"/>
                <a:gd name="connsiteX20" fmla="*/ 1470436 w 1484323"/>
                <a:gd name="connsiteY20" fmla="*/ 771571 h 86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4323" h="868700">
                  <a:moveTo>
                    <a:pt x="1470436" y="771571"/>
                  </a:moveTo>
                  <a:cubicBezTo>
                    <a:pt x="1420383" y="719943"/>
                    <a:pt x="1372081" y="666683"/>
                    <a:pt x="1322029" y="615055"/>
                  </a:cubicBezTo>
                  <a:cubicBezTo>
                    <a:pt x="1308203" y="600821"/>
                    <a:pt x="1301611" y="586354"/>
                    <a:pt x="1302020" y="566228"/>
                  </a:cubicBezTo>
                  <a:cubicBezTo>
                    <a:pt x="1303128" y="508942"/>
                    <a:pt x="1304061" y="451539"/>
                    <a:pt x="1303011" y="394253"/>
                  </a:cubicBezTo>
                  <a:cubicBezTo>
                    <a:pt x="1302486" y="365027"/>
                    <a:pt x="1302486" y="359193"/>
                    <a:pt x="1267835" y="360477"/>
                  </a:cubicBezTo>
                  <a:cubicBezTo>
                    <a:pt x="1249459" y="361177"/>
                    <a:pt x="1232483" y="361352"/>
                    <a:pt x="1212474" y="360535"/>
                  </a:cubicBezTo>
                  <a:cubicBezTo>
                    <a:pt x="1179922" y="359193"/>
                    <a:pt x="1179105" y="367244"/>
                    <a:pt x="1180039" y="391978"/>
                  </a:cubicBezTo>
                  <a:cubicBezTo>
                    <a:pt x="1180797" y="412221"/>
                    <a:pt x="1179922" y="417588"/>
                    <a:pt x="1179922" y="458423"/>
                  </a:cubicBezTo>
                  <a:cubicBezTo>
                    <a:pt x="1172980" y="452064"/>
                    <a:pt x="897342" y="160968"/>
                    <a:pt x="766786" y="21019"/>
                  </a:cubicBezTo>
                  <a:cubicBezTo>
                    <a:pt x="741060" y="-6515"/>
                    <a:pt x="741585" y="-7215"/>
                    <a:pt x="715917" y="20203"/>
                  </a:cubicBezTo>
                  <a:cubicBezTo>
                    <a:pt x="483390" y="268306"/>
                    <a:pt x="250921" y="516467"/>
                    <a:pt x="18394" y="764570"/>
                  </a:cubicBezTo>
                  <a:cubicBezTo>
                    <a:pt x="-7566" y="792222"/>
                    <a:pt x="-4999" y="789480"/>
                    <a:pt x="19502" y="817948"/>
                  </a:cubicBezTo>
                  <a:cubicBezTo>
                    <a:pt x="36478" y="837665"/>
                    <a:pt x="37178" y="842566"/>
                    <a:pt x="53979" y="855166"/>
                  </a:cubicBezTo>
                  <a:cubicBezTo>
                    <a:pt x="77313" y="872667"/>
                    <a:pt x="83147" y="872667"/>
                    <a:pt x="142066" y="814856"/>
                  </a:cubicBezTo>
                  <a:cubicBezTo>
                    <a:pt x="158983" y="796830"/>
                    <a:pt x="533034" y="392212"/>
                    <a:pt x="724610" y="187161"/>
                  </a:cubicBezTo>
                  <a:cubicBezTo>
                    <a:pt x="734527" y="176602"/>
                    <a:pt x="740594" y="171060"/>
                    <a:pt x="753719" y="185119"/>
                  </a:cubicBezTo>
                  <a:cubicBezTo>
                    <a:pt x="945236" y="390228"/>
                    <a:pt x="1137337" y="594754"/>
                    <a:pt x="1329262" y="799455"/>
                  </a:cubicBezTo>
                  <a:cubicBezTo>
                    <a:pt x="1329904" y="800097"/>
                    <a:pt x="1369048" y="844082"/>
                    <a:pt x="1383515" y="856800"/>
                  </a:cubicBezTo>
                  <a:cubicBezTo>
                    <a:pt x="1401541" y="872667"/>
                    <a:pt x="1401541" y="872667"/>
                    <a:pt x="1420675" y="856800"/>
                  </a:cubicBezTo>
                  <a:cubicBezTo>
                    <a:pt x="1442959" y="838365"/>
                    <a:pt x="1453868" y="825823"/>
                    <a:pt x="1469152" y="810656"/>
                  </a:cubicBezTo>
                  <a:cubicBezTo>
                    <a:pt x="1489161" y="790880"/>
                    <a:pt x="1489161" y="790880"/>
                    <a:pt x="1470436" y="771571"/>
                  </a:cubicBezTo>
                  <a:close/>
                </a:path>
              </a:pathLst>
            </a:custGeom>
            <a:solidFill>
              <a:srgbClr val="70614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2342414B-F1EC-41EA-A4D8-4FE8C3A04EEC}"/>
                </a:ext>
              </a:extLst>
            </p:cNvPr>
            <p:cNvSpPr/>
            <p:nvPr/>
          </p:nvSpPr>
          <p:spPr>
            <a:xfrm>
              <a:off x="6139104" y="2742476"/>
              <a:ext cx="1207555" cy="52444"/>
            </a:xfrm>
            <a:custGeom>
              <a:avLst/>
              <a:gdLst>
                <a:gd name="connsiteX0" fmla="*/ 1185621 w 1207555"/>
                <a:gd name="connsiteY0" fmla="*/ 0 h 52444"/>
                <a:gd name="connsiteX1" fmla="*/ 28585 w 1207555"/>
                <a:gd name="connsiteY1" fmla="*/ 0 h 52444"/>
                <a:gd name="connsiteX2" fmla="*/ 6417 w 1207555"/>
                <a:gd name="connsiteY2" fmla="*/ 23859 h 52444"/>
                <a:gd name="connsiteX3" fmla="*/ 0 w 1207555"/>
                <a:gd name="connsiteY3" fmla="*/ 30101 h 52444"/>
                <a:gd name="connsiteX4" fmla="*/ 0 w 1207555"/>
                <a:gd name="connsiteY4" fmla="*/ 52444 h 52444"/>
                <a:gd name="connsiteX5" fmla="*/ 1207556 w 1207555"/>
                <a:gd name="connsiteY5" fmla="*/ 52444 h 52444"/>
                <a:gd name="connsiteX6" fmla="*/ 1207556 w 1207555"/>
                <a:gd name="connsiteY6" fmla="*/ 23859 h 52444"/>
                <a:gd name="connsiteX7" fmla="*/ 1193613 w 1207555"/>
                <a:gd name="connsiteY7" fmla="*/ 8400 h 52444"/>
                <a:gd name="connsiteX8" fmla="*/ 1185621 w 1207555"/>
                <a:gd name="connsiteY8" fmla="*/ 0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555" h="52444">
                  <a:moveTo>
                    <a:pt x="1185621" y="0"/>
                  </a:moveTo>
                  <a:lnTo>
                    <a:pt x="28585" y="0"/>
                  </a:lnTo>
                  <a:cubicBezTo>
                    <a:pt x="16334" y="13184"/>
                    <a:pt x="8517" y="21643"/>
                    <a:pt x="6417" y="23859"/>
                  </a:cubicBezTo>
                  <a:cubicBezTo>
                    <a:pt x="4200" y="26018"/>
                    <a:pt x="2100" y="28118"/>
                    <a:pt x="0" y="30101"/>
                  </a:cubicBezTo>
                  <a:lnTo>
                    <a:pt x="0" y="52444"/>
                  </a:lnTo>
                  <a:lnTo>
                    <a:pt x="1207556" y="52444"/>
                  </a:lnTo>
                  <a:lnTo>
                    <a:pt x="1207556" y="23859"/>
                  </a:lnTo>
                  <a:cubicBezTo>
                    <a:pt x="1199680" y="15167"/>
                    <a:pt x="1193847" y="8692"/>
                    <a:pt x="1193613" y="8400"/>
                  </a:cubicBezTo>
                  <a:cubicBezTo>
                    <a:pt x="1190930" y="5659"/>
                    <a:pt x="1188305" y="2800"/>
                    <a:pt x="1185621" y="0"/>
                  </a:cubicBezTo>
                  <a:close/>
                </a:path>
              </a:pathLst>
            </a:custGeom>
            <a:solidFill>
              <a:srgbClr val="565E7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3A8326B9-6400-42EB-8A96-4F43363A23EB}"/>
                </a:ext>
              </a:extLst>
            </p:cNvPr>
            <p:cNvSpPr/>
            <p:nvPr/>
          </p:nvSpPr>
          <p:spPr>
            <a:xfrm>
              <a:off x="6331613" y="2917484"/>
              <a:ext cx="280012" cy="75836"/>
            </a:xfrm>
            <a:custGeom>
              <a:avLst/>
              <a:gdLst>
                <a:gd name="connsiteX0" fmla="*/ 266537 w 280012"/>
                <a:gd name="connsiteY0" fmla="*/ 75837 h 75836"/>
                <a:gd name="connsiteX1" fmla="*/ 13476 w 280012"/>
                <a:gd name="connsiteY1" fmla="*/ 75837 h 75836"/>
                <a:gd name="connsiteX2" fmla="*/ 0 w 280012"/>
                <a:gd name="connsiteY2" fmla="*/ 62361 h 75836"/>
                <a:gd name="connsiteX3" fmla="*/ 0 w 280012"/>
                <a:gd name="connsiteY3" fmla="*/ 13476 h 75836"/>
                <a:gd name="connsiteX4" fmla="*/ 13476 w 280012"/>
                <a:gd name="connsiteY4" fmla="*/ 0 h 75836"/>
                <a:gd name="connsiteX5" fmla="*/ 266537 w 280012"/>
                <a:gd name="connsiteY5" fmla="*/ 0 h 75836"/>
                <a:gd name="connsiteX6" fmla="*/ 280013 w 280012"/>
                <a:gd name="connsiteY6" fmla="*/ 13476 h 75836"/>
                <a:gd name="connsiteX7" fmla="*/ 280013 w 280012"/>
                <a:gd name="connsiteY7" fmla="*/ 62361 h 75836"/>
                <a:gd name="connsiteX8" fmla="*/ 266537 w 280012"/>
                <a:gd name="connsiteY8" fmla="*/ 75837 h 7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012" h="75836">
                  <a:moveTo>
                    <a:pt x="266537" y="75837"/>
                  </a:moveTo>
                  <a:lnTo>
                    <a:pt x="13476" y="75837"/>
                  </a:lnTo>
                  <a:cubicBezTo>
                    <a:pt x="6009" y="75837"/>
                    <a:pt x="0" y="69770"/>
                    <a:pt x="0" y="62361"/>
                  </a:cubicBezTo>
                  <a:lnTo>
                    <a:pt x="0" y="13476"/>
                  </a:lnTo>
                  <a:cubicBezTo>
                    <a:pt x="0" y="6009"/>
                    <a:pt x="6067" y="0"/>
                    <a:pt x="13476" y="0"/>
                  </a:cubicBezTo>
                  <a:lnTo>
                    <a:pt x="266537" y="0"/>
                  </a:lnTo>
                  <a:cubicBezTo>
                    <a:pt x="274004" y="0"/>
                    <a:pt x="280013" y="6067"/>
                    <a:pt x="280013" y="13476"/>
                  </a:cubicBezTo>
                  <a:lnTo>
                    <a:pt x="280013" y="62361"/>
                  </a:lnTo>
                  <a:cubicBezTo>
                    <a:pt x="280013" y="69770"/>
                    <a:pt x="273946" y="75837"/>
                    <a:pt x="266537" y="75837"/>
                  </a:cubicBezTo>
                  <a:close/>
                </a:path>
              </a:pathLst>
            </a:custGeom>
            <a:solidFill>
              <a:srgbClr val="8BB5D3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FF483E05-078A-41A5-A8FC-44CC7707534A}"/>
                </a:ext>
              </a:extLst>
            </p:cNvPr>
            <p:cNvSpPr/>
            <p:nvPr/>
          </p:nvSpPr>
          <p:spPr>
            <a:xfrm>
              <a:off x="6331613" y="3034156"/>
              <a:ext cx="280012" cy="245011"/>
            </a:xfrm>
            <a:custGeom>
              <a:avLst/>
              <a:gdLst>
                <a:gd name="connsiteX0" fmla="*/ 266537 w 280012"/>
                <a:gd name="connsiteY0" fmla="*/ 245011 h 245011"/>
                <a:gd name="connsiteX1" fmla="*/ 13476 w 280012"/>
                <a:gd name="connsiteY1" fmla="*/ 245011 h 245011"/>
                <a:gd name="connsiteX2" fmla="*/ 0 w 280012"/>
                <a:gd name="connsiteY2" fmla="*/ 231536 h 245011"/>
                <a:gd name="connsiteX3" fmla="*/ 0 w 280012"/>
                <a:gd name="connsiteY3" fmla="*/ 13476 h 245011"/>
                <a:gd name="connsiteX4" fmla="*/ 13476 w 280012"/>
                <a:gd name="connsiteY4" fmla="*/ 0 h 245011"/>
                <a:gd name="connsiteX5" fmla="*/ 266537 w 280012"/>
                <a:gd name="connsiteY5" fmla="*/ 0 h 245011"/>
                <a:gd name="connsiteX6" fmla="*/ 280013 w 280012"/>
                <a:gd name="connsiteY6" fmla="*/ 13476 h 245011"/>
                <a:gd name="connsiteX7" fmla="*/ 280013 w 280012"/>
                <a:gd name="connsiteY7" fmla="*/ 231536 h 245011"/>
                <a:gd name="connsiteX8" fmla="*/ 266537 w 280012"/>
                <a:gd name="connsiteY8" fmla="*/ 245011 h 24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012" h="245011">
                  <a:moveTo>
                    <a:pt x="266537" y="245011"/>
                  </a:moveTo>
                  <a:lnTo>
                    <a:pt x="13476" y="245011"/>
                  </a:lnTo>
                  <a:cubicBezTo>
                    <a:pt x="6009" y="245011"/>
                    <a:pt x="0" y="238944"/>
                    <a:pt x="0" y="231536"/>
                  </a:cubicBezTo>
                  <a:lnTo>
                    <a:pt x="0" y="13476"/>
                  </a:lnTo>
                  <a:cubicBezTo>
                    <a:pt x="0" y="6009"/>
                    <a:pt x="6067" y="0"/>
                    <a:pt x="13476" y="0"/>
                  </a:cubicBezTo>
                  <a:lnTo>
                    <a:pt x="266537" y="0"/>
                  </a:lnTo>
                  <a:cubicBezTo>
                    <a:pt x="274004" y="0"/>
                    <a:pt x="280013" y="6067"/>
                    <a:pt x="280013" y="13476"/>
                  </a:cubicBezTo>
                  <a:lnTo>
                    <a:pt x="280013" y="231536"/>
                  </a:lnTo>
                  <a:cubicBezTo>
                    <a:pt x="280013" y="238944"/>
                    <a:pt x="273946" y="245011"/>
                    <a:pt x="266537" y="245011"/>
                  </a:cubicBezTo>
                  <a:close/>
                </a:path>
              </a:pathLst>
            </a:custGeom>
            <a:solidFill>
              <a:srgbClr val="8BB5D3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2471FE83-3D74-4849-B93F-541B1D6D59FD}"/>
                </a:ext>
              </a:extLst>
            </p:cNvPr>
            <p:cNvSpPr/>
            <p:nvPr/>
          </p:nvSpPr>
          <p:spPr>
            <a:xfrm>
              <a:off x="6337621" y="3057199"/>
              <a:ext cx="215551" cy="215507"/>
            </a:xfrm>
            <a:custGeom>
              <a:avLst/>
              <a:gdLst>
                <a:gd name="connsiteX0" fmla="*/ 215552 w 215551"/>
                <a:gd name="connsiteY0" fmla="*/ 215493 h 215507"/>
                <a:gd name="connsiteX1" fmla="*/ 15284 w 215551"/>
                <a:gd name="connsiteY1" fmla="*/ 215435 h 215507"/>
                <a:gd name="connsiteX2" fmla="*/ 58 w 215551"/>
                <a:gd name="connsiteY2" fmla="*/ 198284 h 215507"/>
                <a:gd name="connsiteX3" fmla="*/ 0 w 215551"/>
                <a:gd name="connsiteY3" fmla="*/ 0 h 215507"/>
                <a:gd name="connsiteX4" fmla="*/ 215552 w 215551"/>
                <a:gd name="connsiteY4" fmla="*/ 215493 h 2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551" h="215507">
                  <a:moveTo>
                    <a:pt x="215552" y="215493"/>
                  </a:moveTo>
                  <a:cubicBezTo>
                    <a:pt x="152024" y="215493"/>
                    <a:pt x="83654" y="215552"/>
                    <a:pt x="15284" y="215435"/>
                  </a:cubicBezTo>
                  <a:cubicBezTo>
                    <a:pt x="4259" y="215435"/>
                    <a:pt x="58" y="208318"/>
                    <a:pt x="58" y="198284"/>
                  </a:cubicBezTo>
                  <a:cubicBezTo>
                    <a:pt x="0" y="130848"/>
                    <a:pt x="0" y="63353"/>
                    <a:pt x="0" y="0"/>
                  </a:cubicBezTo>
                  <a:cubicBezTo>
                    <a:pt x="71462" y="71403"/>
                    <a:pt x="143448" y="143390"/>
                    <a:pt x="215552" y="215493"/>
                  </a:cubicBezTo>
                  <a:close/>
                </a:path>
              </a:pathLst>
            </a:custGeom>
            <a:solidFill>
              <a:srgbClr val="B2D7F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FF1113A4-2CC2-4639-9917-30DC7C8F4E8B}"/>
                </a:ext>
              </a:extLst>
            </p:cNvPr>
            <p:cNvSpPr/>
            <p:nvPr/>
          </p:nvSpPr>
          <p:spPr>
            <a:xfrm>
              <a:off x="6139104" y="3401673"/>
              <a:ext cx="1207555" cy="40835"/>
            </a:xfrm>
            <a:custGeom>
              <a:avLst/>
              <a:gdLst>
                <a:gd name="connsiteX0" fmla="*/ 0 w 1207555"/>
                <a:gd name="connsiteY0" fmla="*/ 0 h 40835"/>
                <a:gd name="connsiteX1" fmla="*/ 1207556 w 1207555"/>
                <a:gd name="connsiteY1" fmla="*/ 0 h 40835"/>
                <a:gd name="connsiteX2" fmla="*/ 1207556 w 1207555"/>
                <a:gd name="connsiteY2" fmla="*/ 40835 h 40835"/>
                <a:gd name="connsiteX3" fmla="*/ 0 w 1207555"/>
                <a:gd name="connsiteY3" fmla="*/ 40835 h 4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555" h="40835">
                  <a:moveTo>
                    <a:pt x="0" y="0"/>
                  </a:moveTo>
                  <a:lnTo>
                    <a:pt x="1207556" y="0"/>
                  </a:lnTo>
                  <a:lnTo>
                    <a:pt x="1207556" y="40835"/>
                  </a:lnTo>
                  <a:lnTo>
                    <a:pt x="0" y="40835"/>
                  </a:lnTo>
                  <a:close/>
                </a:path>
              </a:pathLst>
            </a:custGeom>
            <a:solidFill>
              <a:srgbClr val="70614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5ED5E57A-EEE0-4108-95C4-73C0708C717D}"/>
                </a:ext>
              </a:extLst>
            </p:cNvPr>
            <p:cNvSpPr/>
            <p:nvPr/>
          </p:nvSpPr>
          <p:spPr>
            <a:xfrm>
              <a:off x="6780800" y="2876649"/>
              <a:ext cx="385076" cy="565859"/>
            </a:xfrm>
            <a:custGeom>
              <a:avLst/>
              <a:gdLst>
                <a:gd name="connsiteX0" fmla="*/ 385018 w 385076"/>
                <a:gd name="connsiteY0" fmla="*/ 565859 h 565859"/>
                <a:gd name="connsiteX1" fmla="*/ 0 w 385076"/>
                <a:gd name="connsiteY1" fmla="*/ 565859 h 565859"/>
                <a:gd name="connsiteX2" fmla="*/ 0 w 385076"/>
                <a:gd name="connsiteY2" fmla="*/ 18609 h 565859"/>
                <a:gd name="connsiteX3" fmla="*/ 18609 w 385076"/>
                <a:gd name="connsiteY3" fmla="*/ 0 h 565859"/>
                <a:gd name="connsiteX4" fmla="*/ 366467 w 385076"/>
                <a:gd name="connsiteY4" fmla="*/ 0 h 565859"/>
                <a:gd name="connsiteX5" fmla="*/ 385076 w 385076"/>
                <a:gd name="connsiteY5" fmla="*/ 18609 h 565859"/>
                <a:gd name="connsiteX6" fmla="*/ 385076 w 385076"/>
                <a:gd name="connsiteY6" fmla="*/ 565859 h 56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076" h="565859">
                  <a:moveTo>
                    <a:pt x="385018" y="565859"/>
                  </a:moveTo>
                  <a:lnTo>
                    <a:pt x="0" y="565859"/>
                  </a:lnTo>
                  <a:lnTo>
                    <a:pt x="0" y="18609"/>
                  </a:lnTo>
                  <a:cubicBezTo>
                    <a:pt x="0" y="8342"/>
                    <a:pt x="8342" y="0"/>
                    <a:pt x="18609" y="0"/>
                  </a:cubicBezTo>
                  <a:lnTo>
                    <a:pt x="366467" y="0"/>
                  </a:lnTo>
                  <a:cubicBezTo>
                    <a:pt x="376734" y="0"/>
                    <a:pt x="385076" y="8342"/>
                    <a:pt x="385076" y="18609"/>
                  </a:cubicBezTo>
                  <a:lnTo>
                    <a:pt x="385076" y="565859"/>
                  </a:lnTo>
                  <a:close/>
                </a:path>
              </a:pathLst>
            </a:custGeom>
            <a:solidFill>
              <a:srgbClr val="AC9D7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00888DFE-BF3C-4DAD-A7CF-55EA596431D8}"/>
                </a:ext>
              </a:extLst>
            </p:cNvPr>
            <p:cNvSpPr/>
            <p:nvPr/>
          </p:nvSpPr>
          <p:spPr>
            <a:xfrm>
              <a:off x="6664128" y="2433295"/>
              <a:ext cx="163340" cy="163340"/>
            </a:xfrm>
            <a:custGeom>
              <a:avLst/>
              <a:gdLst>
                <a:gd name="connsiteX0" fmla="*/ 163341 w 163340"/>
                <a:gd name="connsiteY0" fmla="*/ 81670 h 163340"/>
                <a:gd name="connsiteX1" fmla="*/ 81670 w 163340"/>
                <a:gd name="connsiteY1" fmla="*/ 163341 h 163340"/>
                <a:gd name="connsiteX2" fmla="*/ 0 w 163340"/>
                <a:gd name="connsiteY2" fmla="*/ 81670 h 163340"/>
                <a:gd name="connsiteX3" fmla="*/ 81670 w 163340"/>
                <a:gd name="connsiteY3" fmla="*/ 0 h 163340"/>
                <a:gd name="connsiteX4" fmla="*/ 163341 w 163340"/>
                <a:gd name="connsiteY4" fmla="*/ 81670 h 16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340" h="163340">
                  <a:moveTo>
                    <a:pt x="163341" y="81670"/>
                  </a:moveTo>
                  <a:cubicBezTo>
                    <a:pt x="163341" y="126776"/>
                    <a:pt x="126776" y="163341"/>
                    <a:pt x="81670" y="163341"/>
                  </a:cubicBezTo>
                  <a:cubicBezTo>
                    <a:pt x="36565" y="163341"/>
                    <a:pt x="0" y="126776"/>
                    <a:pt x="0" y="81670"/>
                  </a:cubicBezTo>
                  <a:cubicBezTo>
                    <a:pt x="0" y="36565"/>
                    <a:pt x="36565" y="0"/>
                    <a:pt x="81670" y="0"/>
                  </a:cubicBezTo>
                  <a:cubicBezTo>
                    <a:pt x="126776" y="0"/>
                    <a:pt x="163341" y="36565"/>
                    <a:pt x="163341" y="81670"/>
                  </a:cubicBezTo>
                  <a:close/>
                </a:path>
              </a:pathLst>
            </a:custGeom>
            <a:solidFill>
              <a:srgbClr val="B1D6F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9EDD0047-C3CB-4853-9913-9AA6C7A7EDF0}"/>
                </a:ext>
              </a:extLst>
            </p:cNvPr>
            <p:cNvSpPr/>
            <p:nvPr/>
          </p:nvSpPr>
          <p:spPr>
            <a:xfrm>
              <a:off x="6681045" y="2433295"/>
              <a:ext cx="146423" cy="134289"/>
            </a:xfrm>
            <a:custGeom>
              <a:avLst/>
              <a:gdLst>
                <a:gd name="connsiteX0" fmla="*/ 64753 w 146423"/>
                <a:gd name="connsiteY0" fmla="*/ 81670 h 134289"/>
                <a:gd name="connsiteX1" fmla="*/ 0 w 146423"/>
                <a:gd name="connsiteY1" fmla="*/ 31910 h 134289"/>
                <a:gd name="connsiteX2" fmla="*/ 64753 w 146423"/>
                <a:gd name="connsiteY2" fmla="*/ 0 h 134289"/>
                <a:gd name="connsiteX3" fmla="*/ 146423 w 146423"/>
                <a:gd name="connsiteY3" fmla="*/ 81670 h 134289"/>
                <a:gd name="connsiteX4" fmla="*/ 127231 w 146423"/>
                <a:gd name="connsiteY4" fmla="*/ 134289 h 134289"/>
                <a:gd name="connsiteX5" fmla="*/ 64753 w 146423"/>
                <a:gd name="connsiteY5" fmla="*/ 81670 h 13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423" h="134289">
                  <a:moveTo>
                    <a:pt x="64753" y="81670"/>
                  </a:moveTo>
                  <a:lnTo>
                    <a:pt x="0" y="31910"/>
                  </a:lnTo>
                  <a:cubicBezTo>
                    <a:pt x="15459" y="11784"/>
                    <a:pt x="39435" y="0"/>
                    <a:pt x="64753" y="0"/>
                  </a:cubicBezTo>
                  <a:cubicBezTo>
                    <a:pt x="109555" y="0"/>
                    <a:pt x="146423" y="36868"/>
                    <a:pt x="146423" y="81670"/>
                  </a:cubicBezTo>
                  <a:cubicBezTo>
                    <a:pt x="146423" y="100921"/>
                    <a:pt x="139598" y="119589"/>
                    <a:pt x="127231" y="134289"/>
                  </a:cubicBezTo>
                  <a:lnTo>
                    <a:pt x="64753" y="81670"/>
                  </a:lnTo>
                  <a:close/>
                </a:path>
              </a:pathLst>
            </a:custGeom>
            <a:solidFill>
              <a:srgbClr val="8AB4D2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5F2EC623-88E7-4756-94BC-CF9B96CB739F}"/>
              </a:ext>
            </a:extLst>
          </p:cNvPr>
          <p:cNvGrpSpPr/>
          <p:nvPr/>
        </p:nvGrpSpPr>
        <p:grpSpPr>
          <a:xfrm>
            <a:off x="3081865" y="3466627"/>
            <a:ext cx="902805" cy="1940458"/>
            <a:chOff x="6787927" y="3241142"/>
            <a:chExt cx="902805" cy="1940458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2D01EB53-E98D-4A2F-8D71-1EBAB72799BC}"/>
                </a:ext>
              </a:extLst>
            </p:cNvPr>
            <p:cNvSpPr/>
            <p:nvPr/>
          </p:nvSpPr>
          <p:spPr>
            <a:xfrm rot="3600000">
              <a:off x="6748773" y="3280296"/>
              <a:ext cx="981114" cy="902805"/>
            </a:xfrm>
            <a:custGeom>
              <a:avLst/>
              <a:gdLst>
                <a:gd name="connsiteX0" fmla="*/ 618884 w 1641753"/>
                <a:gd name="connsiteY0" fmla="*/ 107437 h 1510714"/>
                <a:gd name="connsiteX1" fmla="*/ 98148 w 1641753"/>
                <a:gd name="connsiteY1" fmla="*/ 746359 h 1510714"/>
                <a:gd name="connsiteX2" fmla="*/ 750320 w 1641753"/>
                <a:gd name="connsiteY2" fmla="*/ 1398530 h 1510714"/>
                <a:gd name="connsiteX3" fmla="*/ 1402492 w 1641753"/>
                <a:gd name="connsiteY3" fmla="*/ 746359 h 1510714"/>
                <a:gd name="connsiteX4" fmla="*/ 750320 w 1641753"/>
                <a:gd name="connsiteY4" fmla="*/ 94187 h 1510714"/>
                <a:gd name="connsiteX5" fmla="*/ 618884 w 1641753"/>
                <a:gd name="connsiteY5" fmla="*/ 107437 h 1510714"/>
                <a:gd name="connsiteX6" fmla="*/ 530736 w 1641753"/>
                <a:gd name="connsiteY6" fmla="*/ 33959 h 1510714"/>
                <a:gd name="connsiteX7" fmla="*/ 755357 w 1641753"/>
                <a:gd name="connsiteY7" fmla="*/ 0 h 1510714"/>
                <a:gd name="connsiteX8" fmla="*/ 1510715 w 1641753"/>
                <a:gd name="connsiteY8" fmla="*/ 755401 h 1510714"/>
                <a:gd name="connsiteX9" fmla="*/ 1449933 w 1641753"/>
                <a:gd name="connsiteY9" fmla="*/ 1052671 h 1510714"/>
                <a:gd name="connsiteX10" fmla="*/ 1641753 w 1641753"/>
                <a:gd name="connsiteY10" fmla="*/ 1163405 h 1510714"/>
                <a:gd name="connsiteX11" fmla="*/ 1547000 w 1641753"/>
                <a:gd name="connsiteY11" fmla="*/ 1327453 h 1510714"/>
                <a:gd name="connsiteX12" fmla="*/ 1353958 w 1641753"/>
                <a:gd name="connsiteY12" fmla="*/ 1216020 h 1510714"/>
                <a:gd name="connsiteX13" fmla="*/ 755357 w 1641753"/>
                <a:gd name="connsiteY13" fmla="*/ 1510714 h 1510714"/>
                <a:gd name="connsiteX14" fmla="*/ 0 w 1641753"/>
                <a:gd name="connsiteY14" fmla="*/ 755357 h 1510714"/>
                <a:gd name="connsiteX15" fmla="*/ 530736 w 1641753"/>
                <a:gd name="connsiteY15" fmla="*/ 33959 h 15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1753" h="1510714">
                  <a:moveTo>
                    <a:pt x="618884" y="107437"/>
                  </a:moveTo>
                  <a:cubicBezTo>
                    <a:pt x="321701" y="168250"/>
                    <a:pt x="98148" y="431197"/>
                    <a:pt x="98148" y="746359"/>
                  </a:cubicBezTo>
                  <a:cubicBezTo>
                    <a:pt x="98148" y="1106543"/>
                    <a:pt x="390135" y="1398530"/>
                    <a:pt x="750320" y="1398530"/>
                  </a:cubicBezTo>
                  <a:cubicBezTo>
                    <a:pt x="1110504" y="1398530"/>
                    <a:pt x="1402492" y="1106543"/>
                    <a:pt x="1402492" y="746359"/>
                  </a:cubicBezTo>
                  <a:cubicBezTo>
                    <a:pt x="1402492" y="386174"/>
                    <a:pt x="1110504" y="94187"/>
                    <a:pt x="750320" y="94187"/>
                  </a:cubicBezTo>
                  <a:cubicBezTo>
                    <a:pt x="705297" y="94187"/>
                    <a:pt x="661339" y="98750"/>
                    <a:pt x="618884" y="107437"/>
                  </a:cubicBezTo>
                  <a:close/>
                  <a:moveTo>
                    <a:pt x="530736" y="33959"/>
                  </a:moveTo>
                  <a:cubicBezTo>
                    <a:pt x="601694" y="11889"/>
                    <a:pt x="677137" y="0"/>
                    <a:pt x="755357" y="0"/>
                  </a:cubicBezTo>
                  <a:cubicBezTo>
                    <a:pt x="1172530" y="0"/>
                    <a:pt x="1510715" y="338184"/>
                    <a:pt x="1510715" y="755401"/>
                  </a:cubicBezTo>
                  <a:cubicBezTo>
                    <a:pt x="1510714" y="860938"/>
                    <a:pt x="1489057" y="961411"/>
                    <a:pt x="1449933" y="1052671"/>
                  </a:cubicBezTo>
                  <a:lnTo>
                    <a:pt x="1641753" y="1163405"/>
                  </a:lnTo>
                  <a:lnTo>
                    <a:pt x="1547000" y="1327453"/>
                  </a:lnTo>
                  <a:lnTo>
                    <a:pt x="1353958" y="1216020"/>
                  </a:lnTo>
                  <a:cubicBezTo>
                    <a:pt x="1215846" y="1395221"/>
                    <a:pt x="999094" y="1510715"/>
                    <a:pt x="755357" y="1510714"/>
                  </a:cubicBezTo>
                  <a:cubicBezTo>
                    <a:pt x="338184" y="1510714"/>
                    <a:pt x="0" y="1172530"/>
                    <a:pt x="0" y="755357"/>
                  </a:cubicBezTo>
                  <a:cubicBezTo>
                    <a:pt x="0" y="416404"/>
                    <a:pt x="223254" y="129596"/>
                    <a:pt x="530736" y="33959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6EE40F75-9BBD-4F9B-B300-9D04FE1C275E}"/>
                </a:ext>
              </a:extLst>
            </p:cNvPr>
            <p:cNvSpPr/>
            <p:nvPr/>
          </p:nvSpPr>
          <p:spPr>
            <a:xfrm>
              <a:off x="7132320" y="4275909"/>
              <a:ext cx="156754" cy="90569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C80DB3F-0202-4DFC-91A0-4D084756E690}"/>
              </a:ext>
            </a:extLst>
          </p:cNvPr>
          <p:cNvGrpSpPr/>
          <p:nvPr/>
        </p:nvGrpSpPr>
        <p:grpSpPr>
          <a:xfrm>
            <a:off x="2791737" y="4240610"/>
            <a:ext cx="1843851" cy="2919105"/>
            <a:chOff x="6497799" y="4015125"/>
            <a:chExt cx="1843851" cy="2919105"/>
          </a:xfrm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D60C0BF-38ED-4EBA-A3CE-D2D6E4BDD929}"/>
                </a:ext>
              </a:extLst>
            </p:cNvPr>
            <p:cNvSpPr/>
            <p:nvPr/>
          </p:nvSpPr>
          <p:spPr>
            <a:xfrm rot="9000000">
              <a:off x="6497799" y="5313464"/>
              <a:ext cx="1554551" cy="1620766"/>
            </a:xfrm>
            <a:custGeom>
              <a:avLst/>
              <a:gdLst>
                <a:gd name="connsiteX0" fmla="*/ 715258 w 1554551"/>
                <a:gd name="connsiteY0" fmla="*/ 1610222 h 1620766"/>
                <a:gd name="connsiteX1" fmla="*/ 11900 w 1554551"/>
                <a:gd name="connsiteY1" fmla="*/ 1022136 h 1620766"/>
                <a:gd name="connsiteX2" fmla="*/ 8984 w 1554551"/>
                <a:gd name="connsiteY2" fmla="*/ 987776 h 1620766"/>
                <a:gd name="connsiteX3" fmla="*/ 788916 w 1554551"/>
                <a:gd name="connsiteY3" fmla="*/ 63319 h 1620766"/>
                <a:gd name="connsiteX4" fmla="*/ 841957 w 1554551"/>
                <a:gd name="connsiteY4" fmla="*/ 0 h 1620766"/>
                <a:gd name="connsiteX5" fmla="*/ 1554551 w 1554551"/>
                <a:gd name="connsiteY5" fmla="*/ 411416 h 1620766"/>
                <a:gd name="connsiteX6" fmla="*/ 1455033 w 1554551"/>
                <a:gd name="connsiteY6" fmla="*/ 559935 h 1620766"/>
                <a:gd name="connsiteX7" fmla="*/ 754460 w 1554551"/>
                <a:gd name="connsiteY7" fmla="*/ 1604330 h 1620766"/>
                <a:gd name="connsiteX8" fmla="*/ 715258 w 1554551"/>
                <a:gd name="connsiteY8" fmla="*/ 1610222 h 16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551" h="1620766">
                  <a:moveTo>
                    <a:pt x="715258" y="1610222"/>
                  </a:moveTo>
                  <a:cubicBezTo>
                    <a:pt x="685273" y="1582687"/>
                    <a:pt x="51394" y="1053346"/>
                    <a:pt x="11900" y="1022136"/>
                  </a:cubicBezTo>
                  <a:cubicBezTo>
                    <a:pt x="-4200" y="1009419"/>
                    <a:pt x="-2742" y="1001602"/>
                    <a:pt x="8984" y="987776"/>
                  </a:cubicBezTo>
                  <a:cubicBezTo>
                    <a:pt x="62044" y="925211"/>
                    <a:pt x="507301" y="399035"/>
                    <a:pt x="788916" y="63319"/>
                  </a:cubicBezTo>
                  <a:lnTo>
                    <a:pt x="841957" y="0"/>
                  </a:lnTo>
                  <a:lnTo>
                    <a:pt x="1554551" y="411416"/>
                  </a:lnTo>
                  <a:lnTo>
                    <a:pt x="1455033" y="559935"/>
                  </a:lnTo>
                  <a:cubicBezTo>
                    <a:pt x="1143037" y="1025375"/>
                    <a:pt x="798824" y="1537455"/>
                    <a:pt x="754460" y="1604330"/>
                  </a:cubicBezTo>
                  <a:cubicBezTo>
                    <a:pt x="741451" y="1623989"/>
                    <a:pt x="732584" y="1626089"/>
                    <a:pt x="715258" y="1610222"/>
                  </a:cubicBezTo>
                  <a:close/>
                </a:path>
              </a:pathLst>
            </a:custGeom>
            <a:solidFill>
              <a:srgbClr val="000000"/>
            </a:solidFill>
            <a:ln w="583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0758759B-DF72-4BE5-B9BE-BB2086D10AF1}"/>
                </a:ext>
              </a:extLst>
            </p:cNvPr>
            <p:cNvSpPr/>
            <p:nvPr/>
          </p:nvSpPr>
          <p:spPr>
            <a:xfrm rot="9000000">
              <a:off x="7062859" y="5064635"/>
              <a:ext cx="644961" cy="592264"/>
            </a:xfrm>
            <a:custGeom>
              <a:avLst/>
              <a:gdLst>
                <a:gd name="connsiteX0" fmla="*/ 9636 w 644961"/>
                <a:gd name="connsiteY0" fmla="*/ 201551 h 592264"/>
                <a:gd name="connsiteX1" fmla="*/ 6894 w 644961"/>
                <a:gd name="connsiteY1" fmla="*/ 174716 h 592264"/>
                <a:gd name="connsiteX2" fmla="*/ 149292 w 644961"/>
                <a:gd name="connsiteY2" fmla="*/ 0 h 592264"/>
                <a:gd name="connsiteX3" fmla="*/ 644915 w 644961"/>
                <a:gd name="connsiteY3" fmla="*/ 410569 h 592264"/>
                <a:gd name="connsiteX4" fmla="*/ 520834 w 644961"/>
                <a:gd name="connsiteY4" fmla="*/ 573676 h 592264"/>
                <a:gd name="connsiteX5" fmla="*/ 475566 w 644961"/>
                <a:gd name="connsiteY5" fmla="*/ 579218 h 592264"/>
                <a:gd name="connsiteX6" fmla="*/ 9636 w 644961"/>
                <a:gd name="connsiteY6" fmla="*/ 201551 h 59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961" h="592264">
                  <a:moveTo>
                    <a:pt x="9636" y="201551"/>
                  </a:moveTo>
                  <a:cubicBezTo>
                    <a:pt x="-2557" y="192334"/>
                    <a:pt x="-2848" y="186442"/>
                    <a:pt x="6894" y="174716"/>
                  </a:cubicBezTo>
                  <a:cubicBezTo>
                    <a:pt x="54905" y="116905"/>
                    <a:pt x="101923" y="58336"/>
                    <a:pt x="149292" y="0"/>
                  </a:cubicBezTo>
                  <a:cubicBezTo>
                    <a:pt x="279382" y="108097"/>
                    <a:pt x="609797" y="381809"/>
                    <a:pt x="644915" y="410569"/>
                  </a:cubicBezTo>
                  <a:cubicBezTo>
                    <a:pt x="647307" y="423403"/>
                    <a:pt x="556128" y="527299"/>
                    <a:pt x="520834" y="573676"/>
                  </a:cubicBezTo>
                  <a:cubicBezTo>
                    <a:pt x="505725" y="593569"/>
                    <a:pt x="493708" y="600569"/>
                    <a:pt x="475566" y="579218"/>
                  </a:cubicBezTo>
                  <a:cubicBezTo>
                    <a:pt x="473174" y="576477"/>
                    <a:pt x="30287" y="217127"/>
                    <a:pt x="9636" y="20155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E2E124B-5B60-452E-818B-FE24EE5B6C8B}"/>
                </a:ext>
              </a:extLst>
            </p:cNvPr>
            <p:cNvSpPr/>
            <p:nvPr/>
          </p:nvSpPr>
          <p:spPr>
            <a:xfrm rot="9000000">
              <a:off x="6893777" y="4015125"/>
              <a:ext cx="1447873" cy="1172476"/>
            </a:xfrm>
            <a:custGeom>
              <a:avLst/>
              <a:gdLst>
                <a:gd name="connsiteX0" fmla="*/ 225595 w 1447873"/>
                <a:gd name="connsiteY0" fmla="*/ 1171431 h 1172476"/>
                <a:gd name="connsiteX1" fmla="*/ 200182 w 1447873"/>
                <a:gd name="connsiteY1" fmla="*/ 1155637 h 1172476"/>
                <a:gd name="connsiteX2" fmla="*/ 196390 w 1447873"/>
                <a:gd name="connsiteY2" fmla="*/ 1104418 h 1172476"/>
                <a:gd name="connsiteX3" fmla="*/ 258285 w 1447873"/>
                <a:gd name="connsiteY3" fmla="*/ 982670 h 1172476"/>
                <a:gd name="connsiteX4" fmla="*/ 394324 w 1447873"/>
                <a:gd name="connsiteY4" fmla="*/ 707383 h 1172476"/>
                <a:gd name="connsiteX5" fmla="*/ 445952 w 1447873"/>
                <a:gd name="connsiteY5" fmla="*/ 634346 h 1172476"/>
                <a:gd name="connsiteX6" fmla="*/ 458844 w 1447873"/>
                <a:gd name="connsiteY6" fmla="*/ 611012 h 1172476"/>
                <a:gd name="connsiteX7" fmla="*/ 433234 w 1447873"/>
                <a:gd name="connsiteY7" fmla="*/ 614162 h 1172476"/>
                <a:gd name="connsiteX8" fmla="*/ 127962 w 1447873"/>
                <a:gd name="connsiteY8" fmla="*/ 803579 h 1172476"/>
                <a:gd name="connsiteX9" fmla="*/ 47050 w 1447873"/>
                <a:gd name="connsiteY9" fmla="*/ 833214 h 1172476"/>
                <a:gd name="connsiteX10" fmla="*/ 4640 w 1447873"/>
                <a:gd name="connsiteY10" fmla="*/ 807546 h 1172476"/>
                <a:gd name="connsiteX11" fmla="*/ 15549 w 1447873"/>
                <a:gd name="connsiteY11" fmla="*/ 757027 h 1172476"/>
                <a:gd name="connsiteX12" fmla="*/ 73943 w 1447873"/>
                <a:gd name="connsiteY12" fmla="*/ 704641 h 1172476"/>
                <a:gd name="connsiteX13" fmla="*/ 278528 w 1447873"/>
                <a:gd name="connsiteY13" fmla="*/ 542933 h 1172476"/>
                <a:gd name="connsiteX14" fmla="*/ 544073 w 1447873"/>
                <a:gd name="connsiteY14" fmla="*/ 393243 h 1172476"/>
                <a:gd name="connsiteX15" fmla="*/ 560174 w 1447873"/>
                <a:gd name="connsiteY15" fmla="*/ 375392 h 1172476"/>
                <a:gd name="connsiteX16" fmla="*/ 539231 w 1447873"/>
                <a:gd name="connsiteY16" fmla="*/ 362383 h 1172476"/>
                <a:gd name="connsiteX17" fmla="*/ 426818 w 1447873"/>
                <a:gd name="connsiteY17" fmla="*/ 355150 h 1172476"/>
                <a:gd name="connsiteX18" fmla="*/ 243059 w 1447873"/>
                <a:gd name="connsiteY18" fmla="*/ 412377 h 1172476"/>
                <a:gd name="connsiteX19" fmla="*/ 172648 w 1447873"/>
                <a:gd name="connsiteY19" fmla="*/ 416461 h 1172476"/>
                <a:gd name="connsiteX20" fmla="*/ 142955 w 1447873"/>
                <a:gd name="connsiteY20" fmla="*/ 384318 h 1172476"/>
                <a:gd name="connsiteX21" fmla="*/ 165706 w 1447873"/>
                <a:gd name="connsiteY21" fmla="*/ 350075 h 1172476"/>
                <a:gd name="connsiteX22" fmla="*/ 280278 w 1447873"/>
                <a:gd name="connsiteY22" fmla="*/ 293547 h 1172476"/>
                <a:gd name="connsiteX23" fmla="*/ 462694 w 1447873"/>
                <a:gd name="connsiteY23" fmla="*/ 225819 h 1172476"/>
                <a:gd name="connsiteX24" fmla="*/ 522255 w 1447873"/>
                <a:gd name="connsiteY24" fmla="*/ 223194 h 1172476"/>
                <a:gd name="connsiteX25" fmla="*/ 656020 w 1447873"/>
                <a:gd name="connsiteY25" fmla="*/ 250495 h 1172476"/>
                <a:gd name="connsiteX26" fmla="*/ 836861 w 1447873"/>
                <a:gd name="connsiteY26" fmla="*/ 204351 h 1172476"/>
                <a:gd name="connsiteX27" fmla="*/ 1051713 w 1447873"/>
                <a:gd name="connsiteY27" fmla="*/ 0 h 1172476"/>
                <a:gd name="connsiteX28" fmla="*/ 1447873 w 1447873"/>
                <a:gd name="connsiteY28" fmla="*/ 321840 h 1172476"/>
                <a:gd name="connsiteX29" fmla="*/ 1362352 w 1447873"/>
                <a:gd name="connsiteY29" fmla="*/ 782636 h 1172476"/>
                <a:gd name="connsiteX30" fmla="*/ 1263064 w 1447873"/>
                <a:gd name="connsiteY30" fmla="*/ 915117 h 1172476"/>
                <a:gd name="connsiteX31" fmla="*/ 1133909 w 1447873"/>
                <a:gd name="connsiteY31" fmla="*/ 897383 h 1172476"/>
                <a:gd name="connsiteX32" fmla="*/ 1141726 w 1447873"/>
                <a:gd name="connsiteY32" fmla="*/ 811221 h 1172476"/>
                <a:gd name="connsiteX33" fmla="*/ 1186878 w 1447873"/>
                <a:gd name="connsiteY33" fmla="*/ 760877 h 1172476"/>
                <a:gd name="connsiteX34" fmla="*/ 1207120 w 1447873"/>
                <a:gd name="connsiteY34" fmla="*/ 655639 h 1172476"/>
                <a:gd name="connsiteX35" fmla="*/ 1189444 w 1447873"/>
                <a:gd name="connsiteY35" fmla="*/ 610370 h 1172476"/>
                <a:gd name="connsiteX36" fmla="*/ 1065247 w 1447873"/>
                <a:gd name="connsiteY36" fmla="*/ 555301 h 1172476"/>
                <a:gd name="connsiteX37" fmla="*/ 1025520 w 1447873"/>
                <a:gd name="connsiteY37" fmla="*/ 569826 h 1172476"/>
                <a:gd name="connsiteX38" fmla="*/ 980835 w 1447873"/>
                <a:gd name="connsiteY38" fmla="*/ 630612 h 1172476"/>
                <a:gd name="connsiteX39" fmla="*/ 951550 w 1447873"/>
                <a:gd name="connsiteY39" fmla="*/ 708433 h 1172476"/>
                <a:gd name="connsiteX40" fmla="*/ 937083 w 1447873"/>
                <a:gd name="connsiteY40" fmla="*/ 796987 h 1172476"/>
                <a:gd name="connsiteX41" fmla="*/ 936960 w 1447873"/>
                <a:gd name="connsiteY41" fmla="*/ 837980 h 1172476"/>
                <a:gd name="connsiteX42" fmla="*/ 950159 w 1447873"/>
                <a:gd name="connsiteY42" fmla="*/ 851691 h 1172476"/>
                <a:gd name="connsiteX43" fmla="*/ 926510 w 1447873"/>
                <a:gd name="connsiteY43" fmla="*/ 892652 h 1172476"/>
                <a:gd name="connsiteX44" fmla="*/ 925825 w 1447873"/>
                <a:gd name="connsiteY44" fmla="*/ 893551 h 1172476"/>
                <a:gd name="connsiteX45" fmla="*/ 925639 w 1447873"/>
                <a:gd name="connsiteY45" fmla="*/ 894160 h 1172476"/>
                <a:gd name="connsiteX46" fmla="*/ 872275 w 1447873"/>
                <a:gd name="connsiteY46" fmla="*/ 986589 h 1172476"/>
                <a:gd name="connsiteX47" fmla="*/ 869403 w 1447873"/>
                <a:gd name="connsiteY47" fmla="*/ 984555 h 1172476"/>
                <a:gd name="connsiteX48" fmla="*/ 765050 w 1447873"/>
                <a:gd name="connsiteY48" fmla="*/ 878832 h 1172476"/>
                <a:gd name="connsiteX49" fmla="*/ 755949 w 1447873"/>
                <a:gd name="connsiteY49" fmla="*/ 837647 h 1172476"/>
                <a:gd name="connsiteX50" fmla="*/ 775201 w 1447873"/>
                <a:gd name="connsiteY50" fmla="*/ 699332 h 1172476"/>
                <a:gd name="connsiteX51" fmla="*/ 719081 w 1447873"/>
                <a:gd name="connsiteY51" fmla="*/ 644963 h 1172476"/>
                <a:gd name="connsiteX52" fmla="*/ 674279 w 1447873"/>
                <a:gd name="connsiteY52" fmla="*/ 664272 h 1172476"/>
                <a:gd name="connsiteX53" fmla="*/ 477278 w 1447873"/>
                <a:gd name="connsiteY53" fmla="*/ 869324 h 1172476"/>
                <a:gd name="connsiteX54" fmla="*/ 327705 w 1447873"/>
                <a:gd name="connsiteY54" fmla="*/ 1108210 h 1172476"/>
                <a:gd name="connsiteX55" fmla="*/ 255602 w 1447873"/>
                <a:gd name="connsiteY55" fmla="*/ 1168412 h 1172476"/>
                <a:gd name="connsiteX56" fmla="*/ 225595 w 1447873"/>
                <a:gd name="connsiteY56" fmla="*/ 1171431 h 117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447873" h="1172476">
                  <a:moveTo>
                    <a:pt x="225595" y="1171431"/>
                  </a:moveTo>
                  <a:cubicBezTo>
                    <a:pt x="216370" y="1169346"/>
                    <a:pt x="207912" y="1164125"/>
                    <a:pt x="200182" y="1155637"/>
                  </a:cubicBezTo>
                  <a:cubicBezTo>
                    <a:pt x="185657" y="1139653"/>
                    <a:pt x="187348" y="1122210"/>
                    <a:pt x="196390" y="1104418"/>
                  </a:cubicBezTo>
                  <a:cubicBezTo>
                    <a:pt x="216925" y="1063816"/>
                    <a:pt x="237167" y="1022981"/>
                    <a:pt x="258285" y="982670"/>
                  </a:cubicBezTo>
                  <a:cubicBezTo>
                    <a:pt x="305770" y="892016"/>
                    <a:pt x="341180" y="795412"/>
                    <a:pt x="394324" y="707383"/>
                  </a:cubicBezTo>
                  <a:cubicBezTo>
                    <a:pt x="409900" y="681540"/>
                    <a:pt x="422909" y="654764"/>
                    <a:pt x="445952" y="634346"/>
                  </a:cubicBezTo>
                  <a:cubicBezTo>
                    <a:pt x="452836" y="628279"/>
                    <a:pt x="465028" y="620812"/>
                    <a:pt x="458844" y="611012"/>
                  </a:cubicBezTo>
                  <a:cubicBezTo>
                    <a:pt x="451902" y="599869"/>
                    <a:pt x="441285" y="610720"/>
                    <a:pt x="433234" y="614162"/>
                  </a:cubicBezTo>
                  <a:cubicBezTo>
                    <a:pt x="321930" y="661881"/>
                    <a:pt x="222117" y="728092"/>
                    <a:pt x="127962" y="803579"/>
                  </a:cubicBezTo>
                  <a:cubicBezTo>
                    <a:pt x="104686" y="822246"/>
                    <a:pt x="75577" y="828955"/>
                    <a:pt x="47050" y="833214"/>
                  </a:cubicBezTo>
                  <a:cubicBezTo>
                    <a:pt x="28616" y="836014"/>
                    <a:pt x="13449" y="823763"/>
                    <a:pt x="4640" y="807546"/>
                  </a:cubicBezTo>
                  <a:cubicBezTo>
                    <a:pt x="-5627" y="788470"/>
                    <a:pt x="2540" y="770619"/>
                    <a:pt x="15549" y="757027"/>
                  </a:cubicBezTo>
                  <a:cubicBezTo>
                    <a:pt x="33575" y="738126"/>
                    <a:pt x="52651" y="719517"/>
                    <a:pt x="73943" y="704641"/>
                  </a:cubicBezTo>
                  <a:cubicBezTo>
                    <a:pt x="145405" y="654764"/>
                    <a:pt x="203216" y="587560"/>
                    <a:pt x="278528" y="542933"/>
                  </a:cubicBezTo>
                  <a:cubicBezTo>
                    <a:pt x="365915" y="491131"/>
                    <a:pt x="451902" y="436704"/>
                    <a:pt x="544073" y="393243"/>
                  </a:cubicBezTo>
                  <a:cubicBezTo>
                    <a:pt x="551599" y="389685"/>
                    <a:pt x="562216" y="386068"/>
                    <a:pt x="560174" y="375392"/>
                  </a:cubicBezTo>
                  <a:cubicBezTo>
                    <a:pt x="558307" y="365592"/>
                    <a:pt x="547632" y="364134"/>
                    <a:pt x="539231" y="362383"/>
                  </a:cubicBezTo>
                  <a:cubicBezTo>
                    <a:pt x="502130" y="354625"/>
                    <a:pt x="465203" y="349316"/>
                    <a:pt x="426818" y="355150"/>
                  </a:cubicBezTo>
                  <a:cubicBezTo>
                    <a:pt x="362531" y="364892"/>
                    <a:pt x="298537" y="373701"/>
                    <a:pt x="243059" y="412377"/>
                  </a:cubicBezTo>
                  <a:cubicBezTo>
                    <a:pt x="221533" y="427370"/>
                    <a:pt x="196390" y="422703"/>
                    <a:pt x="172648" y="416461"/>
                  </a:cubicBezTo>
                  <a:cubicBezTo>
                    <a:pt x="156430" y="412202"/>
                    <a:pt x="144530" y="401527"/>
                    <a:pt x="142955" y="384318"/>
                  </a:cubicBezTo>
                  <a:cubicBezTo>
                    <a:pt x="141438" y="367984"/>
                    <a:pt x="152055" y="357017"/>
                    <a:pt x="165706" y="350075"/>
                  </a:cubicBezTo>
                  <a:cubicBezTo>
                    <a:pt x="203624" y="330765"/>
                    <a:pt x="240901" y="309589"/>
                    <a:pt x="280278" y="293547"/>
                  </a:cubicBezTo>
                  <a:cubicBezTo>
                    <a:pt x="340364" y="269104"/>
                    <a:pt x="402083" y="248862"/>
                    <a:pt x="462694" y="225819"/>
                  </a:cubicBezTo>
                  <a:cubicBezTo>
                    <a:pt x="482762" y="218177"/>
                    <a:pt x="501721" y="218527"/>
                    <a:pt x="522255" y="223194"/>
                  </a:cubicBezTo>
                  <a:cubicBezTo>
                    <a:pt x="566591" y="233286"/>
                    <a:pt x="611335" y="241745"/>
                    <a:pt x="656020" y="250495"/>
                  </a:cubicBezTo>
                  <a:cubicBezTo>
                    <a:pt x="723515" y="263679"/>
                    <a:pt x="782376" y="251370"/>
                    <a:pt x="836861" y="204351"/>
                  </a:cubicBezTo>
                  <a:cubicBezTo>
                    <a:pt x="911882" y="139540"/>
                    <a:pt x="986610" y="75020"/>
                    <a:pt x="1051713" y="0"/>
                  </a:cubicBezTo>
                  <a:cubicBezTo>
                    <a:pt x="1184428" y="99055"/>
                    <a:pt x="1330268" y="215727"/>
                    <a:pt x="1447873" y="321840"/>
                  </a:cubicBezTo>
                  <a:cubicBezTo>
                    <a:pt x="1422030" y="475905"/>
                    <a:pt x="1404238" y="631021"/>
                    <a:pt x="1362352" y="782636"/>
                  </a:cubicBezTo>
                  <a:cubicBezTo>
                    <a:pt x="1345085" y="845056"/>
                    <a:pt x="1320117" y="888749"/>
                    <a:pt x="1263064" y="915117"/>
                  </a:cubicBezTo>
                  <a:cubicBezTo>
                    <a:pt x="1219254" y="939035"/>
                    <a:pt x="1155610" y="948019"/>
                    <a:pt x="1133909" y="897383"/>
                  </a:cubicBezTo>
                  <a:cubicBezTo>
                    <a:pt x="1114250" y="851531"/>
                    <a:pt x="1120083" y="845697"/>
                    <a:pt x="1141726" y="811221"/>
                  </a:cubicBezTo>
                  <a:cubicBezTo>
                    <a:pt x="1155085" y="793195"/>
                    <a:pt x="1184311" y="784211"/>
                    <a:pt x="1186878" y="760877"/>
                  </a:cubicBezTo>
                  <a:cubicBezTo>
                    <a:pt x="1190786" y="725000"/>
                    <a:pt x="1201637" y="690932"/>
                    <a:pt x="1207120" y="655639"/>
                  </a:cubicBezTo>
                  <a:cubicBezTo>
                    <a:pt x="1209979" y="637088"/>
                    <a:pt x="1207237" y="621045"/>
                    <a:pt x="1189444" y="610370"/>
                  </a:cubicBezTo>
                  <a:cubicBezTo>
                    <a:pt x="1150301" y="586802"/>
                    <a:pt x="1109349" y="567551"/>
                    <a:pt x="1065247" y="555301"/>
                  </a:cubicBezTo>
                  <a:cubicBezTo>
                    <a:pt x="1048563" y="550692"/>
                    <a:pt x="1035846" y="554134"/>
                    <a:pt x="1025520" y="569826"/>
                  </a:cubicBezTo>
                  <a:cubicBezTo>
                    <a:pt x="1011695" y="590769"/>
                    <a:pt x="994894" y="609786"/>
                    <a:pt x="980835" y="630612"/>
                  </a:cubicBezTo>
                  <a:cubicBezTo>
                    <a:pt x="965084" y="654064"/>
                    <a:pt x="952600" y="679498"/>
                    <a:pt x="951550" y="708433"/>
                  </a:cubicBezTo>
                  <a:cubicBezTo>
                    <a:pt x="950500" y="738651"/>
                    <a:pt x="936615" y="772383"/>
                    <a:pt x="937083" y="796987"/>
                  </a:cubicBezTo>
                  <a:cubicBezTo>
                    <a:pt x="937434" y="815440"/>
                    <a:pt x="927289" y="823033"/>
                    <a:pt x="936960" y="837980"/>
                  </a:cubicBezTo>
                  <a:lnTo>
                    <a:pt x="950159" y="851691"/>
                  </a:lnTo>
                  <a:lnTo>
                    <a:pt x="926510" y="892652"/>
                  </a:lnTo>
                  <a:lnTo>
                    <a:pt x="925825" y="893551"/>
                  </a:lnTo>
                  <a:lnTo>
                    <a:pt x="925639" y="894160"/>
                  </a:lnTo>
                  <a:lnTo>
                    <a:pt x="872275" y="986589"/>
                  </a:lnTo>
                  <a:lnTo>
                    <a:pt x="869403" y="984555"/>
                  </a:lnTo>
                  <a:cubicBezTo>
                    <a:pt x="825160" y="948012"/>
                    <a:pt x="784849" y="901174"/>
                    <a:pt x="765050" y="878832"/>
                  </a:cubicBezTo>
                  <a:cubicBezTo>
                    <a:pt x="738651" y="849043"/>
                    <a:pt x="754199" y="852056"/>
                    <a:pt x="755949" y="837647"/>
                  </a:cubicBezTo>
                  <a:cubicBezTo>
                    <a:pt x="761667" y="791445"/>
                    <a:pt x="765867" y="744834"/>
                    <a:pt x="775201" y="699332"/>
                  </a:cubicBezTo>
                  <a:cubicBezTo>
                    <a:pt x="784943" y="651963"/>
                    <a:pt x="759450" y="642280"/>
                    <a:pt x="719081" y="644963"/>
                  </a:cubicBezTo>
                  <a:cubicBezTo>
                    <a:pt x="702805" y="646072"/>
                    <a:pt x="686413" y="652372"/>
                    <a:pt x="674279" y="664272"/>
                  </a:cubicBezTo>
                  <a:cubicBezTo>
                    <a:pt x="606609" y="730717"/>
                    <a:pt x="532581" y="791270"/>
                    <a:pt x="477278" y="869324"/>
                  </a:cubicBezTo>
                  <a:cubicBezTo>
                    <a:pt x="422968" y="946035"/>
                    <a:pt x="372390" y="1025314"/>
                    <a:pt x="327705" y="1108210"/>
                  </a:cubicBezTo>
                  <a:cubicBezTo>
                    <a:pt x="311954" y="1137494"/>
                    <a:pt x="286753" y="1156745"/>
                    <a:pt x="255602" y="1168412"/>
                  </a:cubicBezTo>
                  <a:cubicBezTo>
                    <a:pt x="244810" y="1172467"/>
                    <a:pt x="234819" y="1173517"/>
                    <a:pt x="225595" y="1171431"/>
                  </a:cubicBezTo>
                  <a:close/>
                </a:path>
              </a:pathLst>
            </a:custGeom>
            <a:solidFill>
              <a:srgbClr val="FEB69E"/>
            </a:solidFill>
            <a:ln w="583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A342F66-8F7C-43A8-A053-19708F3054BC}"/>
              </a:ext>
            </a:extLst>
          </p:cNvPr>
          <p:cNvSpPr txBox="1"/>
          <p:nvPr/>
        </p:nvSpPr>
        <p:spPr>
          <a:xfrm>
            <a:off x="1050556" y="4670643"/>
            <a:ext cx="1987860" cy="1631216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 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2" name="그룹 3">
            <a:extLst>
              <a:ext uri="{FF2B5EF4-FFF2-40B4-BE49-F238E27FC236}">
                <a16:creationId xmlns:a16="http://schemas.microsoft.com/office/drawing/2014/main" id="{BB4B9417-BFBA-477C-9A23-3C473A70678A}"/>
              </a:ext>
            </a:extLst>
          </p:cNvPr>
          <p:cNvGrpSpPr/>
          <p:nvPr/>
        </p:nvGrpSpPr>
        <p:grpSpPr>
          <a:xfrm>
            <a:off x="7472918" y="1418317"/>
            <a:ext cx="3580577" cy="2429072"/>
            <a:chOff x="8070434" y="964055"/>
            <a:chExt cx="2925465" cy="242907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AE69171-80CA-4392-85F4-1083A8C4AA5C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3849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A67A899-9251-460E-AC98-E8D7332118F6}"/>
                </a:ext>
              </a:extLst>
            </p:cNvPr>
            <p:cNvSpPr txBox="1"/>
            <p:nvPr/>
          </p:nvSpPr>
          <p:spPr>
            <a:xfrm>
              <a:off x="8070434" y="964055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GB" altLang="ko-KR" sz="2000" dirty="0">
                  <a:solidFill>
                    <a:schemeClr val="accent3"/>
                  </a:solidFill>
                  <a:cs typeface="Arial" pitchFamily="34" charset="0"/>
                </a:rPr>
                <a:t>ALLPPT Layout</a:t>
              </a:r>
            </a:p>
            <a:p>
              <a:r>
                <a:rPr lang="en-GB" altLang="ko-KR" sz="2000" dirty="0">
                  <a:solidFill>
                    <a:schemeClr val="accent3"/>
                  </a:solidFill>
                  <a:cs typeface="Arial" pitchFamily="34" charset="0"/>
                </a:rPr>
                <a:t>Clean Text Slide for your Presentation</a:t>
              </a:r>
              <a:endParaRPr lang="ko-KR" altLang="en-US" sz="20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5CC10709-A422-4E9B-9B4B-C2962AF986AE}"/>
              </a:ext>
            </a:extLst>
          </p:cNvPr>
          <p:cNvSpPr txBox="1"/>
          <p:nvPr/>
        </p:nvSpPr>
        <p:spPr>
          <a:xfrm>
            <a:off x="7472918" y="3880923"/>
            <a:ext cx="3580577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E1F1F9F-6DE9-4F64-BB87-86B41FCED904}"/>
              </a:ext>
            </a:extLst>
          </p:cNvPr>
          <p:cNvSpPr txBox="1"/>
          <p:nvPr/>
        </p:nvSpPr>
        <p:spPr>
          <a:xfrm>
            <a:off x="7472918" y="4584081"/>
            <a:ext cx="3580577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4BCCDD7-390A-40B5-919E-6CFAA64B10C2}"/>
              </a:ext>
            </a:extLst>
          </p:cNvPr>
          <p:cNvSpPr txBox="1"/>
          <p:nvPr/>
        </p:nvSpPr>
        <p:spPr>
          <a:xfrm>
            <a:off x="7472918" y="5287239"/>
            <a:ext cx="3580577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F094528-BE6F-4218-AC60-3D17784DC7FD}"/>
              </a:ext>
            </a:extLst>
          </p:cNvPr>
          <p:cNvSpPr txBox="1"/>
          <p:nvPr/>
        </p:nvSpPr>
        <p:spPr>
          <a:xfrm>
            <a:off x="7472918" y="5990397"/>
            <a:ext cx="3580577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FEDA75-69FD-452A-A02C-ADBF925297B5}"/>
              </a:ext>
            </a:extLst>
          </p:cNvPr>
          <p:cNvGrpSpPr/>
          <p:nvPr/>
        </p:nvGrpSpPr>
        <p:grpSpPr>
          <a:xfrm>
            <a:off x="719955" y="2098766"/>
            <a:ext cx="10752091" cy="1123405"/>
            <a:chOff x="1169125" y="2137665"/>
            <a:chExt cx="9977846" cy="1042510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4DED9D2F-0B72-48D0-A702-95AADF936530}"/>
                </a:ext>
              </a:extLst>
            </p:cNvPr>
            <p:cNvGrpSpPr/>
            <p:nvPr/>
          </p:nvGrpSpPr>
          <p:grpSpPr>
            <a:xfrm>
              <a:off x="9248503" y="2137665"/>
              <a:ext cx="1898468" cy="1042510"/>
              <a:chOff x="1680755" y="2337963"/>
              <a:chExt cx="1898468" cy="1042510"/>
            </a:xfrm>
          </p:grpSpPr>
          <p:sp>
            <p:nvSpPr>
              <p:cNvPr id="17" name="Arrow: Right 17">
                <a:extLst>
                  <a:ext uri="{FF2B5EF4-FFF2-40B4-BE49-F238E27FC236}">
                    <a16:creationId xmlns:a16="http://schemas.microsoft.com/office/drawing/2014/main" id="{D0F31C06-B4FD-46F4-B272-B3A8D13DDDCA}"/>
                  </a:ext>
                </a:extLst>
              </p:cNvPr>
              <p:cNvSpPr/>
              <p:nvPr/>
            </p:nvSpPr>
            <p:spPr>
              <a:xfrm>
                <a:off x="1994264" y="2337963"/>
                <a:ext cx="1584959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8">
                <a:extLst>
                  <a:ext uri="{FF2B5EF4-FFF2-40B4-BE49-F238E27FC236}">
                    <a16:creationId xmlns:a16="http://schemas.microsoft.com/office/drawing/2014/main" id="{B924A7A1-D4A9-40BE-88A5-551E92B2C8C9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65AF9E06-6D3F-4D6A-AB51-7D1F1A4A7DEC}"/>
                </a:ext>
              </a:extLst>
            </p:cNvPr>
            <p:cNvGrpSpPr/>
            <p:nvPr/>
          </p:nvGrpSpPr>
          <p:grpSpPr>
            <a:xfrm>
              <a:off x="7361465" y="2137665"/>
              <a:ext cx="1898468" cy="1042510"/>
              <a:chOff x="1680755" y="2337963"/>
              <a:chExt cx="1898468" cy="1042510"/>
            </a:xfrm>
          </p:grpSpPr>
          <p:sp>
            <p:nvSpPr>
              <p:cNvPr id="15" name="Arrow: Right 15">
                <a:extLst>
                  <a:ext uri="{FF2B5EF4-FFF2-40B4-BE49-F238E27FC236}">
                    <a16:creationId xmlns:a16="http://schemas.microsoft.com/office/drawing/2014/main" id="{67DD1297-C3C7-4D51-8457-2203002281FA}"/>
                  </a:ext>
                </a:extLst>
              </p:cNvPr>
              <p:cNvSpPr/>
              <p:nvPr/>
            </p:nvSpPr>
            <p:spPr>
              <a:xfrm>
                <a:off x="1994264" y="2337963"/>
                <a:ext cx="1584959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6">
                <a:extLst>
                  <a:ext uri="{FF2B5EF4-FFF2-40B4-BE49-F238E27FC236}">
                    <a16:creationId xmlns:a16="http://schemas.microsoft.com/office/drawing/2014/main" id="{45FCABE3-B0E5-4C50-A73E-2EA1F7EAE473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C2494E7-0718-4A7D-937B-BD166DED0084}"/>
                </a:ext>
              </a:extLst>
            </p:cNvPr>
            <p:cNvGrpSpPr/>
            <p:nvPr/>
          </p:nvGrpSpPr>
          <p:grpSpPr>
            <a:xfrm>
              <a:off x="5474428" y="2137665"/>
              <a:ext cx="1898468" cy="1042510"/>
              <a:chOff x="1680755" y="2337963"/>
              <a:chExt cx="1898468" cy="1042510"/>
            </a:xfrm>
          </p:grpSpPr>
          <p:sp>
            <p:nvSpPr>
              <p:cNvPr id="13" name="Arrow: Right 13">
                <a:extLst>
                  <a:ext uri="{FF2B5EF4-FFF2-40B4-BE49-F238E27FC236}">
                    <a16:creationId xmlns:a16="http://schemas.microsoft.com/office/drawing/2014/main" id="{648F666A-A4ED-493B-98B6-26B5DF976C9C}"/>
                  </a:ext>
                </a:extLst>
              </p:cNvPr>
              <p:cNvSpPr/>
              <p:nvPr/>
            </p:nvSpPr>
            <p:spPr>
              <a:xfrm>
                <a:off x="1994264" y="2337963"/>
                <a:ext cx="1584959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81240DB2-ADDB-4F52-AD82-2BBB8DE80472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E3E9DE33-F60C-4B0A-8498-61D2B26873C9}"/>
                </a:ext>
              </a:extLst>
            </p:cNvPr>
            <p:cNvGrpSpPr/>
            <p:nvPr/>
          </p:nvGrpSpPr>
          <p:grpSpPr>
            <a:xfrm>
              <a:off x="3587391" y="2137665"/>
              <a:ext cx="1898468" cy="1042510"/>
              <a:chOff x="1680755" y="2337963"/>
              <a:chExt cx="1898468" cy="1042510"/>
            </a:xfrm>
          </p:grpSpPr>
          <p:sp>
            <p:nvSpPr>
              <p:cNvPr id="11" name="Arrow: Right 11">
                <a:extLst>
                  <a:ext uri="{FF2B5EF4-FFF2-40B4-BE49-F238E27FC236}">
                    <a16:creationId xmlns:a16="http://schemas.microsoft.com/office/drawing/2014/main" id="{679B2DBB-EBDD-4960-8229-1E3C8D61C34B}"/>
                  </a:ext>
                </a:extLst>
              </p:cNvPr>
              <p:cNvSpPr/>
              <p:nvPr/>
            </p:nvSpPr>
            <p:spPr>
              <a:xfrm>
                <a:off x="1994264" y="2337963"/>
                <a:ext cx="1584959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5476C238-58B7-4E75-B0FA-159FD2F22E60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2860109F-5B5F-426B-9CE9-13762CE2C496}"/>
                </a:ext>
              </a:extLst>
            </p:cNvPr>
            <p:cNvGrpSpPr/>
            <p:nvPr/>
          </p:nvGrpSpPr>
          <p:grpSpPr>
            <a:xfrm>
              <a:off x="1169125" y="2137665"/>
              <a:ext cx="2429697" cy="1042510"/>
              <a:chOff x="1149526" y="2337963"/>
              <a:chExt cx="2429697" cy="1042510"/>
            </a:xfrm>
          </p:grpSpPr>
          <p:sp>
            <p:nvSpPr>
              <p:cNvPr id="9" name="Arrow: Right 9">
                <a:extLst>
                  <a:ext uri="{FF2B5EF4-FFF2-40B4-BE49-F238E27FC236}">
                    <a16:creationId xmlns:a16="http://schemas.microsoft.com/office/drawing/2014/main" id="{00A9BE1A-5E03-4F27-9D22-E8C795D5BC33}"/>
                  </a:ext>
                </a:extLst>
              </p:cNvPr>
              <p:cNvSpPr/>
              <p:nvPr/>
            </p:nvSpPr>
            <p:spPr>
              <a:xfrm>
                <a:off x="1149526" y="2337963"/>
                <a:ext cx="2429697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D4011258-BED8-4D29-8E90-B9A1DEF5FC9E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9" name="Graphic 2">
            <a:extLst>
              <a:ext uri="{FF2B5EF4-FFF2-40B4-BE49-F238E27FC236}">
                <a16:creationId xmlns:a16="http://schemas.microsoft.com/office/drawing/2014/main" id="{6ACC9099-8929-4CB7-B381-90E023109124}"/>
              </a:ext>
            </a:extLst>
          </p:cNvPr>
          <p:cNvSpPr/>
          <p:nvPr/>
        </p:nvSpPr>
        <p:spPr>
          <a:xfrm rot="18900000">
            <a:off x="7688976" y="2300966"/>
            <a:ext cx="454583" cy="719002"/>
          </a:xfrm>
          <a:custGeom>
            <a:avLst/>
            <a:gdLst>
              <a:gd name="connsiteX0" fmla="*/ 531388 w 1115694"/>
              <a:gd name="connsiteY0" fmla="*/ 0 h 1764663"/>
              <a:gd name="connsiteX1" fmla="*/ 707838 w 1115694"/>
              <a:gd name="connsiteY1" fmla="*/ 62157 h 1764663"/>
              <a:gd name="connsiteX2" fmla="*/ 923431 w 1115694"/>
              <a:gd name="connsiteY2" fmla="*/ 496473 h 1764663"/>
              <a:gd name="connsiteX3" fmla="*/ 795046 w 1115694"/>
              <a:gd name="connsiteY3" fmla="*/ 761854 h 1764663"/>
              <a:gd name="connsiteX4" fmla="*/ 785026 w 1115694"/>
              <a:gd name="connsiteY4" fmla="*/ 797238 h 1764663"/>
              <a:gd name="connsiteX5" fmla="*/ 726157 w 1115694"/>
              <a:gd name="connsiteY5" fmla="*/ 962103 h 1764663"/>
              <a:gd name="connsiteX6" fmla="*/ 884133 w 1115694"/>
              <a:gd name="connsiteY6" fmla="*/ 1412702 h 1764663"/>
              <a:gd name="connsiteX7" fmla="*/ 1036315 w 1115694"/>
              <a:gd name="connsiteY7" fmla="*/ 1359312 h 1764663"/>
              <a:gd name="connsiteX8" fmla="*/ 1049154 w 1115694"/>
              <a:gd name="connsiteY8" fmla="*/ 1392974 h 1764663"/>
              <a:gd name="connsiteX9" fmla="*/ 958971 w 1115694"/>
              <a:gd name="connsiteY9" fmla="*/ 1425697 h 1764663"/>
              <a:gd name="connsiteX10" fmla="*/ 967583 w 1115694"/>
              <a:gd name="connsiteY10" fmla="*/ 1453565 h 1764663"/>
              <a:gd name="connsiteX11" fmla="*/ 1043831 w 1115694"/>
              <a:gd name="connsiteY11" fmla="*/ 1427889 h 1764663"/>
              <a:gd name="connsiteX12" fmla="*/ 1055886 w 1115694"/>
              <a:gd name="connsiteY12" fmla="*/ 1462960 h 1764663"/>
              <a:gd name="connsiteX13" fmla="*/ 980891 w 1115694"/>
              <a:gd name="connsiteY13" fmla="*/ 1490515 h 1764663"/>
              <a:gd name="connsiteX14" fmla="*/ 990128 w 1115694"/>
              <a:gd name="connsiteY14" fmla="*/ 1516349 h 1764663"/>
              <a:gd name="connsiteX15" fmla="*/ 1080937 w 1115694"/>
              <a:gd name="connsiteY15" fmla="*/ 1485662 h 1764663"/>
              <a:gd name="connsiteX16" fmla="*/ 1093775 w 1115694"/>
              <a:gd name="connsiteY16" fmla="*/ 1520576 h 1764663"/>
              <a:gd name="connsiteX17" fmla="*/ 1002967 w 1115694"/>
              <a:gd name="connsiteY17" fmla="*/ 1553768 h 1764663"/>
              <a:gd name="connsiteX18" fmla="*/ 1013144 w 1115694"/>
              <a:gd name="connsiteY18" fmla="*/ 1582733 h 1764663"/>
              <a:gd name="connsiteX19" fmla="*/ 1102700 w 1115694"/>
              <a:gd name="connsiteY19" fmla="*/ 1552359 h 1764663"/>
              <a:gd name="connsiteX20" fmla="*/ 1115695 w 1115694"/>
              <a:gd name="connsiteY20" fmla="*/ 1582890 h 1764663"/>
              <a:gd name="connsiteX21" fmla="*/ 881627 w 1115694"/>
              <a:gd name="connsiteY21" fmla="*/ 1665087 h 1764663"/>
              <a:gd name="connsiteX22" fmla="*/ 802092 w 1115694"/>
              <a:gd name="connsiteY22" fmla="*/ 1438065 h 1764663"/>
              <a:gd name="connsiteX23" fmla="*/ 654136 w 1115694"/>
              <a:gd name="connsiteY23" fmla="*/ 1015648 h 1764663"/>
              <a:gd name="connsiteX24" fmla="*/ 625328 w 1115694"/>
              <a:gd name="connsiteY24" fmla="*/ 986684 h 1764663"/>
              <a:gd name="connsiteX25" fmla="*/ 579454 w 1115694"/>
              <a:gd name="connsiteY25" fmla="*/ 1009386 h 1764663"/>
              <a:gd name="connsiteX26" fmla="*/ 581019 w 1115694"/>
              <a:gd name="connsiteY26" fmla="*/ 1028174 h 1764663"/>
              <a:gd name="connsiteX27" fmla="*/ 750268 w 1115694"/>
              <a:gd name="connsiteY27" fmla="*/ 1695931 h 1764663"/>
              <a:gd name="connsiteX28" fmla="*/ 749485 w 1115694"/>
              <a:gd name="connsiteY28" fmla="*/ 1704855 h 1764663"/>
              <a:gd name="connsiteX29" fmla="*/ 516044 w 1115694"/>
              <a:gd name="connsiteY29" fmla="*/ 1764664 h 1764663"/>
              <a:gd name="connsiteX30" fmla="*/ 529509 w 1115694"/>
              <a:gd name="connsiteY30" fmla="*/ 1727244 h 1764663"/>
              <a:gd name="connsiteX31" fmla="*/ 596676 w 1115694"/>
              <a:gd name="connsiteY31" fmla="*/ 1708456 h 1764663"/>
              <a:gd name="connsiteX32" fmla="*/ 590100 w 1115694"/>
              <a:gd name="connsiteY32" fmla="*/ 1678865 h 1764663"/>
              <a:gd name="connsiteX33" fmla="*/ 496317 w 1115694"/>
              <a:gd name="connsiteY33" fmla="*/ 1701724 h 1764663"/>
              <a:gd name="connsiteX34" fmla="*/ 486766 w 1115694"/>
              <a:gd name="connsiteY34" fmla="*/ 1665713 h 1764663"/>
              <a:gd name="connsiteX35" fmla="*/ 578201 w 1115694"/>
              <a:gd name="connsiteY35" fmla="*/ 1641289 h 1764663"/>
              <a:gd name="connsiteX36" fmla="*/ 574443 w 1115694"/>
              <a:gd name="connsiteY36" fmla="*/ 1614360 h 1764663"/>
              <a:gd name="connsiteX37" fmla="*/ 495377 w 1115694"/>
              <a:gd name="connsiteY37" fmla="*/ 1632678 h 1764663"/>
              <a:gd name="connsiteX38" fmla="*/ 485357 w 1115694"/>
              <a:gd name="connsiteY38" fmla="*/ 1597450 h 1764663"/>
              <a:gd name="connsiteX39" fmla="*/ 541564 w 1115694"/>
              <a:gd name="connsiteY39" fmla="*/ 1582107 h 1764663"/>
              <a:gd name="connsiteX40" fmla="*/ 553620 w 1115694"/>
              <a:gd name="connsiteY40" fmla="*/ 1548288 h 1764663"/>
              <a:gd name="connsiteX41" fmla="*/ 464064 w 1115694"/>
              <a:gd name="connsiteY41" fmla="*/ 1570521 h 1764663"/>
              <a:gd name="connsiteX42" fmla="*/ 453730 w 1115694"/>
              <a:gd name="connsiteY42" fmla="*/ 1535920 h 1764663"/>
              <a:gd name="connsiteX43" fmla="*/ 581959 w 1115694"/>
              <a:gd name="connsiteY43" fmla="*/ 1503510 h 1764663"/>
              <a:gd name="connsiteX44" fmla="*/ 604191 w 1115694"/>
              <a:gd name="connsiteY44" fmla="*/ 1466091 h 1764663"/>
              <a:gd name="connsiteX45" fmla="*/ 499605 w 1115694"/>
              <a:gd name="connsiteY45" fmla="*/ 1054634 h 1764663"/>
              <a:gd name="connsiteX46" fmla="*/ 471892 w 1115694"/>
              <a:gd name="connsiteY46" fmla="*/ 1027547 h 1764663"/>
              <a:gd name="connsiteX47" fmla="*/ 408796 w 1115694"/>
              <a:gd name="connsiteY47" fmla="*/ 1002027 h 1764663"/>
              <a:gd name="connsiteX48" fmla="*/ 374038 w 1115694"/>
              <a:gd name="connsiteY48" fmla="*/ 1016431 h 1764663"/>
              <a:gd name="connsiteX49" fmla="*/ 312194 w 1115694"/>
              <a:gd name="connsiteY49" fmla="*/ 1338802 h 1764663"/>
              <a:gd name="connsiteX50" fmla="*/ 242522 w 1115694"/>
              <a:gd name="connsiteY50" fmla="*/ 1701567 h 1764663"/>
              <a:gd name="connsiteX51" fmla="*/ 102708 w 1115694"/>
              <a:gd name="connsiteY51" fmla="*/ 1675107 h 1764663"/>
              <a:gd name="connsiteX52" fmla="*/ 0 w 1115694"/>
              <a:gd name="connsiteY52" fmla="*/ 1657259 h 1764663"/>
              <a:gd name="connsiteX53" fmla="*/ 0 w 1115694"/>
              <a:gd name="connsiteY53" fmla="*/ 1636749 h 1764663"/>
              <a:gd name="connsiteX54" fmla="*/ 22232 w 1115694"/>
              <a:gd name="connsiteY54" fmla="*/ 1625163 h 1764663"/>
              <a:gd name="connsiteX55" fmla="*/ 100203 w 1115694"/>
              <a:gd name="connsiteY55" fmla="*/ 1639254 h 1764663"/>
              <a:gd name="connsiteX56" fmla="*/ 105996 w 1115694"/>
              <a:gd name="connsiteY56" fmla="*/ 1609349 h 1764663"/>
              <a:gd name="connsiteX57" fmla="*/ 12369 w 1115694"/>
              <a:gd name="connsiteY57" fmla="*/ 1590561 h 1764663"/>
              <a:gd name="connsiteX58" fmla="*/ 18631 w 1115694"/>
              <a:gd name="connsiteY58" fmla="*/ 1553925 h 1764663"/>
              <a:gd name="connsiteX59" fmla="*/ 113354 w 1115694"/>
              <a:gd name="connsiteY59" fmla="*/ 1570677 h 1764663"/>
              <a:gd name="connsiteX60" fmla="*/ 118834 w 1115694"/>
              <a:gd name="connsiteY60" fmla="*/ 1544218 h 1764663"/>
              <a:gd name="connsiteX61" fmla="*/ 40081 w 1115694"/>
              <a:gd name="connsiteY61" fmla="*/ 1526995 h 1764663"/>
              <a:gd name="connsiteX62" fmla="*/ 47753 w 1115694"/>
              <a:gd name="connsiteY62" fmla="*/ 1491298 h 1764663"/>
              <a:gd name="connsiteX63" fmla="*/ 126193 w 1115694"/>
              <a:gd name="connsiteY63" fmla="*/ 1504919 h 1764663"/>
              <a:gd name="connsiteX64" fmla="*/ 131203 w 1115694"/>
              <a:gd name="connsiteY64" fmla="*/ 1477364 h 1764663"/>
              <a:gd name="connsiteX65" fmla="*/ 36793 w 1115694"/>
              <a:gd name="connsiteY65" fmla="*/ 1457010 h 1764663"/>
              <a:gd name="connsiteX66" fmla="*/ 44465 w 1115694"/>
              <a:gd name="connsiteY66" fmla="*/ 1422409 h 1764663"/>
              <a:gd name="connsiteX67" fmla="*/ 201971 w 1115694"/>
              <a:gd name="connsiteY67" fmla="*/ 1452313 h 1764663"/>
              <a:gd name="connsiteX68" fmla="*/ 214496 w 1115694"/>
              <a:gd name="connsiteY68" fmla="*/ 1393601 h 1764663"/>
              <a:gd name="connsiteX69" fmla="*/ 288709 w 1115694"/>
              <a:gd name="connsiteY69" fmla="*/ 1006568 h 1764663"/>
              <a:gd name="connsiteX70" fmla="*/ 273835 w 1115694"/>
              <a:gd name="connsiteY70" fmla="*/ 969305 h 1764663"/>
              <a:gd name="connsiteX71" fmla="*/ 210895 w 1115694"/>
              <a:gd name="connsiteY71" fmla="*/ 825107 h 1764663"/>
              <a:gd name="connsiteX72" fmla="*/ 197118 w 1115694"/>
              <a:gd name="connsiteY72" fmla="*/ 792071 h 1764663"/>
              <a:gd name="connsiteX73" fmla="*/ 40864 w 1115694"/>
              <a:gd name="connsiteY73" fmla="*/ 375604 h 1764663"/>
              <a:gd name="connsiteX74" fmla="*/ 298416 w 1115694"/>
              <a:gd name="connsiteY74" fmla="*/ 38515 h 1764663"/>
              <a:gd name="connsiteX75" fmla="*/ 424139 w 1115694"/>
              <a:gd name="connsiteY75" fmla="*/ 0 h 1764663"/>
              <a:gd name="connsiteX76" fmla="*/ 531388 w 1115694"/>
              <a:gd name="connsiteY76" fmla="*/ 0 h 1764663"/>
              <a:gd name="connsiteX77" fmla="*/ 257239 w 1115694"/>
              <a:gd name="connsiteY77" fmla="*/ 730540 h 1764663"/>
              <a:gd name="connsiteX78" fmla="*/ 424139 w 1115694"/>
              <a:gd name="connsiteY78" fmla="*/ 702985 h 1764663"/>
              <a:gd name="connsiteX79" fmla="*/ 509312 w 1115694"/>
              <a:gd name="connsiteY79" fmla="*/ 721146 h 1764663"/>
              <a:gd name="connsiteX80" fmla="*/ 543287 w 1115694"/>
              <a:gd name="connsiteY80" fmla="*/ 710187 h 1764663"/>
              <a:gd name="connsiteX81" fmla="*/ 709091 w 1115694"/>
              <a:gd name="connsiteY81" fmla="*/ 698601 h 1764663"/>
              <a:gd name="connsiteX82" fmla="*/ 741030 w 1115694"/>
              <a:gd name="connsiteY82" fmla="*/ 693747 h 1764663"/>
              <a:gd name="connsiteX83" fmla="*/ 831996 w 1115694"/>
              <a:gd name="connsiteY83" fmla="*/ 373255 h 1764663"/>
              <a:gd name="connsiteX84" fmla="*/ 407230 w 1115694"/>
              <a:gd name="connsiteY84" fmla="*/ 93314 h 1764663"/>
              <a:gd name="connsiteX85" fmla="*/ 129324 w 1115694"/>
              <a:gd name="connsiteY85" fmla="*/ 366053 h 1764663"/>
              <a:gd name="connsiteX86" fmla="*/ 257239 w 1115694"/>
              <a:gd name="connsiteY86" fmla="*/ 730540 h 1764663"/>
              <a:gd name="connsiteX87" fmla="*/ 650535 w 1115694"/>
              <a:gd name="connsiteY87" fmla="*/ 901981 h 1764663"/>
              <a:gd name="connsiteX88" fmla="*/ 701732 w 1115694"/>
              <a:gd name="connsiteY88" fmla="*/ 834970 h 1764663"/>
              <a:gd name="connsiteX89" fmla="*/ 652883 w 1115694"/>
              <a:gd name="connsiteY89" fmla="*/ 859551 h 1764663"/>
              <a:gd name="connsiteX90" fmla="*/ 650535 w 1115694"/>
              <a:gd name="connsiteY90" fmla="*/ 901981 h 1764663"/>
              <a:gd name="connsiteX91" fmla="*/ 296068 w 1115694"/>
              <a:gd name="connsiteY91" fmla="*/ 857673 h 1764663"/>
              <a:gd name="connsiteX92" fmla="*/ 345386 w 1115694"/>
              <a:gd name="connsiteY92" fmla="*/ 908713 h 1764663"/>
              <a:gd name="connsiteX93" fmla="*/ 296068 w 1115694"/>
              <a:gd name="connsiteY93" fmla="*/ 857673 h 1764663"/>
              <a:gd name="connsiteX94" fmla="*/ 479251 w 1115694"/>
              <a:gd name="connsiteY94" fmla="*/ 947385 h 1764663"/>
              <a:gd name="connsiteX95" fmla="*/ 524186 w 1115694"/>
              <a:gd name="connsiteY95" fmla="*/ 944411 h 1764663"/>
              <a:gd name="connsiteX96" fmla="*/ 502892 w 1115694"/>
              <a:gd name="connsiteY96" fmla="*/ 913254 h 1764663"/>
              <a:gd name="connsiteX97" fmla="*/ 479251 w 1115694"/>
              <a:gd name="connsiteY97" fmla="*/ 947385 h 176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115694" h="1764663">
                <a:moveTo>
                  <a:pt x="531388" y="0"/>
                </a:moveTo>
                <a:cubicBezTo>
                  <a:pt x="593231" y="12212"/>
                  <a:pt x="653979" y="27869"/>
                  <a:pt x="707838" y="62157"/>
                </a:cubicBezTo>
                <a:cubicBezTo>
                  <a:pt x="866910" y="163612"/>
                  <a:pt x="939401" y="309846"/>
                  <a:pt x="923431" y="496473"/>
                </a:cubicBezTo>
                <a:cubicBezTo>
                  <a:pt x="914506" y="599337"/>
                  <a:pt x="868632" y="688424"/>
                  <a:pt x="795046" y="761854"/>
                </a:cubicBezTo>
                <a:cubicBezTo>
                  <a:pt x="784243" y="772657"/>
                  <a:pt x="780798" y="781425"/>
                  <a:pt x="785026" y="797238"/>
                </a:cubicBezTo>
                <a:cubicBezTo>
                  <a:pt x="801152" y="856733"/>
                  <a:pt x="782364" y="907461"/>
                  <a:pt x="726157" y="962103"/>
                </a:cubicBezTo>
                <a:cubicBezTo>
                  <a:pt x="778450" y="1111467"/>
                  <a:pt x="831056" y="1261302"/>
                  <a:pt x="884133" y="1412702"/>
                </a:cubicBezTo>
                <a:cubicBezTo>
                  <a:pt x="935956" y="1394540"/>
                  <a:pt x="985118" y="1377318"/>
                  <a:pt x="1036315" y="1359312"/>
                </a:cubicBezTo>
                <a:cubicBezTo>
                  <a:pt x="1040699" y="1370742"/>
                  <a:pt x="1044457" y="1380762"/>
                  <a:pt x="1049154" y="1392974"/>
                </a:cubicBezTo>
                <a:cubicBezTo>
                  <a:pt x="1018623" y="1404090"/>
                  <a:pt x="989502" y="1414580"/>
                  <a:pt x="958971" y="1425697"/>
                </a:cubicBezTo>
                <a:cubicBezTo>
                  <a:pt x="961946" y="1435560"/>
                  <a:pt x="964451" y="1443389"/>
                  <a:pt x="967583" y="1453565"/>
                </a:cubicBezTo>
                <a:cubicBezTo>
                  <a:pt x="993260" y="1444954"/>
                  <a:pt x="1017684" y="1436813"/>
                  <a:pt x="1043831" y="1427889"/>
                </a:cubicBezTo>
                <a:cubicBezTo>
                  <a:pt x="1047901" y="1439631"/>
                  <a:pt x="1051659" y="1450434"/>
                  <a:pt x="1055886" y="1462960"/>
                </a:cubicBezTo>
                <a:cubicBezTo>
                  <a:pt x="1030366" y="1472354"/>
                  <a:pt x="1006724" y="1481121"/>
                  <a:pt x="980891" y="1490515"/>
                </a:cubicBezTo>
                <a:cubicBezTo>
                  <a:pt x="984022" y="1499126"/>
                  <a:pt x="986684" y="1506642"/>
                  <a:pt x="990128" y="1516349"/>
                </a:cubicBezTo>
                <a:cubicBezTo>
                  <a:pt x="1020502" y="1506015"/>
                  <a:pt x="1049154" y="1496308"/>
                  <a:pt x="1080937" y="1485662"/>
                </a:cubicBezTo>
                <a:cubicBezTo>
                  <a:pt x="1085321" y="1497717"/>
                  <a:pt x="1089235" y="1508364"/>
                  <a:pt x="1093775" y="1520576"/>
                </a:cubicBezTo>
                <a:cubicBezTo>
                  <a:pt x="1062932" y="1531849"/>
                  <a:pt x="1033810" y="1542495"/>
                  <a:pt x="1002967" y="1553768"/>
                </a:cubicBezTo>
                <a:cubicBezTo>
                  <a:pt x="1006255" y="1563006"/>
                  <a:pt x="1009229" y="1571460"/>
                  <a:pt x="1013144" y="1582733"/>
                </a:cubicBezTo>
                <a:cubicBezTo>
                  <a:pt x="1043048" y="1572556"/>
                  <a:pt x="1071543" y="1562849"/>
                  <a:pt x="1102700" y="1552359"/>
                </a:cubicBezTo>
                <a:cubicBezTo>
                  <a:pt x="1106927" y="1562379"/>
                  <a:pt x="1110998" y="1571930"/>
                  <a:pt x="1115695" y="1582890"/>
                </a:cubicBezTo>
                <a:cubicBezTo>
                  <a:pt x="1036785" y="1610602"/>
                  <a:pt x="960224" y="1637531"/>
                  <a:pt x="881627" y="1665087"/>
                </a:cubicBezTo>
                <a:cubicBezTo>
                  <a:pt x="854698" y="1588056"/>
                  <a:pt x="828395" y="1513061"/>
                  <a:pt x="802092" y="1438065"/>
                </a:cubicBezTo>
                <a:cubicBezTo>
                  <a:pt x="752773" y="1297312"/>
                  <a:pt x="703298" y="1156559"/>
                  <a:pt x="654136" y="1015648"/>
                </a:cubicBezTo>
                <a:cubicBezTo>
                  <a:pt x="649126" y="1001244"/>
                  <a:pt x="646151" y="988406"/>
                  <a:pt x="625328" y="986684"/>
                </a:cubicBezTo>
                <a:cubicBezTo>
                  <a:pt x="603721" y="984961"/>
                  <a:pt x="592762" y="998739"/>
                  <a:pt x="579454" y="1009386"/>
                </a:cubicBezTo>
                <a:cubicBezTo>
                  <a:pt x="576635" y="1011578"/>
                  <a:pt x="579454" y="1021911"/>
                  <a:pt x="581019" y="1028174"/>
                </a:cubicBezTo>
                <a:cubicBezTo>
                  <a:pt x="637383" y="1250812"/>
                  <a:pt x="693904" y="1473293"/>
                  <a:pt x="750268" y="1695931"/>
                </a:cubicBezTo>
                <a:cubicBezTo>
                  <a:pt x="750581" y="1697496"/>
                  <a:pt x="749955" y="1699219"/>
                  <a:pt x="749485" y="1704855"/>
                </a:cubicBezTo>
                <a:cubicBezTo>
                  <a:pt x="672454" y="1724583"/>
                  <a:pt x="594014" y="1744623"/>
                  <a:pt x="516044" y="1764664"/>
                </a:cubicBezTo>
                <a:cubicBezTo>
                  <a:pt x="500231" y="1735542"/>
                  <a:pt x="500387" y="1735229"/>
                  <a:pt x="529509" y="1727244"/>
                </a:cubicBezTo>
                <a:cubicBezTo>
                  <a:pt x="551428" y="1721138"/>
                  <a:pt x="573347" y="1715032"/>
                  <a:pt x="596676" y="1708456"/>
                </a:cubicBezTo>
                <a:cubicBezTo>
                  <a:pt x="594327" y="1697966"/>
                  <a:pt x="592292" y="1689198"/>
                  <a:pt x="590100" y="1678865"/>
                </a:cubicBezTo>
                <a:cubicBezTo>
                  <a:pt x="558161" y="1686693"/>
                  <a:pt x="528100" y="1694052"/>
                  <a:pt x="496317" y="1701724"/>
                </a:cubicBezTo>
                <a:cubicBezTo>
                  <a:pt x="493029" y="1689512"/>
                  <a:pt x="490211" y="1678395"/>
                  <a:pt x="486766" y="1665713"/>
                </a:cubicBezTo>
                <a:cubicBezTo>
                  <a:pt x="517297" y="1657572"/>
                  <a:pt x="546575" y="1649744"/>
                  <a:pt x="578201" y="1641289"/>
                </a:cubicBezTo>
                <a:cubicBezTo>
                  <a:pt x="577105" y="1632991"/>
                  <a:pt x="576009" y="1625163"/>
                  <a:pt x="574443" y="1614360"/>
                </a:cubicBezTo>
                <a:cubicBezTo>
                  <a:pt x="547201" y="1620622"/>
                  <a:pt x="521994" y="1626415"/>
                  <a:pt x="495377" y="1632678"/>
                </a:cubicBezTo>
                <a:cubicBezTo>
                  <a:pt x="491933" y="1620622"/>
                  <a:pt x="488958" y="1610445"/>
                  <a:pt x="485357" y="1597450"/>
                </a:cubicBezTo>
                <a:cubicBezTo>
                  <a:pt x="504458" y="1592127"/>
                  <a:pt x="522620" y="1584768"/>
                  <a:pt x="541564" y="1582107"/>
                </a:cubicBezTo>
                <a:cubicBezTo>
                  <a:pt x="567711" y="1578662"/>
                  <a:pt x="565519" y="1567076"/>
                  <a:pt x="553620" y="1548288"/>
                </a:cubicBezTo>
                <a:cubicBezTo>
                  <a:pt x="524499" y="1555490"/>
                  <a:pt x="495064" y="1562849"/>
                  <a:pt x="464064" y="1570521"/>
                </a:cubicBezTo>
                <a:cubicBezTo>
                  <a:pt x="460776" y="1559405"/>
                  <a:pt x="457801" y="1549384"/>
                  <a:pt x="453730" y="1535920"/>
                </a:cubicBezTo>
                <a:cubicBezTo>
                  <a:pt x="497256" y="1524803"/>
                  <a:pt x="539216" y="1512748"/>
                  <a:pt x="581959" y="1503510"/>
                </a:cubicBezTo>
                <a:cubicBezTo>
                  <a:pt x="605287" y="1498500"/>
                  <a:pt x="610767" y="1490828"/>
                  <a:pt x="604191" y="1466091"/>
                </a:cubicBezTo>
                <a:cubicBezTo>
                  <a:pt x="567868" y="1329252"/>
                  <a:pt x="533580" y="1191943"/>
                  <a:pt x="499605" y="1054634"/>
                </a:cubicBezTo>
                <a:cubicBezTo>
                  <a:pt x="495534" y="1038351"/>
                  <a:pt x="488332" y="1031775"/>
                  <a:pt x="471892" y="1027547"/>
                </a:cubicBezTo>
                <a:cubicBezTo>
                  <a:pt x="450129" y="1022068"/>
                  <a:pt x="429150" y="1011891"/>
                  <a:pt x="408796" y="1002027"/>
                </a:cubicBezTo>
                <a:cubicBezTo>
                  <a:pt x="388599" y="992163"/>
                  <a:pt x="378265" y="994982"/>
                  <a:pt x="374038" y="1016431"/>
                </a:cubicBezTo>
                <a:cubicBezTo>
                  <a:pt x="353215" y="1123836"/>
                  <a:pt x="332861" y="1231397"/>
                  <a:pt x="312194" y="1338802"/>
                </a:cubicBezTo>
                <a:cubicBezTo>
                  <a:pt x="289179" y="1458576"/>
                  <a:pt x="266164" y="1578349"/>
                  <a:pt x="242522" y="1701567"/>
                </a:cubicBezTo>
                <a:cubicBezTo>
                  <a:pt x="195082" y="1692486"/>
                  <a:pt x="148895" y="1683562"/>
                  <a:pt x="102708" y="1675107"/>
                </a:cubicBezTo>
                <a:cubicBezTo>
                  <a:pt x="68576" y="1668845"/>
                  <a:pt x="34288" y="1663208"/>
                  <a:pt x="0" y="1657259"/>
                </a:cubicBezTo>
                <a:cubicBezTo>
                  <a:pt x="0" y="1650370"/>
                  <a:pt x="0" y="1643638"/>
                  <a:pt x="0" y="1636749"/>
                </a:cubicBezTo>
                <a:cubicBezTo>
                  <a:pt x="3914" y="1626102"/>
                  <a:pt x="9081" y="1621718"/>
                  <a:pt x="22232" y="1625163"/>
                </a:cubicBezTo>
                <a:cubicBezTo>
                  <a:pt x="47283" y="1631582"/>
                  <a:pt x="73273" y="1634557"/>
                  <a:pt x="100203" y="1639254"/>
                </a:cubicBezTo>
                <a:cubicBezTo>
                  <a:pt x="102395" y="1627668"/>
                  <a:pt x="104117" y="1619057"/>
                  <a:pt x="105996" y="1609349"/>
                </a:cubicBezTo>
                <a:cubicBezTo>
                  <a:pt x="73117" y="1602774"/>
                  <a:pt x="42743" y="1596668"/>
                  <a:pt x="12369" y="1590561"/>
                </a:cubicBezTo>
                <a:cubicBezTo>
                  <a:pt x="14561" y="1577410"/>
                  <a:pt x="16440" y="1566763"/>
                  <a:pt x="18631" y="1553925"/>
                </a:cubicBezTo>
                <a:cubicBezTo>
                  <a:pt x="50414" y="1559561"/>
                  <a:pt x="80945" y="1565041"/>
                  <a:pt x="113354" y="1570677"/>
                </a:cubicBezTo>
                <a:cubicBezTo>
                  <a:pt x="115390" y="1561127"/>
                  <a:pt x="116955" y="1553299"/>
                  <a:pt x="118834" y="1544218"/>
                </a:cubicBezTo>
                <a:cubicBezTo>
                  <a:pt x="91748" y="1538268"/>
                  <a:pt x="67167" y="1532945"/>
                  <a:pt x="40081" y="1526995"/>
                </a:cubicBezTo>
                <a:cubicBezTo>
                  <a:pt x="42743" y="1514627"/>
                  <a:pt x="45091" y="1503510"/>
                  <a:pt x="47753" y="1491298"/>
                </a:cubicBezTo>
                <a:cubicBezTo>
                  <a:pt x="74682" y="1495995"/>
                  <a:pt x="99576" y="1500222"/>
                  <a:pt x="126193" y="1504919"/>
                </a:cubicBezTo>
                <a:cubicBezTo>
                  <a:pt x="127758" y="1495212"/>
                  <a:pt x="129324" y="1487384"/>
                  <a:pt x="131203" y="1477364"/>
                </a:cubicBezTo>
                <a:cubicBezTo>
                  <a:pt x="98794" y="1470318"/>
                  <a:pt x="67793" y="1463586"/>
                  <a:pt x="36793" y="1457010"/>
                </a:cubicBezTo>
                <a:cubicBezTo>
                  <a:pt x="39611" y="1444015"/>
                  <a:pt x="41960" y="1433682"/>
                  <a:pt x="44465" y="1422409"/>
                </a:cubicBezTo>
                <a:cubicBezTo>
                  <a:pt x="97854" y="1432586"/>
                  <a:pt x="149208" y="1442293"/>
                  <a:pt x="201971" y="1452313"/>
                </a:cubicBezTo>
                <a:cubicBezTo>
                  <a:pt x="206512" y="1431490"/>
                  <a:pt x="210895" y="1412545"/>
                  <a:pt x="214496" y="1393601"/>
                </a:cubicBezTo>
                <a:cubicBezTo>
                  <a:pt x="239077" y="1264589"/>
                  <a:pt x="263032" y="1135422"/>
                  <a:pt x="288709" y="1006568"/>
                </a:cubicBezTo>
                <a:cubicBezTo>
                  <a:pt x="292467" y="988093"/>
                  <a:pt x="288239" y="979795"/>
                  <a:pt x="273835" y="969305"/>
                </a:cubicBezTo>
                <a:cubicBezTo>
                  <a:pt x="224986" y="933921"/>
                  <a:pt x="203850" y="884445"/>
                  <a:pt x="210895" y="825107"/>
                </a:cubicBezTo>
                <a:cubicBezTo>
                  <a:pt x="212931" y="808354"/>
                  <a:pt x="208234" y="801622"/>
                  <a:pt x="197118" y="792071"/>
                </a:cubicBezTo>
                <a:cubicBezTo>
                  <a:pt x="70455" y="681378"/>
                  <a:pt x="14874" y="542817"/>
                  <a:pt x="40864" y="375604"/>
                </a:cubicBezTo>
                <a:cubicBezTo>
                  <a:pt x="65445" y="217315"/>
                  <a:pt x="154375" y="105369"/>
                  <a:pt x="298416" y="38515"/>
                </a:cubicBezTo>
                <a:cubicBezTo>
                  <a:pt x="337871" y="20197"/>
                  <a:pt x="382023" y="12525"/>
                  <a:pt x="424139" y="0"/>
                </a:cubicBezTo>
                <a:cubicBezTo>
                  <a:pt x="459837" y="0"/>
                  <a:pt x="495690" y="0"/>
                  <a:pt x="531388" y="0"/>
                </a:cubicBezTo>
                <a:close/>
                <a:moveTo>
                  <a:pt x="257239" y="730540"/>
                </a:moveTo>
                <a:cubicBezTo>
                  <a:pt x="308437" y="687954"/>
                  <a:pt x="365114" y="674490"/>
                  <a:pt x="424139" y="702985"/>
                </a:cubicBezTo>
                <a:cubicBezTo>
                  <a:pt x="452478" y="716606"/>
                  <a:pt x="478625" y="726157"/>
                  <a:pt x="509312" y="721146"/>
                </a:cubicBezTo>
                <a:cubicBezTo>
                  <a:pt x="521054" y="719268"/>
                  <a:pt x="533893" y="716606"/>
                  <a:pt x="543287" y="710187"/>
                </a:cubicBezTo>
                <a:cubicBezTo>
                  <a:pt x="596676" y="673863"/>
                  <a:pt x="651944" y="668540"/>
                  <a:pt x="709091" y="698601"/>
                </a:cubicBezTo>
                <a:cubicBezTo>
                  <a:pt x="723182" y="705959"/>
                  <a:pt x="730541" y="705333"/>
                  <a:pt x="741030" y="693747"/>
                </a:cubicBezTo>
                <a:cubicBezTo>
                  <a:pt x="824637" y="601843"/>
                  <a:pt x="855794" y="493811"/>
                  <a:pt x="831996" y="373255"/>
                </a:cubicBezTo>
                <a:cubicBezTo>
                  <a:pt x="793324" y="177703"/>
                  <a:pt x="603095" y="51824"/>
                  <a:pt x="407230" y="93314"/>
                </a:cubicBezTo>
                <a:cubicBezTo>
                  <a:pt x="259118" y="124784"/>
                  <a:pt x="162829" y="218724"/>
                  <a:pt x="129324" y="366053"/>
                </a:cubicBezTo>
                <a:cubicBezTo>
                  <a:pt x="96132" y="511190"/>
                  <a:pt x="143885" y="633469"/>
                  <a:pt x="257239" y="730540"/>
                </a:cubicBezTo>
                <a:close/>
                <a:moveTo>
                  <a:pt x="650535" y="901981"/>
                </a:moveTo>
                <a:cubicBezTo>
                  <a:pt x="689050" y="892900"/>
                  <a:pt x="708778" y="866440"/>
                  <a:pt x="701732" y="834970"/>
                </a:cubicBezTo>
                <a:cubicBezTo>
                  <a:pt x="685293" y="843268"/>
                  <a:pt x="668853" y="851566"/>
                  <a:pt x="652883" y="859551"/>
                </a:cubicBezTo>
                <a:cubicBezTo>
                  <a:pt x="652257" y="873486"/>
                  <a:pt x="651474" y="886637"/>
                  <a:pt x="650535" y="901981"/>
                </a:cubicBezTo>
                <a:close/>
                <a:moveTo>
                  <a:pt x="296068" y="857673"/>
                </a:moveTo>
                <a:cubicBezTo>
                  <a:pt x="300608" y="888986"/>
                  <a:pt x="315952" y="904956"/>
                  <a:pt x="345386" y="908713"/>
                </a:cubicBezTo>
                <a:cubicBezTo>
                  <a:pt x="340689" y="867380"/>
                  <a:pt x="340689" y="867380"/>
                  <a:pt x="296068" y="857673"/>
                </a:cubicBezTo>
                <a:close/>
                <a:moveTo>
                  <a:pt x="479251" y="947385"/>
                </a:moveTo>
                <a:cubicBezTo>
                  <a:pt x="495847" y="946289"/>
                  <a:pt x="507903" y="945506"/>
                  <a:pt x="524186" y="944411"/>
                </a:cubicBezTo>
                <a:cubicBezTo>
                  <a:pt x="515574" y="931729"/>
                  <a:pt x="509625" y="923117"/>
                  <a:pt x="502892" y="913254"/>
                </a:cubicBezTo>
                <a:cubicBezTo>
                  <a:pt x="495690" y="923900"/>
                  <a:pt x="489115" y="933294"/>
                  <a:pt x="479251" y="947385"/>
                </a:cubicBezTo>
                <a:close/>
              </a:path>
            </a:pathLst>
          </a:custGeom>
          <a:solidFill>
            <a:schemeClr val="accent2"/>
          </a:solidFill>
          <a:ln w="155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20">
            <a:extLst>
              <a:ext uri="{FF2B5EF4-FFF2-40B4-BE49-F238E27FC236}">
                <a16:creationId xmlns:a16="http://schemas.microsoft.com/office/drawing/2014/main" id="{58DAD566-CB81-4A16-B66A-33397D44628F}"/>
              </a:ext>
            </a:extLst>
          </p:cNvPr>
          <p:cNvSpPr/>
          <p:nvPr/>
        </p:nvSpPr>
        <p:spPr>
          <a:xfrm>
            <a:off x="5521483" y="2318368"/>
            <a:ext cx="674514" cy="592887"/>
          </a:xfrm>
          <a:custGeom>
            <a:avLst/>
            <a:gdLst>
              <a:gd name="connsiteX0" fmla="*/ 1377686 w 2133362"/>
              <a:gd name="connsiteY0" fmla="*/ 1313851 h 1875192"/>
              <a:gd name="connsiteX1" fmla="*/ 1377686 w 2133362"/>
              <a:gd name="connsiteY1" fmla="*/ 1457686 h 1875192"/>
              <a:gd name="connsiteX2" fmla="*/ 1597855 w 2133362"/>
              <a:gd name="connsiteY2" fmla="*/ 1457686 h 1875192"/>
              <a:gd name="connsiteX3" fmla="*/ 1597855 w 2133362"/>
              <a:gd name="connsiteY3" fmla="*/ 1313851 h 1875192"/>
              <a:gd name="connsiteX4" fmla="*/ 1377686 w 2133362"/>
              <a:gd name="connsiteY4" fmla="*/ 1313851 h 1875192"/>
              <a:gd name="connsiteX5" fmla="*/ 266004 w 2133362"/>
              <a:gd name="connsiteY5" fmla="*/ 1313851 h 1875192"/>
              <a:gd name="connsiteX6" fmla="*/ 266004 w 2133362"/>
              <a:gd name="connsiteY6" fmla="*/ 1458020 h 1875192"/>
              <a:gd name="connsiteX7" fmla="*/ 486340 w 2133362"/>
              <a:gd name="connsiteY7" fmla="*/ 1458020 h 1875192"/>
              <a:gd name="connsiteX8" fmla="*/ 486340 w 2133362"/>
              <a:gd name="connsiteY8" fmla="*/ 1313851 h 1875192"/>
              <a:gd name="connsiteX9" fmla="*/ 266004 w 2133362"/>
              <a:gd name="connsiteY9" fmla="*/ 1313851 h 1875192"/>
              <a:gd name="connsiteX10" fmla="*/ 515841 w 2133362"/>
              <a:gd name="connsiteY10" fmla="*/ 1313684 h 1875192"/>
              <a:gd name="connsiteX11" fmla="*/ 515841 w 2133362"/>
              <a:gd name="connsiteY11" fmla="*/ 1458020 h 1875192"/>
              <a:gd name="connsiteX12" fmla="*/ 758177 w 2133362"/>
              <a:gd name="connsiteY12" fmla="*/ 1458020 h 1875192"/>
              <a:gd name="connsiteX13" fmla="*/ 758177 w 2133362"/>
              <a:gd name="connsiteY13" fmla="*/ 1313684 h 1875192"/>
              <a:gd name="connsiteX14" fmla="*/ 515841 w 2133362"/>
              <a:gd name="connsiteY14" fmla="*/ 1313684 h 1875192"/>
              <a:gd name="connsiteX15" fmla="*/ 1627189 w 2133362"/>
              <a:gd name="connsiteY15" fmla="*/ 1313518 h 1875192"/>
              <a:gd name="connsiteX16" fmla="*/ 1627189 w 2133362"/>
              <a:gd name="connsiteY16" fmla="*/ 1457686 h 1875192"/>
              <a:gd name="connsiteX17" fmla="*/ 1869359 w 2133362"/>
              <a:gd name="connsiteY17" fmla="*/ 1457686 h 1875192"/>
              <a:gd name="connsiteX18" fmla="*/ 1869359 w 2133362"/>
              <a:gd name="connsiteY18" fmla="*/ 1313518 h 1875192"/>
              <a:gd name="connsiteX19" fmla="*/ 1627189 w 2133362"/>
              <a:gd name="connsiteY19" fmla="*/ 1313518 h 1875192"/>
              <a:gd name="connsiteX20" fmla="*/ 1627022 w 2133362"/>
              <a:gd name="connsiteY20" fmla="*/ 1140515 h 1875192"/>
              <a:gd name="connsiteX21" fmla="*/ 1627022 w 2133362"/>
              <a:gd name="connsiteY21" fmla="*/ 1284351 h 1875192"/>
              <a:gd name="connsiteX22" fmla="*/ 1869525 w 2133362"/>
              <a:gd name="connsiteY22" fmla="*/ 1284351 h 1875192"/>
              <a:gd name="connsiteX23" fmla="*/ 1869525 w 2133362"/>
              <a:gd name="connsiteY23" fmla="*/ 1140515 h 1875192"/>
              <a:gd name="connsiteX24" fmla="*/ 1627022 w 2133362"/>
              <a:gd name="connsiteY24" fmla="*/ 1140515 h 1875192"/>
              <a:gd name="connsiteX25" fmla="*/ 515674 w 2133362"/>
              <a:gd name="connsiteY25" fmla="*/ 1140515 h 1875192"/>
              <a:gd name="connsiteX26" fmla="*/ 515674 w 2133362"/>
              <a:gd name="connsiteY26" fmla="*/ 1284184 h 1875192"/>
              <a:gd name="connsiteX27" fmla="*/ 758344 w 2133362"/>
              <a:gd name="connsiteY27" fmla="*/ 1284184 h 1875192"/>
              <a:gd name="connsiteX28" fmla="*/ 758344 w 2133362"/>
              <a:gd name="connsiteY28" fmla="*/ 1140515 h 1875192"/>
              <a:gd name="connsiteX29" fmla="*/ 515674 w 2133362"/>
              <a:gd name="connsiteY29" fmla="*/ 1140515 h 1875192"/>
              <a:gd name="connsiteX30" fmla="*/ 1377686 w 2133362"/>
              <a:gd name="connsiteY30" fmla="*/ 1140349 h 1875192"/>
              <a:gd name="connsiteX31" fmla="*/ 1377686 w 2133362"/>
              <a:gd name="connsiteY31" fmla="*/ 1284351 h 1875192"/>
              <a:gd name="connsiteX32" fmla="*/ 1597355 w 2133362"/>
              <a:gd name="connsiteY32" fmla="*/ 1284351 h 1875192"/>
              <a:gd name="connsiteX33" fmla="*/ 1597355 w 2133362"/>
              <a:gd name="connsiteY33" fmla="*/ 1140349 h 1875192"/>
              <a:gd name="connsiteX34" fmla="*/ 1377686 w 2133362"/>
              <a:gd name="connsiteY34" fmla="*/ 1140349 h 1875192"/>
              <a:gd name="connsiteX35" fmla="*/ 266337 w 2133362"/>
              <a:gd name="connsiteY35" fmla="*/ 1140349 h 1875192"/>
              <a:gd name="connsiteX36" fmla="*/ 266337 w 2133362"/>
              <a:gd name="connsiteY36" fmla="*/ 1284184 h 1875192"/>
              <a:gd name="connsiteX37" fmla="*/ 486340 w 2133362"/>
              <a:gd name="connsiteY37" fmla="*/ 1284184 h 1875192"/>
              <a:gd name="connsiteX38" fmla="*/ 486340 w 2133362"/>
              <a:gd name="connsiteY38" fmla="*/ 1140349 h 1875192"/>
              <a:gd name="connsiteX39" fmla="*/ 266337 w 2133362"/>
              <a:gd name="connsiteY39" fmla="*/ 1140349 h 1875192"/>
              <a:gd name="connsiteX40" fmla="*/ 1072682 w 2133362"/>
              <a:gd name="connsiteY40" fmla="*/ 1039014 h 1875192"/>
              <a:gd name="connsiteX41" fmla="*/ 1993527 w 2133362"/>
              <a:gd name="connsiteY41" fmla="*/ 1039014 h 1875192"/>
              <a:gd name="connsiteX42" fmla="*/ 2010528 w 2133362"/>
              <a:gd name="connsiteY42" fmla="*/ 1056014 h 1875192"/>
              <a:gd name="connsiteX43" fmla="*/ 2010027 w 2133362"/>
              <a:gd name="connsiteY43" fmla="*/ 1875025 h 1875192"/>
              <a:gd name="connsiteX44" fmla="*/ 1260017 w 2133362"/>
              <a:gd name="connsiteY44" fmla="*/ 1875025 h 1875192"/>
              <a:gd name="connsiteX45" fmla="*/ 1260351 w 2133362"/>
              <a:gd name="connsiteY45" fmla="*/ 1869192 h 1875192"/>
              <a:gd name="connsiteX46" fmla="*/ 1260351 w 2133362"/>
              <a:gd name="connsiteY46" fmla="*/ 1288684 h 1875192"/>
              <a:gd name="connsiteX47" fmla="*/ 1260017 w 2133362"/>
              <a:gd name="connsiteY47" fmla="*/ 1280850 h 1875192"/>
              <a:gd name="connsiteX48" fmla="*/ 900179 w 2133362"/>
              <a:gd name="connsiteY48" fmla="*/ 1280850 h 1875192"/>
              <a:gd name="connsiteX49" fmla="*/ 900179 w 2133362"/>
              <a:gd name="connsiteY49" fmla="*/ 1290351 h 1875192"/>
              <a:gd name="connsiteX50" fmla="*/ 900179 w 2133362"/>
              <a:gd name="connsiteY50" fmla="*/ 1415352 h 1875192"/>
              <a:gd name="connsiteX51" fmla="*/ 900012 w 2133362"/>
              <a:gd name="connsiteY51" fmla="*/ 1875192 h 1875192"/>
              <a:gd name="connsiteX52" fmla="*/ 116669 w 2133362"/>
              <a:gd name="connsiteY52" fmla="*/ 1875192 h 1875192"/>
              <a:gd name="connsiteX53" fmla="*/ 116335 w 2133362"/>
              <a:gd name="connsiteY53" fmla="*/ 1866858 h 1875192"/>
              <a:gd name="connsiteX54" fmla="*/ 116335 w 2133362"/>
              <a:gd name="connsiteY54" fmla="*/ 1048514 h 1875192"/>
              <a:gd name="connsiteX55" fmla="*/ 116835 w 2133362"/>
              <a:gd name="connsiteY55" fmla="*/ 1039181 h 1875192"/>
              <a:gd name="connsiteX56" fmla="*/ 129335 w 2133362"/>
              <a:gd name="connsiteY56" fmla="*/ 1039181 h 1875192"/>
              <a:gd name="connsiteX57" fmla="*/ 1072682 w 2133362"/>
              <a:gd name="connsiteY57" fmla="*/ 1039014 h 1875192"/>
              <a:gd name="connsiteX58" fmla="*/ 743010 w 2133362"/>
              <a:gd name="connsiteY58" fmla="*/ 568507 h 1875192"/>
              <a:gd name="connsiteX59" fmla="*/ 743010 w 2133362"/>
              <a:gd name="connsiteY59" fmla="*/ 788177 h 1875192"/>
              <a:gd name="connsiteX60" fmla="*/ 1044348 w 2133362"/>
              <a:gd name="connsiteY60" fmla="*/ 788177 h 1875192"/>
              <a:gd name="connsiteX61" fmla="*/ 1044348 w 2133362"/>
              <a:gd name="connsiteY61" fmla="*/ 568507 h 1875192"/>
              <a:gd name="connsiteX62" fmla="*/ 743010 w 2133362"/>
              <a:gd name="connsiteY62" fmla="*/ 568507 h 1875192"/>
              <a:gd name="connsiteX63" fmla="*/ 1085515 w 2133362"/>
              <a:gd name="connsiteY63" fmla="*/ 568007 h 1875192"/>
              <a:gd name="connsiteX64" fmla="*/ 1085515 w 2133362"/>
              <a:gd name="connsiteY64" fmla="*/ 787843 h 1875192"/>
              <a:gd name="connsiteX65" fmla="*/ 1386685 w 2133362"/>
              <a:gd name="connsiteY65" fmla="*/ 787843 h 1875192"/>
              <a:gd name="connsiteX66" fmla="*/ 1386685 w 2133362"/>
              <a:gd name="connsiteY66" fmla="*/ 568007 h 1875192"/>
              <a:gd name="connsiteX67" fmla="*/ 1085515 w 2133362"/>
              <a:gd name="connsiteY67" fmla="*/ 568007 h 1875192"/>
              <a:gd name="connsiteX68" fmla="*/ 1486354 w 2133362"/>
              <a:gd name="connsiteY68" fmla="*/ 406505 h 1875192"/>
              <a:gd name="connsiteX69" fmla="*/ 1486354 w 2133362"/>
              <a:gd name="connsiteY69" fmla="*/ 837344 h 1875192"/>
              <a:gd name="connsiteX70" fmla="*/ 631009 w 2133362"/>
              <a:gd name="connsiteY70" fmla="*/ 837344 h 1875192"/>
              <a:gd name="connsiteX71" fmla="*/ 631009 w 2133362"/>
              <a:gd name="connsiteY71" fmla="*/ 410505 h 1875192"/>
              <a:gd name="connsiteX72" fmla="*/ 611175 w 2133362"/>
              <a:gd name="connsiteY72" fmla="*/ 439839 h 1875192"/>
              <a:gd name="connsiteX73" fmla="*/ 611508 w 2133362"/>
              <a:gd name="connsiteY73" fmla="*/ 854845 h 1875192"/>
              <a:gd name="connsiteX74" fmla="*/ 611508 w 2133362"/>
              <a:gd name="connsiteY74" fmla="*/ 864345 h 1875192"/>
              <a:gd name="connsiteX75" fmla="*/ 1507854 w 2133362"/>
              <a:gd name="connsiteY75" fmla="*/ 864345 h 1875192"/>
              <a:gd name="connsiteX76" fmla="*/ 1508354 w 2133362"/>
              <a:gd name="connsiteY76" fmla="*/ 861344 h 1875192"/>
              <a:gd name="connsiteX77" fmla="*/ 1508354 w 2133362"/>
              <a:gd name="connsiteY77" fmla="*/ 428839 h 1875192"/>
              <a:gd name="connsiteX78" fmla="*/ 1506021 w 2133362"/>
              <a:gd name="connsiteY78" fmla="*/ 422172 h 1875192"/>
              <a:gd name="connsiteX79" fmla="*/ 1486354 w 2133362"/>
              <a:gd name="connsiteY79" fmla="*/ 406505 h 1875192"/>
              <a:gd name="connsiteX80" fmla="*/ 1085182 w 2133362"/>
              <a:gd name="connsiteY80" fmla="*/ 402338 h 1875192"/>
              <a:gd name="connsiteX81" fmla="*/ 1085182 w 2133362"/>
              <a:gd name="connsiteY81" fmla="*/ 546007 h 1875192"/>
              <a:gd name="connsiteX82" fmla="*/ 1386186 w 2133362"/>
              <a:gd name="connsiteY82" fmla="*/ 546007 h 1875192"/>
              <a:gd name="connsiteX83" fmla="*/ 1386186 w 2133362"/>
              <a:gd name="connsiteY83" fmla="*/ 402338 h 1875192"/>
              <a:gd name="connsiteX84" fmla="*/ 1085182 w 2133362"/>
              <a:gd name="connsiteY84" fmla="*/ 402338 h 1875192"/>
              <a:gd name="connsiteX85" fmla="*/ 743010 w 2133362"/>
              <a:gd name="connsiteY85" fmla="*/ 402005 h 1875192"/>
              <a:gd name="connsiteX86" fmla="*/ 743010 w 2133362"/>
              <a:gd name="connsiteY86" fmla="*/ 546174 h 1875192"/>
              <a:gd name="connsiteX87" fmla="*/ 1044181 w 2133362"/>
              <a:gd name="connsiteY87" fmla="*/ 546174 h 1875192"/>
              <a:gd name="connsiteX88" fmla="*/ 1044181 w 2133362"/>
              <a:gd name="connsiteY88" fmla="*/ 402005 h 1875192"/>
              <a:gd name="connsiteX89" fmla="*/ 743010 w 2133362"/>
              <a:gd name="connsiteY89" fmla="*/ 402005 h 1875192"/>
              <a:gd name="connsiteX90" fmla="*/ 1060515 w 2133362"/>
              <a:gd name="connsiteY90" fmla="*/ 24835 h 1875192"/>
              <a:gd name="connsiteX91" fmla="*/ 1099849 w 2133362"/>
              <a:gd name="connsiteY91" fmla="*/ 54669 h 1875192"/>
              <a:gd name="connsiteX92" fmla="*/ 1522521 w 2133362"/>
              <a:gd name="connsiteY92" fmla="*/ 375006 h 1875192"/>
              <a:gd name="connsiteX93" fmla="*/ 1535688 w 2133362"/>
              <a:gd name="connsiteY93" fmla="*/ 410007 h 1875192"/>
              <a:gd name="connsiteX94" fmla="*/ 1497187 w 2133362"/>
              <a:gd name="connsiteY94" fmla="*/ 380840 h 1875192"/>
              <a:gd name="connsiteX95" fmla="*/ 1070682 w 2133362"/>
              <a:gd name="connsiteY95" fmla="*/ 55836 h 1875192"/>
              <a:gd name="connsiteX96" fmla="*/ 1055848 w 2133362"/>
              <a:gd name="connsiteY96" fmla="*/ 55669 h 1875192"/>
              <a:gd name="connsiteX97" fmla="*/ 598176 w 2133362"/>
              <a:gd name="connsiteY97" fmla="*/ 404340 h 1875192"/>
              <a:gd name="connsiteX98" fmla="*/ 590842 w 2133362"/>
              <a:gd name="connsiteY98" fmla="*/ 409840 h 1875192"/>
              <a:gd name="connsiteX99" fmla="*/ 602676 w 2133362"/>
              <a:gd name="connsiteY99" fmla="*/ 376173 h 1875192"/>
              <a:gd name="connsiteX100" fmla="*/ 1056348 w 2133362"/>
              <a:gd name="connsiteY100" fmla="*/ 27835 h 1875192"/>
              <a:gd name="connsiteX101" fmla="*/ 1060515 w 2133362"/>
              <a:gd name="connsiteY101" fmla="*/ 24835 h 1875192"/>
              <a:gd name="connsiteX102" fmla="*/ 1060514 w 2133362"/>
              <a:gd name="connsiteY102" fmla="*/ 3500 h 1875192"/>
              <a:gd name="connsiteX103" fmla="*/ 1054681 w 2133362"/>
              <a:gd name="connsiteY103" fmla="*/ 7667 h 1875192"/>
              <a:gd name="connsiteX104" fmla="*/ 813678 w 2133362"/>
              <a:gd name="connsiteY104" fmla="*/ 191502 h 1875192"/>
              <a:gd name="connsiteX105" fmla="*/ 581841 w 2133362"/>
              <a:gd name="connsiteY105" fmla="*/ 368171 h 1875192"/>
              <a:gd name="connsiteX106" fmla="*/ 572175 w 2133362"/>
              <a:gd name="connsiteY106" fmla="*/ 385338 h 1875192"/>
              <a:gd name="connsiteX107" fmla="*/ 572508 w 2133362"/>
              <a:gd name="connsiteY107" fmla="*/ 436172 h 1875192"/>
              <a:gd name="connsiteX108" fmla="*/ 573675 w 2133362"/>
              <a:gd name="connsiteY108" fmla="*/ 446172 h 1875192"/>
              <a:gd name="connsiteX109" fmla="*/ 1063515 w 2133362"/>
              <a:gd name="connsiteY109" fmla="*/ 83001 h 1875192"/>
              <a:gd name="connsiteX110" fmla="*/ 1552188 w 2133362"/>
              <a:gd name="connsiteY110" fmla="*/ 450672 h 1875192"/>
              <a:gd name="connsiteX111" fmla="*/ 1552355 w 2133362"/>
              <a:gd name="connsiteY111" fmla="*/ 389005 h 1875192"/>
              <a:gd name="connsiteX112" fmla="*/ 1539521 w 2133362"/>
              <a:gd name="connsiteY112" fmla="*/ 362338 h 1875192"/>
              <a:gd name="connsiteX113" fmla="*/ 1135682 w 2133362"/>
              <a:gd name="connsiteY113" fmla="*/ 59834 h 1875192"/>
              <a:gd name="connsiteX114" fmla="*/ 1060514 w 2133362"/>
              <a:gd name="connsiteY114" fmla="*/ 3500 h 1875192"/>
              <a:gd name="connsiteX115" fmla="*/ 1060014 w 2133362"/>
              <a:gd name="connsiteY115" fmla="*/ 0 h 1875192"/>
              <a:gd name="connsiteX116" fmla="*/ 1061681 w 2133362"/>
              <a:gd name="connsiteY116" fmla="*/ 0 h 1875192"/>
              <a:gd name="connsiteX117" fmla="*/ 1067181 w 2133362"/>
              <a:gd name="connsiteY117" fmla="*/ 5000 h 1875192"/>
              <a:gd name="connsiteX118" fmla="*/ 1501354 w 2133362"/>
              <a:gd name="connsiteY118" fmla="*/ 331004 h 1875192"/>
              <a:gd name="connsiteX119" fmla="*/ 1527521 w 2133362"/>
              <a:gd name="connsiteY119" fmla="*/ 339671 h 1875192"/>
              <a:gd name="connsiteX120" fmla="*/ 1836691 w 2133362"/>
              <a:gd name="connsiteY120" fmla="*/ 339004 h 1875192"/>
              <a:gd name="connsiteX121" fmla="*/ 1858525 w 2133362"/>
              <a:gd name="connsiteY121" fmla="*/ 353505 h 1875192"/>
              <a:gd name="connsiteX122" fmla="*/ 2125695 w 2133362"/>
              <a:gd name="connsiteY122" fmla="*/ 977013 h 1875192"/>
              <a:gd name="connsiteX123" fmla="*/ 2133362 w 2133362"/>
              <a:gd name="connsiteY123" fmla="*/ 993346 h 1875192"/>
              <a:gd name="connsiteX124" fmla="*/ 2133362 w 2133362"/>
              <a:gd name="connsiteY124" fmla="*/ 995013 h 1875192"/>
              <a:gd name="connsiteX125" fmla="*/ 2123529 w 2133362"/>
              <a:gd name="connsiteY125" fmla="*/ 995846 h 1875192"/>
              <a:gd name="connsiteX126" fmla="*/ 9833 w 2133362"/>
              <a:gd name="connsiteY126" fmla="*/ 995846 h 1875192"/>
              <a:gd name="connsiteX127" fmla="*/ 0 w 2133362"/>
              <a:gd name="connsiteY127" fmla="*/ 995013 h 1875192"/>
              <a:gd name="connsiteX128" fmla="*/ 0 w 2133362"/>
              <a:gd name="connsiteY128" fmla="*/ 993346 h 1875192"/>
              <a:gd name="connsiteX129" fmla="*/ 2833 w 2133362"/>
              <a:gd name="connsiteY129" fmla="*/ 988513 h 1875192"/>
              <a:gd name="connsiteX130" fmla="*/ 275337 w 2133362"/>
              <a:gd name="connsiteY130" fmla="*/ 352171 h 1875192"/>
              <a:gd name="connsiteX131" fmla="*/ 295337 w 2133362"/>
              <a:gd name="connsiteY131" fmla="*/ 339171 h 1875192"/>
              <a:gd name="connsiteX132" fmla="*/ 598508 w 2133362"/>
              <a:gd name="connsiteY132" fmla="*/ 340004 h 1875192"/>
              <a:gd name="connsiteX133" fmla="*/ 627675 w 2133362"/>
              <a:gd name="connsiteY133" fmla="*/ 330171 h 1875192"/>
              <a:gd name="connsiteX134" fmla="*/ 854678 w 2133362"/>
              <a:gd name="connsiteY134" fmla="*/ 156835 h 1875192"/>
              <a:gd name="connsiteX135" fmla="*/ 1060014 w 2133362"/>
              <a:gd name="connsiteY135" fmla="*/ 0 h 187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133362" h="1875192">
                <a:moveTo>
                  <a:pt x="1377686" y="1313851"/>
                </a:moveTo>
                <a:cubicBezTo>
                  <a:pt x="1377686" y="1362185"/>
                  <a:pt x="1377686" y="1409852"/>
                  <a:pt x="1377686" y="1457686"/>
                </a:cubicBezTo>
                <a:cubicBezTo>
                  <a:pt x="1451353" y="1457686"/>
                  <a:pt x="1524354" y="1457686"/>
                  <a:pt x="1597855" y="1457686"/>
                </a:cubicBezTo>
                <a:cubicBezTo>
                  <a:pt x="1597855" y="1409686"/>
                  <a:pt x="1597855" y="1362185"/>
                  <a:pt x="1597855" y="1313851"/>
                </a:cubicBezTo>
                <a:cubicBezTo>
                  <a:pt x="1524188" y="1313851"/>
                  <a:pt x="1451020" y="1313851"/>
                  <a:pt x="1377686" y="1313851"/>
                </a:cubicBezTo>
                <a:close/>
                <a:moveTo>
                  <a:pt x="266004" y="1313851"/>
                </a:moveTo>
                <a:cubicBezTo>
                  <a:pt x="266004" y="1361852"/>
                  <a:pt x="266004" y="1409352"/>
                  <a:pt x="266004" y="1458020"/>
                </a:cubicBezTo>
                <a:cubicBezTo>
                  <a:pt x="339672" y="1458020"/>
                  <a:pt x="412839" y="1458020"/>
                  <a:pt x="486340" y="1458020"/>
                </a:cubicBezTo>
                <a:cubicBezTo>
                  <a:pt x="486340" y="1409852"/>
                  <a:pt x="486340" y="1362018"/>
                  <a:pt x="486340" y="1313851"/>
                </a:cubicBezTo>
                <a:cubicBezTo>
                  <a:pt x="412839" y="1313851"/>
                  <a:pt x="339672" y="1313851"/>
                  <a:pt x="266004" y="1313851"/>
                </a:cubicBezTo>
                <a:close/>
                <a:moveTo>
                  <a:pt x="515841" y="1313684"/>
                </a:moveTo>
                <a:cubicBezTo>
                  <a:pt x="515841" y="1361852"/>
                  <a:pt x="515841" y="1409686"/>
                  <a:pt x="515841" y="1458020"/>
                </a:cubicBezTo>
                <a:cubicBezTo>
                  <a:pt x="596842" y="1458020"/>
                  <a:pt x="677176" y="1458020"/>
                  <a:pt x="758177" y="1458020"/>
                </a:cubicBezTo>
                <a:cubicBezTo>
                  <a:pt x="758177" y="1409519"/>
                  <a:pt x="758177" y="1361685"/>
                  <a:pt x="758177" y="1313684"/>
                </a:cubicBezTo>
                <a:cubicBezTo>
                  <a:pt x="677176" y="1313684"/>
                  <a:pt x="596842" y="1313684"/>
                  <a:pt x="515841" y="1313684"/>
                </a:cubicBezTo>
                <a:close/>
                <a:moveTo>
                  <a:pt x="1627189" y="1313518"/>
                </a:moveTo>
                <a:cubicBezTo>
                  <a:pt x="1627189" y="1362185"/>
                  <a:pt x="1627189" y="1410019"/>
                  <a:pt x="1627189" y="1457686"/>
                </a:cubicBezTo>
                <a:cubicBezTo>
                  <a:pt x="1708357" y="1457686"/>
                  <a:pt x="1789025" y="1457686"/>
                  <a:pt x="1869359" y="1457686"/>
                </a:cubicBezTo>
                <a:cubicBezTo>
                  <a:pt x="1869359" y="1409186"/>
                  <a:pt x="1869359" y="1361352"/>
                  <a:pt x="1869359" y="1313518"/>
                </a:cubicBezTo>
                <a:cubicBezTo>
                  <a:pt x="1788358" y="1313518"/>
                  <a:pt x="1708190" y="1313518"/>
                  <a:pt x="1627189" y="1313518"/>
                </a:cubicBezTo>
                <a:close/>
                <a:moveTo>
                  <a:pt x="1627022" y="1140515"/>
                </a:moveTo>
                <a:cubicBezTo>
                  <a:pt x="1627022" y="1188683"/>
                  <a:pt x="1627022" y="1236350"/>
                  <a:pt x="1627022" y="1284351"/>
                </a:cubicBezTo>
                <a:cubicBezTo>
                  <a:pt x="1707857" y="1284351"/>
                  <a:pt x="1788191" y="1284351"/>
                  <a:pt x="1869525" y="1284351"/>
                </a:cubicBezTo>
                <a:cubicBezTo>
                  <a:pt x="1869525" y="1236017"/>
                  <a:pt x="1869525" y="1188183"/>
                  <a:pt x="1869525" y="1140515"/>
                </a:cubicBezTo>
                <a:cubicBezTo>
                  <a:pt x="1788358" y="1140515"/>
                  <a:pt x="1707690" y="1140515"/>
                  <a:pt x="1627022" y="1140515"/>
                </a:cubicBezTo>
                <a:close/>
                <a:moveTo>
                  <a:pt x="515674" y="1140515"/>
                </a:moveTo>
                <a:cubicBezTo>
                  <a:pt x="515674" y="1188683"/>
                  <a:pt x="515674" y="1236350"/>
                  <a:pt x="515674" y="1284184"/>
                </a:cubicBezTo>
                <a:cubicBezTo>
                  <a:pt x="596842" y="1284184"/>
                  <a:pt x="677509" y="1284184"/>
                  <a:pt x="758344" y="1284184"/>
                </a:cubicBezTo>
                <a:cubicBezTo>
                  <a:pt x="758344" y="1236017"/>
                  <a:pt x="758344" y="1188349"/>
                  <a:pt x="758344" y="1140515"/>
                </a:cubicBezTo>
                <a:cubicBezTo>
                  <a:pt x="677176" y="1140515"/>
                  <a:pt x="596342" y="1140515"/>
                  <a:pt x="515674" y="1140515"/>
                </a:cubicBezTo>
                <a:close/>
                <a:moveTo>
                  <a:pt x="1377686" y="1140349"/>
                </a:moveTo>
                <a:cubicBezTo>
                  <a:pt x="1377686" y="1188516"/>
                  <a:pt x="1377686" y="1236183"/>
                  <a:pt x="1377686" y="1284351"/>
                </a:cubicBezTo>
                <a:cubicBezTo>
                  <a:pt x="1451353" y="1284351"/>
                  <a:pt x="1524354" y="1284351"/>
                  <a:pt x="1597355" y="1284351"/>
                </a:cubicBezTo>
                <a:cubicBezTo>
                  <a:pt x="1597355" y="1236017"/>
                  <a:pt x="1597355" y="1188183"/>
                  <a:pt x="1597355" y="1140349"/>
                </a:cubicBezTo>
                <a:cubicBezTo>
                  <a:pt x="1523854" y="1140349"/>
                  <a:pt x="1451020" y="1140349"/>
                  <a:pt x="1377686" y="1140349"/>
                </a:cubicBezTo>
                <a:close/>
                <a:moveTo>
                  <a:pt x="266337" y="1140349"/>
                </a:moveTo>
                <a:cubicBezTo>
                  <a:pt x="266337" y="1188683"/>
                  <a:pt x="266337" y="1236350"/>
                  <a:pt x="266337" y="1284184"/>
                </a:cubicBezTo>
                <a:cubicBezTo>
                  <a:pt x="340005" y="1284184"/>
                  <a:pt x="413006" y="1284184"/>
                  <a:pt x="486340" y="1284184"/>
                </a:cubicBezTo>
                <a:cubicBezTo>
                  <a:pt x="486340" y="1236017"/>
                  <a:pt x="486340" y="1188349"/>
                  <a:pt x="486340" y="1140349"/>
                </a:cubicBezTo>
                <a:cubicBezTo>
                  <a:pt x="412839" y="1140349"/>
                  <a:pt x="340005" y="1140349"/>
                  <a:pt x="266337" y="1140349"/>
                </a:cubicBezTo>
                <a:close/>
                <a:moveTo>
                  <a:pt x="1072682" y="1039014"/>
                </a:moveTo>
                <a:cubicBezTo>
                  <a:pt x="1379686" y="1039014"/>
                  <a:pt x="1686523" y="1039014"/>
                  <a:pt x="1993527" y="1039014"/>
                </a:cubicBezTo>
                <a:cubicBezTo>
                  <a:pt x="2010528" y="1039014"/>
                  <a:pt x="2010528" y="1039014"/>
                  <a:pt x="2010528" y="1056014"/>
                </a:cubicBezTo>
                <a:cubicBezTo>
                  <a:pt x="2010194" y="1329018"/>
                  <a:pt x="2010027" y="1602022"/>
                  <a:pt x="2010027" y="1875025"/>
                </a:cubicBezTo>
                <a:cubicBezTo>
                  <a:pt x="1760024" y="1875025"/>
                  <a:pt x="1510021" y="1875025"/>
                  <a:pt x="1260017" y="1875025"/>
                </a:cubicBezTo>
                <a:cubicBezTo>
                  <a:pt x="1260184" y="1873025"/>
                  <a:pt x="1260351" y="1871192"/>
                  <a:pt x="1260351" y="1869192"/>
                </a:cubicBezTo>
                <a:cubicBezTo>
                  <a:pt x="1260351" y="1675689"/>
                  <a:pt x="1260351" y="1482187"/>
                  <a:pt x="1260351" y="1288684"/>
                </a:cubicBezTo>
                <a:cubicBezTo>
                  <a:pt x="1260351" y="1286184"/>
                  <a:pt x="1260017" y="1283851"/>
                  <a:pt x="1260017" y="1280850"/>
                </a:cubicBezTo>
                <a:cubicBezTo>
                  <a:pt x="1140016" y="1280850"/>
                  <a:pt x="1020514" y="1280850"/>
                  <a:pt x="900179" y="1280850"/>
                </a:cubicBezTo>
                <a:cubicBezTo>
                  <a:pt x="900179" y="1284351"/>
                  <a:pt x="900179" y="1287351"/>
                  <a:pt x="900179" y="1290351"/>
                </a:cubicBezTo>
                <a:cubicBezTo>
                  <a:pt x="900179" y="1332018"/>
                  <a:pt x="900179" y="1373685"/>
                  <a:pt x="900179" y="1415352"/>
                </a:cubicBezTo>
                <a:cubicBezTo>
                  <a:pt x="900179" y="1568688"/>
                  <a:pt x="900179" y="1721856"/>
                  <a:pt x="900012" y="1875192"/>
                </a:cubicBezTo>
                <a:cubicBezTo>
                  <a:pt x="638842" y="1875192"/>
                  <a:pt x="377839" y="1875192"/>
                  <a:pt x="116669" y="1875192"/>
                </a:cubicBezTo>
                <a:cubicBezTo>
                  <a:pt x="116502" y="1872359"/>
                  <a:pt x="116335" y="1869692"/>
                  <a:pt x="116335" y="1866858"/>
                </a:cubicBezTo>
                <a:cubicBezTo>
                  <a:pt x="116335" y="1594022"/>
                  <a:pt x="116335" y="1321351"/>
                  <a:pt x="116335" y="1048514"/>
                </a:cubicBezTo>
                <a:cubicBezTo>
                  <a:pt x="116335" y="1045681"/>
                  <a:pt x="116669" y="1042681"/>
                  <a:pt x="116835" y="1039181"/>
                </a:cubicBezTo>
                <a:cubicBezTo>
                  <a:pt x="121502" y="1039181"/>
                  <a:pt x="125335" y="1039181"/>
                  <a:pt x="129335" y="1039181"/>
                </a:cubicBezTo>
                <a:cubicBezTo>
                  <a:pt x="443840" y="1039181"/>
                  <a:pt x="758177" y="1039014"/>
                  <a:pt x="1072682" y="1039014"/>
                </a:cubicBezTo>
                <a:close/>
                <a:moveTo>
                  <a:pt x="743010" y="568507"/>
                </a:moveTo>
                <a:cubicBezTo>
                  <a:pt x="743010" y="642175"/>
                  <a:pt x="743010" y="715009"/>
                  <a:pt x="743010" y="788177"/>
                </a:cubicBezTo>
                <a:cubicBezTo>
                  <a:pt x="843512" y="788177"/>
                  <a:pt x="943513" y="788177"/>
                  <a:pt x="1044348" y="788177"/>
                </a:cubicBezTo>
                <a:cubicBezTo>
                  <a:pt x="1044348" y="714509"/>
                  <a:pt x="1044348" y="641508"/>
                  <a:pt x="1044348" y="568507"/>
                </a:cubicBezTo>
                <a:cubicBezTo>
                  <a:pt x="943513" y="568507"/>
                  <a:pt x="843178" y="568507"/>
                  <a:pt x="743010" y="568507"/>
                </a:cubicBezTo>
                <a:close/>
                <a:moveTo>
                  <a:pt x="1085515" y="568007"/>
                </a:moveTo>
                <a:cubicBezTo>
                  <a:pt x="1085515" y="641842"/>
                  <a:pt x="1085515" y="714842"/>
                  <a:pt x="1085515" y="787843"/>
                </a:cubicBezTo>
                <a:cubicBezTo>
                  <a:pt x="1186350" y="787843"/>
                  <a:pt x="1286351" y="787843"/>
                  <a:pt x="1386685" y="787843"/>
                </a:cubicBezTo>
                <a:cubicBezTo>
                  <a:pt x="1386685" y="714343"/>
                  <a:pt x="1386685" y="641342"/>
                  <a:pt x="1386685" y="568007"/>
                </a:cubicBezTo>
                <a:cubicBezTo>
                  <a:pt x="1285518" y="568007"/>
                  <a:pt x="1185516" y="568007"/>
                  <a:pt x="1085515" y="568007"/>
                </a:cubicBezTo>
                <a:close/>
                <a:moveTo>
                  <a:pt x="1486354" y="406505"/>
                </a:moveTo>
                <a:cubicBezTo>
                  <a:pt x="1486354" y="551840"/>
                  <a:pt x="1486354" y="694509"/>
                  <a:pt x="1486354" y="837344"/>
                </a:cubicBezTo>
                <a:cubicBezTo>
                  <a:pt x="1201183" y="837344"/>
                  <a:pt x="916679" y="837344"/>
                  <a:pt x="631009" y="837344"/>
                </a:cubicBezTo>
                <a:cubicBezTo>
                  <a:pt x="631009" y="694842"/>
                  <a:pt x="631009" y="552840"/>
                  <a:pt x="631009" y="410505"/>
                </a:cubicBezTo>
                <a:cubicBezTo>
                  <a:pt x="616175" y="415505"/>
                  <a:pt x="611175" y="424839"/>
                  <a:pt x="611175" y="439839"/>
                </a:cubicBezTo>
                <a:cubicBezTo>
                  <a:pt x="611675" y="578174"/>
                  <a:pt x="611508" y="716509"/>
                  <a:pt x="611508" y="854845"/>
                </a:cubicBezTo>
                <a:cubicBezTo>
                  <a:pt x="611508" y="858011"/>
                  <a:pt x="611508" y="861344"/>
                  <a:pt x="611508" y="864345"/>
                </a:cubicBezTo>
                <a:cubicBezTo>
                  <a:pt x="911179" y="864345"/>
                  <a:pt x="1209517" y="864345"/>
                  <a:pt x="1507854" y="864345"/>
                </a:cubicBezTo>
                <a:cubicBezTo>
                  <a:pt x="1508021" y="862844"/>
                  <a:pt x="1508354" y="862011"/>
                  <a:pt x="1508354" y="861344"/>
                </a:cubicBezTo>
                <a:cubicBezTo>
                  <a:pt x="1508354" y="717176"/>
                  <a:pt x="1508354" y="573007"/>
                  <a:pt x="1508354" y="428839"/>
                </a:cubicBezTo>
                <a:cubicBezTo>
                  <a:pt x="1508354" y="426672"/>
                  <a:pt x="1507520" y="423506"/>
                  <a:pt x="1506021" y="422172"/>
                </a:cubicBezTo>
                <a:cubicBezTo>
                  <a:pt x="1500520" y="417172"/>
                  <a:pt x="1494354" y="412672"/>
                  <a:pt x="1486354" y="406505"/>
                </a:cubicBezTo>
                <a:close/>
                <a:moveTo>
                  <a:pt x="1085182" y="402338"/>
                </a:moveTo>
                <a:cubicBezTo>
                  <a:pt x="1085182" y="450506"/>
                  <a:pt x="1085182" y="498006"/>
                  <a:pt x="1085182" y="546007"/>
                </a:cubicBezTo>
                <a:cubicBezTo>
                  <a:pt x="1186183" y="546007"/>
                  <a:pt x="1286184" y="546007"/>
                  <a:pt x="1386186" y="546007"/>
                </a:cubicBezTo>
                <a:cubicBezTo>
                  <a:pt x="1386186" y="497673"/>
                  <a:pt x="1386186" y="449839"/>
                  <a:pt x="1386186" y="402338"/>
                </a:cubicBezTo>
                <a:cubicBezTo>
                  <a:pt x="1285518" y="402338"/>
                  <a:pt x="1185350" y="402338"/>
                  <a:pt x="1085182" y="402338"/>
                </a:cubicBezTo>
                <a:close/>
                <a:moveTo>
                  <a:pt x="743010" y="402005"/>
                </a:moveTo>
                <a:cubicBezTo>
                  <a:pt x="743010" y="450672"/>
                  <a:pt x="743010" y="498506"/>
                  <a:pt x="743010" y="546174"/>
                </a:cubicBezTo>
                <a:cubicBezTo>
                  <a:pt x="843845" y="546174"/>
                  <a:pt x="944013" y="546174"/>
                  <a:pt x="1044181" y="546174"/>
                </a:cubicBezTo>
                <a:cubicBezTo>
                  <a:pt x="1044181" y="497840"/>
                  <a:pt x="1044181" y="450006"/>
                  <a:pt x="1044181" y="402005"/>
                </a:cubicBezTo>
                <a:cubicBezTo>
                  <a:pt x="943513" y="402005"/>
                  <a:pt x="843678" y="402005"/>
                  <a:pt x="743010" y="402005"/>
                </a:cubicBezTo>
                <a:close/>
                <a:moveTo>
                  <a:pt x="1060515" y="24835"/>
                </a:moveTo>
                <a:cubicBezTo>
                  <a:pt x="1073515" y="34668"/>
                  <a:pt x="1086682" y="44669"/>
                  <a:pt x="1099849" y="54669"/>
                </a:cubicBezTo>
                <a:cubicBezTo>
                  <a:pt x="1240684" y="161504"/>
                  <a:pt x="1381353" y="268505"/>
                  <a:pt x="1522521" y="375006"/>
                </a:cubicBezTo>
                <a:cubicBezTo>
                  <a:pt x="1534855" y="384340"/>
                  <a:pt x="1539355" y="394507"/>
                  <a:pt x="1535688" y="410007"/>
                </a:cubicBezTo>
                <a:cubicBezTo>
                  <a:pt x="1522688" y="400173"/>
                  <a:pt x="1509854" y="390506"/>
                  <a:pt x="1497187" y="380840"/>
                </a:cubicBezTo>
                <a:cubicBezTo>
                  <a:pt x="1355019" y="272505"/>
                  <a:pt x="1212684" y="164337"/>
                  <a:pt x="1070682" y="55836"/>
                </a:cubicBezTo>
                <a:cubicBezTo>
                  <a:pt x="1065182" y="51669"/>
                  <a:pt x="1061682" y="51335"/>
                  <a:pt x="1055848" y="55669"/>
                </a:cubicBezTo>
                <a:cubicBezTo>
                  <a:pt x="903346" y="172004"/>
                  <a:pt x="750844" y="288172"/>
                  <a:pt x="598176" y="404340"/>
                </a:cubicBezTo>
                <a:cubicBezTo>
                  <a:pt x="596009" y="406007"/>
                  <a:pt x="593842" y="407673"/>
                  <a:pt x="590842" y="409840"/>
                </a:cubicBezTo>
                <a:cubicBezTo>
                  <a:pt x="588008" y="395507"/>
                  <a:pt x="590342" y="385506"/>
                  <a:pt x="602676" y="376173"/>
                </a:cubicBezTo>
                <a:cubicBezTo>
                  <a:pt x="754178" y="260338"/>
                  <a:pt x="905180" y="144003"/>
                  <a:pt x="1056348" y="27835"/>
                </a:cubicBezTo>
                <a:cubicBezTo>
                  <a:pt x="1057515" y="27002"/>
                  <a:pt x="1058515" y="26169"/>
                  <a:pt x="1060515" y="24835"/>
                </a:cubicBezTo>
                <a:close/>
                <a:moveTo>
                  <a:pt x="1060514" y="3500"/>
                </a:moveTo>
                <a:cubicBezTo>
                  <a:pt x="1058181" y="5167"/>
                  <a:pt x="1056348" y="6333"/>
                  <a:pt x="1054681" y="7667"/>
                </a:cubicBezTo>
                <a:cubicBezTo>
                  <a:pt x="974347" y="68834"/>
                  <a:pt x="894012" y="130168"/>
                  <a:pt x="813678" y="191502"/>
                </a:cubicBezTo>
                <a:cubicBezTo>
                  <a:pt x="736344" y="250336"/>
                  <a:pt x="659176" y="309337"/>
                  <a:pt x="581841" y="368171"/>
                </a:cubicBezTo>
                <a:cubicBezTo>
                  <a:pt x="576008" y="372672"/>
                  <a:pt x="571841" y="377338"/>
                  <a:pt x="572175" y="385338"/>
                </a:cubicBezTo>
                <a:cubicBezTo>
                  <a:pt x="572508" y="402338"/>
                  <a:pt x="572341" y="419172"/>
                  <a:pt x="572508" y="436172"/>
                </a:cubicBezTo>
                <a:cubicBezTo>
                  <a:pt x="572508" y="439005"/>
                  <a:pt x="573174" y="441839"/>
                  <a:pt x="573675" y="446172"/>
                </a:cubicBezTo>
                <a:cubicBezTo>
                  <a:pt x="740343" y="328004"/>
                  <a:pt x="899679" y="202836"/>
                  <a:pt x="1063515" y="83001"/>
                </a:cubicBezTo>
                <a:cubicBezTo>
                  <a:pt x="1225683" y="205503"/>
                  <a:pt x="1386685" y="329338"/>
                  <a:pt x="1552188" y="450672"/>
                </a:cubicBezTo>
                <a:cubicBezTo>
                  <a:pt x="1552188" y="428339"/>
                  <a:pt x="1551521" y="408672"/>
                  <a:pt x="1552355" y="389005"/>
                </a:cubicBezTo>
                <a:cubicBezTo>
                  <a:pt x="1552855" y="377172"/>
                  <a:pt x="1549021" y="369505"/>
                  <a:pt x="1539521" y="362338"/>
                </a:cubicBezTo>
                <a:cubicBezTo>
                  <a:pt x="1404853" y="261670"/>
                  <a:pt x="1270351" y="160669"/>
                  <a:pt x="1135682" y="59834"/>
                </a:cubicBezTo>
                <a:cubicBezTo>
                  <a:pt x="1110682" y="41001"/>
                  <a:pt x="1085682" y="22333"/>
                  <a:pt x="1060514" y="3500"/>
                </a:cubicBezTo>
                <a:close/>
                <a:moveTo>
                  <a:pt x="1060014" y="0"/>
                </a:moveTo>
                <a:cubicBezTo>
                  <a:pt x="1060514" y="0"/>
                  <a:pt x="1061181" y="0"/>
                  <a:pt x="1061681" y="0"/>
                </a:cubicBezTo>
                <a:cubicBezTo>
                  <a:pt x="1063515" y="1667"/>
                  <a:pt x="1065181" y="3500"/>
                  <a:pt x="1067181" y="5000"/>
                </a:cubicBezTo>
                <a:cubicBezTo>
                  <a:pt x="1211850" y="113668"/>
                  <a:pt x="1356685" y="222336"/>
                  <a:pt x="1501354" y="331004"/>
                </a:cubicBezTo>
                <a:cubicBezTo>
                  <a:pt x="1509354" y="337004"/>
                  <a:pt x="1517687" y="339671"/>
                  <a:pt x="1527521" y="339671"/>
                </a:cubicBezTo>
                <a:cubicBezTo>
                  <a:pt x="1630522" y="339338"/>
                  <a:pt x="1733524" y="339504"/>
                  <a:pt x="1836691" y="339004"/>
                </a:cubicBezTo>
                <a:cubicBezTo>
                  <a:pt x="1848192" y="339004"/>
                  <a:pt x="1854025" y="343004"/>
                  <a:pt x="1858525" y="353505"/>
                </a:cubicBezTo>
                <a:cubicBezTo>
                  <a:pt x="1947360" y="561507"/>
                  <a:pt x="2036527" y="769177"/>
                  <a:pt x="2125695" y="977013"/>
                </a:cubicBezTo>
                <a:cubicBezTo>
                  <a:pt x="2128029" y="982513"/>
                  <a:pt x="2130862" y="987846"/>
                  <a:pt x="2133362" y="993346"/>
                </a:cubicBezTo>
                <a:cubicBezTo>
                  <a:pt x="2133362" y="993846"/>
                  <a:pt x="2133362" y="994513"/>
                  <a:pt x="2133362" y="995013"/>
                </a:cubicBezTo>
                <a:cubicBezTo>
                  <a:pt x="2130029" y="995346"/>
                  <a:pt x="2126862" y="995846"/>
                  <a:pt x="2123529" y="995846"/>
                </a:cubicBezTo>
                <a:cubicBezTo>
                  <a:pt x="1419019" y="995846"/>
                  <a:pt x="714510" y="995846"/>
                  <a:pt x="9833" y="995846"/>
                </a:cubicBezTo>
                <a:cubicBezTo>
                  <a:pt x="6500" y="995846"/>
                  <a:pt x="3333" y="995346"/>
                  <a:pt x="0" y="995013"/>
                </a:cubicBezTo>
                <a:cubicBezTo>
                  <a:pt x="0" y="994513"/>
                  <a:pt x="0" y="993846"/>
                  <a:pt x="0" y="993346"/>
                </a:cubicBezTo>
                <a:cubicBezTo>
                  <a:pt x="1000" y="991679"/>
                  <a:pt x="2167" y="990180"/>
                  <a:pt x="2833" y="988513"/>
                </a:cubicBezTo>
                <a:cubicBezTo>
                  <a:pt x="93834" y="776343"/>
                  <a:pt x="184669" y="564341"/>
                  <a:pt x="275337" y="352171"/>
                </a:cubicBezTo>
                <a:cubicBezTo>
                  <a:pt x="279504" y="342504"/>
                  <a:pt x="284837" y="339004"/>
                  <a:pt x="295337" y="339171"/>
                </a:cubicBezTo>
                <a:cubicBezTo>
                  <a:pt x="396339" y="339671"/>
                  <a:pt x="497507" y="339671"/>
                  <a:pt x="598508" y="340004"/>
                </a:cubicBezTo>
                <a:cubicBezTo>
                  <a:pt x="609675" y="340004"/>
                  <a:pt x="618842" y="336838"/>
                  <a:pt x="627675" y="330171"/>
                </a:cubicBezTo>
                <a:cubicBezTo>
                  <a:pt x="703176" y="272337"/>
                  <a:pt x="779011" y="214669"/>
                  <a:pt x="854678" y="156835"/>
                </a:cubicBezTo>
                <a:cubicBezTo>
                  <a:pt x="923179" y="104501"/>
                  <a:pt x="991680" y="52167"/>
                  <a:pt x="1060014" y="0"/>
                </a:cubicBezTo>
                <a:close/>
              </a:path>
            </a:pathLst>
          </a:custGeom>
          <a:solidFill>
            <a:schemeClr val="accent3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1">
            <a:extLst>
              <a:ext uri="{FF2B5EF4-FFF2-40B4-BE49-F238E27FC236}">
                <a16:creationId xmlns:a16="http://schemas.microsoft.com/office/drawing/2014/main" id="{DAF16194-F49E-4B48-82EF-351B6D0C78B4}"/>
              </a:ext>
            </a:extLst>
          </p:cNvPr>
          <p:cNvSpPr/>
          <p:nvPr/>
        </p:nvSpPr>
        <p:spPr>
          <a:xfrm>
            <a:off x="1525814" y="2367970"/>
            <a:ext cx="544346" cy="647848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accent5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Block Arc 25">
            <a:extLst>
              <a:ext uri="{FF2B5EF4-FFF2-40B4-BE49-F238E27FC236}">
                <a16:creationId xmlns:a16="http://schemas.microsoft.com/office/drawing/2014/main" id="{AFA7172A-DDC2-4227-803D-E0FA7DACE534}"/>
              </a:ext>
            </a:extLst>
          </p:cNvPr>
          <p:cNvSpPr/>
          <p:nvPr/>
        </p:nvSpPr>
        <p:spPr>
          <a:xfrm>
            <a:off x="3610707" y="2341557"/>
            <a:ext cx="441490" cy="63782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Freeform: Shape 23">
            <a:extLst>
              <a:ext uri="{FF2B5EF4-FFF2-40B4-BE49-F238E27FC236}">
                <a16:creationId xmlns:a16="http://schemas.microsoft.com/office/drawing/2014/main" id="{55071FAB-3656-4D9C-ACF7-5E9837F965C7}"/>
              </a:ext>
            </a:extLst>
          </p:cNvPr>
          <p:cNvSpPr>
            <a:spLocks/>
          </p:cNvSpPr>
          <p:nvPr/>
        </p:nvSpPr>
        <p:spPr bwMode="auto">
          <a:xfrm>
            <a:off x="9711099" y="2305118"/>
            <a:ext cx="441490" cy="710700"/>
          </a:xfrm>
          <a:custGeom>
            <a:avLst/>
            <a:gdLst>
              <a:gd name="connsiteX0" fmla="*/ 196850 w 485776"/>
              <a:gd name="connsiteY0" fmla="*/ 554978 h 781991"/>
              <a:gd name="connsiteX1" fmla="*/ 205332 w 485776"/>
              <a:gd name="connsiteY1" fmla="*/ 554978 h 781991"/>
              <a:gd name="connsiteX2" fmla="*/ 241572 w 485776"/>
              <a:gd name="connsiteY2" fmla="*/ 554978 h 781991"/>
              <a:gd name="connsiteX3" fmla="*/ 250825 w 485776"/>
              <a:gd name="connsiteY3" fmla="*/ 554978 h 781991"/>
              <a:gd name="connsiteX4" fmla="*/ 250825 w 485776"/>
              <a:gd name="connsiteY4" fmla="*/ 564089 h 781991"/>
              <a:gd name="connsiteX5" fmla="*/ 250825 w 485776"/>
              <a:gd name="connsiteY5" fmla="*/ 750862 h 781991"/>
              <a:gd name="connsiteX6" fmla="*/ 243886 w 485776"/>
              <a:gd name="connsiteY6" fmla="*/ 771362 h 781991"/>
              <a:gd name="connsiteX7" fmla="*/ 223838 w 485776"/>
              <a:gd name="connsiteY7" fmla="*/ 781991 h 781991"/>
              <a:gd name="connsiteX8" fmla="*/ 203790 w 485776"/>
              <a:gd name="connsiteY8" fmla="*/ 771362 h 781991"/>
              <a:gd name="connsiteX9" fmla="*/ 196850 w 485776"/>
              <a:gd name="connsiteY9" fmla="*/ 750862 h 781991"/>
              <a:gd name="connsiteX10" fmla="*/ 196850 w 485776"/>
              <a:gd name="connsiteY10" fmla="*/ 564089 h 781991"/>
              <a:gd name="connsiteX11" fmla="*/ 88546 w 485776"/>
              <a:gd name="connsiteY11" fmla="*/ 366066 h 781991"/>
              <a:gd name="connsiteX12" fmla="*/ 469975 w 485776"/>
              <a:gd name="connsiteY12" fmla="*/ 366066 h 781991"/>
              <a:gd name="connsiteX13" fmla="*/ 471488 w 485776"/>
              <a:gd name="connsiteY13" fmla="*/ 366066 h 781991"/>
              <a:gd name="connsiteX14" fmla="*/ 471488 w 485776"/>
              <a:gd name="connsiteY14" fmla="*/ 367592 h 781991"/>
              <a:gd name="connsiteX15" fmla="*/ 383699 w 485776"/>
              <a:gd name="connsiteY15" fmla="*/ 455348 h 781991"/>
              <a:gd name="connsiteX16" fmla="*/ 471488 w 485776"/>
              <a:gd name="connsiteY16" fmla="*/ 542340 h 781991"/>
              <a:gd name="connsiteX17" fmla="*/ 471488 w 485776"/>
              <a:gd name="connsiteY17" fmla="*/ 543866 h 781991"/>
              <a:gd name="connsiteX18" fmla="*/ 88546 w 485776"/>
              <a:gd name="connsiteY18" fmla="*/ 543866 h 781991"/>
              <a:gd name="connsiteX19" fmla="*/ 0 w 485776"/>
              <a:gd name="connsiteY19" fmla="*/ 455348 h 781991"/>
              <a:gd name="connsiteX20" fmla="*/ 196850 w 485776"/>
              <a:gd name="connsiteY20" fmla="*/ 277166 h 781991"/>
              <a:gd name="connsiteX21" fmla="*/ 205332 w 485776"/>
              <a:gd name="connsiteY21" fmla="*/ 277166 h 781991"/>
              <a:gd name="connsiteX22" fmla="*/ 241572 w 485776"/>
              <a:gd name="connsiteY22" fmla="*/ 277166 h 781991"/>
              <a:gd name="connsiteX23" fmla="*/ 250825 w 485776"/>
              <a:gd name="connsiteY23" fmla="*/ 277166 h 781991"/>
              <a:gd name="connsiteX24" fmla="*/ 250825 w 485776"/>
              <a:gd name="connsiteY24" fmla="*/ 285394 h 781991"/>
              <a:gd name="connsiteX25" fmla="*/ 250825 w 485776"/>
              <a:gd name="connsiteY25" fmla="*/ 345231 h 781991"/>
              <a:gd name="connsiteX26" fmla="*/ 250825 w 485776"/>
              <a:gd name="connsiteY26" fmla="*/ 354954 h 781991"/>
              <a:gd name="connsiteX27" fmla="*/ 241572 w 485776"/>
              <a:gd name="connsiteY27" fmla="*/ 354954 h 781991"/>
              <a:gd name="connsiteX28" fmla="*/ 205332 w 485776"/>
              <a:gd name="connsiteY28" fmla="*/ 354954 h 781991"/>
              <a:gd name="connsiteX29" fmla="*/ 196850 w 485776"/>
              <a:gd name="connsiteY29" fmla="*/ 354954 h 781991"/>
              <a:gd name="connsiteX30" fmla="*/ 196850 w 485776"/>
              <a:gd name="connsiteY30" fmla="*/ 345231 h 781991"/>
              <a:gd name="connsiteX31" fmla="*/ 196850 w 485776"/>
              <a:gd name="connsiteY31" fmla="*/ 285394 h 781991"/>
              <a:gd name="connsiteX32" fmla="*/ 14288 w 485776"/>
              <a:gd name="connsiteY32" fmla="*/ 86666 h 781991"/>
              <a:gd name="connsiteX33" fmla="*/ 397846 w 485776"/>
              <a:gd name="connsiteY33" fmla="*/ 86666 h 781991"/>
              <a:gd name="connsiteX34" fmla="*/ 485776 w 485776"/>
              <a:gd name="connsiteY34" fmla="*/ 173979 h 781991"/>
              <a:gd name="connsiteX35" fmla="*/ 397846 w 485776"/>
              <a:gd name="connsiteY35" fmla="*/ 261291 h 781991"/>
              <a:gd name="connsiteX36" fmla="*/ 15804 w 485776"/>
              <a:gd name="connsiteY36" fmla="*/ 261291 h 781991"/>
              <a:gd name="connsiteX37" fmla="*/ 14288 w 485776"/>
              <a:gd name="connsiteY37" fmla="*/ 261291 h 781991"/>
              <a:gd name="connsiteX38" fmla="*/ 14288 w 485776"/>
              <a:gd name="connsiteY38" fmla="*/ 260539 h 781991"/>
              <a:gd name="connsiteX39" fmla="*/ 102218 w 485776"/>
              <a:gd name="connsiteY39" fmla="*/ 173979 h 781991"/>
              <a:gd name="connsiteX40" fmla="*/ 14288 w 485776"/>
              <a:gd name="connsiteY40" fmla="*/ 88172 h 781991"/>
              <a:gd name="connsiteX41" fmla="*/ 223838 w 485776"/>
              <a:gd name="connsiteY41" fmla="*/ 115 h 781991"/>
              <a:gd name="connsiteX42" fmla="*/ 243886 w 485776"/>
              <a:gd name="connsiteY42" fmla="*/ 9259 h 781991"/>
              <a:gd name="connsiteX43" fmla="*/ 250825 w 485776"/>
              <a:gd name="connsiteY43" fmla="*/ 30595 h 781991"/>
              <a:gd name="connsiteX44" fmla="*/ 250825 w 485776"/>
              <a:gd name="connsiteY44" fmla="*/ 67933 h 781991"/>
              <a:gd name="connsiteX45" fmla="*/ 250825 w 485776"/>
              <a:gd name="connsiteY45" fmla="*/ 75553 h 781991"/>
              <a:gd name="connsiteX46" fmla="*/ 241572 w 485776"/>
              <a:gd name="connsiteY46" fmla="*/ 75553 h 781991"/>
              <a:gd name="connsiteX47" fmla="*/ 205332 w 485776"/>
              <a:gd name="connsiteY47" fmla="*/ 75553 h 781991"/>
              <a:gd name="connsiteX48" fmla="*/ 196850 w 485776"/>
              <a:gd name="connsiteY48" fmla="*/ 75553 h 781991"/>
              <a:gd name="connsiteX49" fmla="*/ 196850 w 485776"/>
              <a:gd name="connsiteY49" fmla="*/ 67933 h 781991"/>
              <a:gd name="connsiteX50" fmla="*/ 196850 w 485776"/>
              <a:gd name="connsiteY50" fmla="*/ 30595 h 781991"/>
              <a:gd name="connsiteX51" fmla="*/ 203790 w 485776"/>
              <a:gd name="connsiteY51" fmla="*/ 9259 h 781991"/>
              <a:gd name="connsiteX52" fmla="*/ 223838 w 485776"/>
              <a:gd name="connsiteY52" fmla="*/ 115 h 7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5776" h="781991">
                <a:moveTo>
                  <a:pt x="196850" y="554978"/>
                </a:moveTo>
                <a:lnTo>
                  <a:pt x="205332" y="554978"/>
                </a:lnTo>
                <a:lnTo>
                  <a:pt x="241572" y="554978"/>
                </a:lnTo>
                <a:lnTo>
                  <a:pt x="250825" y="554978"/>
                </a:lnTo>
                <a:lnTo>
                  <a:pt x="250825" y="564089"/>
                </a:lnTo>
                <a:lnTo>
                  <a:pt x="250825" y="750862"/>
                </a:lnTo>
                <a:cubicBezTo>
                  <a:pt x="250825" y="758455"/>
                  <a:pt x="248512" y="765288"/>
                  <a:pt x="243886" y="771362"/>
                </a:cubicBezTo>
                <a:cubicBezTo>
                  <a:pt x="239259" y="777436"/>
                  <a:pt x="232320" y="781991"/>
                  <a:pt x="223838" y="781991"/>
                </a:cubicBezTo>
                <a:cubicBezTo>
                  <a:pt x="216127" y="781991"/>
                  <a:pt x="208416" y="777436"/>
                  <a:pt x="203790" y="771362"/>
                </a:cubicBezTo>
                <a:cubicBezTo>
                  <a:pt x="199163" y="765288"/>
                  <a:pt x="196850" y="758455"/>
                  <a:pt x="196850" y="750862"/>
                </a:cubicBezTo>
                <a:lnTo>
                  <a:pt x="196850" y="564089"/>
                </a:lnTo>
                <a:close/>
                <a:moveTo>
                  <a:pt x="88546" y="366066"/>
                </a:moveTo>
                <a:lnTo>
                  <a:pt x="469975" y="366066"/>
                </a:lnTo>
                <a:lnTo>
                  <a:pt x="471488" y="366066"/>
                </a:lnTo>
                <a:lnTo>
                  <a:pt x="471488" y="367592"/>
                </a:lnTo>
                <a:lnTo>
                  <a:pt x="383699" y="455348"/>
                </a:lnTo>
                <a:lnTo>
                  <a:pt x="471488" y="542340"/>
                </a:lnTo>
                <a:lnTo>
                  <a:pt x="471488" y="543866"/>
                </a:lnTo>
                <a:lnTo>
                  <a:pt x="88546" y="543866"/>
                </a:lnTo>
                <a:lnTo>
                  <a:pt x="0" y="455348"/>
                </a:lnTo>
                <a:close/>
                <a:moveTo>
                  <a:pt x="196850" y="277166"/>
                </a:moveTo>
                <a:lnTo>
                  <a:pt x="205332" y="277166"/>
                </a:lnTo>
                <a:lnTo>
                  <a:pt x="241572" y="277166"/>
                </a:lnTo>
                <a:lnTo>
                  <a:pt x="250825" y="277166"/>
                </a:lnTo>
                <a:lnTo>
                  <a:pt x="250825" y="285394"/>
                </a:lnTo>
                <a:lnTo>
                  <a:pt x="250825" y="345231"/>
                </a:lnTo>
                <a:lnTo>
                  <a:pt x="250825" y="354954"/>
                </a:lnTo>
                <a:lnTo>
                  <a:pt x="241572" y="354954"/>
                </a:lnTo>
                <a:lnTo>
                  <a:pt x="205332" y="354954"/>
                </a:lnTo>
                <a:lnTo>
                  <a:pt x="196850" y="354954"/>
                </a:lnTo>
                <a:lnTo>
                  <a:pt x="196850" y="345231"/>
                </a:lnTo>
                <a:lnTo>
                  <a:pt x="196850" y="285394"/>
                </a:lnTo>
                <a:close/>
                <a:moveTo>
                  <a:pt x="14288" y="86666"/>
                </a:moveTo>
                <a:lnTo>
                  <a:pt x="397846" y="86666"/>
                </a:lnTo>
                <a:lnTo>
                  <a:pt x="485776" y="173979"/>
                </a:lnTo>
                <a:lnTo>
                  <a:pt x="397846" y="261291"/>
                </a:lnTo>
                <a:lnTo>
                  <a:pt x="15804" y="261291"/>
                </a:lnTo>
                <a:lnTo>
                  <a:pt x="14288" y="261291"/>
                </a:lnTo>
                <a:lnTo>
                  <a:pt x="14288" y="260539"/>
                </a:lnTo>
                <a:lnTo>
                  <a:pt x="102218" y="173979"/>
                </a:lnTo>
                <a:lnTo>
                  <a:pt x="14288" y="88172"/>
                </a:lnTo>
                <a:close/>
                <a:moveTo>
                  <a:pt x="223838" y="115"/>
                </a:moveTo>
                <a:cubicBezTo>
                  <a:pt x="232320" y="-647"/>
                  <a:pt x="239259" y="2401"/>
                  <a:pt x="243886" y="9259"/>
                </a:cubicBezTo>
                <a:cubicBezTo>
                  <a:pt x="248512" y="15355"/>
                  <a:pt x="250825" y="22213"/>
                  <a:pt x="250825" y="30595"/>
                </a:cubicBezTo>
                <a:lnTo>
                  <a:pt x="250825" y="67933"/>
                </a:lnTo>
                <a:lnTo>
                  <a:pt x="250825" y="75553"/>
                </a:lnTo>
                <a:lnTo>
                  <a:pt x="241572" y="75553"/>
                </a:lnTo>
                <a:lnTo>
                  <a:pt x="205332" y="75553"/>
                </a:lnTo>
                <a:lnTo>
                  <a:pt x="196850" y="75553"/>
                </a:lnTo>
                <a:lnTo>
                  <a:pt x="196850" y="67933"/>
                </a:lnTo>
                <a:lnTo>
                  <a:pt x="196850" y="30595"/>
                </a:lnTo>
                <a:cubicBezTo>
                  <a:pt x="196850" y="22213"/>
                  <a:pt x="199163" y="15355"/>
                  <a:pt x="203790" y="9259"/>
                </a:cubicBezTo>
                <a:cubicBezTo>
                  <a:pt x="208416" y="2401"/>
                  <a:pt x="216127" y="115"/>
                  <a:pt x="223838" y="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C583F315-E198-4B84-A795-BDEEA4EAF421}"/>
              </a:ext>
            </a:extLst>
          </p:cNvPr>
          <p:cNvGrpSpPr/>
          <p:nvPr/>
        </p:nvGrpSpPr>
        <p:grpSpPr>
          <a:xfrm>
            <a:off x="9787311" y="5051684"/>
            <a:ext cx="1858621" cy="1029294"/>
            <a:chOff x="1730330" y="5175558"/>
            <a:chExt cx="1742087" cy="102929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29D14D-8B7F-4AE5-AD8E-CCFB6C8E0FF9}"/>
                </a:ext>
              </a:extLst>
            </p:cNvPr>
            <p:cNvSpPr txBox="1"/>
            <p:nvPr/>
          </p:nvSpPr>
          <p:spPr>
            <a:xfrm>
              <a:off x="1730331" y="5466188"/>
              <a:ext cx="173333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8D56BC-7925-4A35-8A6E-21B3A35ABFC1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4946E7-2603-41A8-921B-9338A0DECC8B}"/>
              </a:ext>
            </a:extLst>
          </p:cNvPr>
          <p:cNvGrpSpPr/>
          <p:nvPr/>
        </p:nvGrpSpPr>
        <p:grpSpPr>
          <a:xfrm>
            <a:off x="9438580" y="3866655"/>
            <a:ext cx="2207353" cy="893296"/>
            <a:chOff x="9023213" y="2973444"/>
            <a:chExt cx="2207354" cy="89329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E5AA045-62CF-443D-839C-2BD887B9C9C2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844BB45-4922-40A3-A5BC-0A6D2A224E79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4" name="Chevron 60">
                <a:extLst>
                  <a:ext uri="{FF2B5EF4-FFF2-40B4-BE49-F238E27FC236}">
                    <a16:creationId xmlns:a16="http://schemas.microsoft.com/office/drawing/2014/main" id="{0AB32D39-F303-40CC-AB2D-6F53FA07D0C3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55013E2-73B4-4D61-841E-C3039F428DFB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A97A15-F218-411E-9716-A240007B76D4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C2388A-A52F-44B7-84C3-CFD6AA4C57E3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E563FA-E527-4B59-A844-B5482AF09EAB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5" name="그룹 6">
            <a:extLst>
              <a:ext uri="{FF2B5EF4-FFF2-40B4-BE49-F238E27FC236}">
                <a16:creationId xmlns:a16="http://schemas.microsoft.com/office/drawing/2014/main" id="{EC838C03-8A87-412E-8546-22411FF12112}"/>
              </a:ext>
            </a:extLst>
          </p:cNvPr>
          <p:cNvGrpSpPr/>
          <p:nvPr/>
        </p:nvGrpSpPr>
        <p:grpSpPr>
          <a:xfrm>
            <a:off x="7622043" y="5051684"/>
            <a:ext cx="1858621" cy="1029294"/>
            <a:chOff x="1730330" y="5175558"/>
            <a:chExt cx="1742087" cy="102929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6D84061-A6CA-4CC5-8E66-A9700AC8EC38}"/>
                </a:ext>
              </a:extLst>
            </p:cNvPr>
            <p:cNvSpPr txBox="1"/>
            <p:nvPr/>
          </p:nvSpPr>
          <p:spPr>
            <a:xfrm>
              <a:off x="1730331" y="5466188"/>
              <a:ext cx="173333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F1CE51B-CC0C-4232-B7AE-A7F1E073393C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AD1B8FA0-4D5A-4600-B8C9-7A47847A69E9}"/>
              </a:ext>
            </a:extLst>
          </p:cNvPr>
          <p:cNvGrpSpPr/>
          <p:nvPr/>
        </p:nvGrpSpPr>
        <p:grpSpPr>
          <a:xfrm>
            <a:off x="7273312" y="3866655"/>
            <a:ext cx="2207353" cy="893296"/>
            <a:chOff x="9023213" y="2973444"/>
            <a:chExt cx="2207354" cy="893296"/>
          </a:xfrm>
        </p:grpSpPr>
        <p:grpSp>
          <p:nvGrpSpPr>
            <p:cNvPr id="39" name="Group 39">
              <a:extLst>
                <a:ext uri="{FF2B5EF4-FFF2-40B4-BE49-F238E27FC236}">
                  <a16:creationId xmlns:a16="http://schemas.microsoft.com/office/drawing/2014/main" id="{7ABDFC07-B3D6-4DEF-A3A7-FAF2E36A6C76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44" name="Oval 44">
                <a:extLst>
                  <a:ext uri="{FF2B5EF4-FFF2-40B4-BE49-F238E27FC236}">
                    <a16:creationId xmlns:a16="http://schemas.microsoft.com/office/drawing/2014/main" id="{8DFCE92A-32E0-4233-875B-D6E166820629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5" name="Chevron 60">
                <a:extLst>
                  <a:ext uri="{FF2B5EF4-FFF2-40B4-BE49-F238E27FC236}">
                    <a16:creationId xmlns:a16="http://schemas.microsoft.com/office/drawing/2014/main" id="{92A9C126-F527-4DA5-BF41-4449931369C5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684A076F-97BB-4234-A1B0-F3A27700DF74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DBE6FA8-57C2-475C-A4D4-892DC5DE112A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973FC0-A558-4EA7-9808-967A3E1D2851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C4DBAD2-775E-4548-933C-D73FD46D30F0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6" name="그룹 6">
            <a:extLst>
              <a:ext uri="{FF2B5EF4-FFF2-40B4-BE49-F238E27FC236}">
                <a16:creationId xmlns:a16="http://schemas.microsoft.com/office/drawing/2014/main" id="{123CA993-DB24-489C-A4B9-22653E9510A8}"/>
              </a:ext>
            </a:extLst>
          </p:cNvPr>
          <p:cNvGrpSpPr/>
          <p:nvPr/>
        </p:nvGrpSpPr>
        <p:grpSpPr>
          <a:xfrm>
            <a:off x="5456774" y="5051684"/>
            <a:ext cx="1858621" cy="1029294"/>
            <a:chOff x="1730330" y="5175558"/>
            <a:chExt cx="1742087" cy="102929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91B8C23-7124-4B92-89E9-E6A43F9A9EDA}"/>
                </a:ext>
              </a:extLst>
            </p:cNvPr>
            <p:cNvSpPr txBox="1"/>
            <p:nvPr/>
          </p:nvSpPr>
          <p:spPr>
            <a:xfrm>
              <a:off x="1730331" y="5466188"/>
              <a:ext cx="173333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10CF84-1896-4917-8DCC-DD8B6EFB2F80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49" name="Group 50">
            <a:extLst>
              <a:ext uri="{FF2B5EF4-FFF2-40B4-BE49-F238E27FC236}">
                <a16:creationId xmlns:a16="http://schemas.microsoft.com/office/drawing/2014/main" id="{BF08B1FE-6595-43E2-B2FE-261509E7CA1D}"/>
              </a:ext>
            </a:extLst>
          </p:cNvPr>
          <p:cNvGrpSpPr/>
          <p:nvPr/>
        </p:nvGrpSpPr>
        <p:grpSpPr>
          <a:xfrm>
            <a:off x="5108043" y="3866655"/>
            <a:ext cx="2207353" cy="893296"/>
            <a:chOff x="9023213" y="2973444"/>
            <a:chExt cx="2207354" cy="893296"/>
          </a:xfrm>
        </p:grpSpPr>
        <p:grpSp>
          <p:nvGrpSpPr>
            <p:cNvPr id="50" name="Group 51">
              <a:extLst>
                <a:ext uri="{FF2B5EF4-FFF2-40B4-BE49-F238E27FC236}">
                  <a16:creationId xmlns:a16="http://schemas.microsoft.com/office/drawing/2014/main" id="{71EC81E6-A22F-40F9-8A72-820C15D7FB43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55" name="Oval 56">
                <a:extLst>
                  <a:ext uri="{FF2B5EF4-FFF2-40B4-BE49-F238E27FC236}">
                    <a16:creationId xmlns:a16="http://schemas.microsoft.com/office/drawing/2014/main" id="{2F3DA56C-4B2E-4ADF-82D7-957426BEFEED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56" name="Chevron 60">
                <a:extLst>
                  <a:ext uri="{FF2B5EF4-FFF2-40B4-BE49-F238E27FC236}">
                    <a16:creationId xmlns:a16="http://schemas.microsoft.com/office/drawing/2014/main" id="{568202FB-128C-40D6-A9CF-CCF6C5DC732F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51" name="Group 52">
              <a:extLst>
                <a:ext uri="{FF2B5EF4-FFF2-40B4-BE49-F238E27FC236}">
                  <a16:creationId xmlns:a16="http://schemas.microsoft.com/office/drawing/2014/main" id="{BF817D59-1788-4F22-8628-0A77CF8D7F2B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4954A4E-0615-423D-82F9-6148EB0F7605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AFD4151-0079-4FF7-BB6C-4DD018C6232C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759F04-1746-4C11-911B-059B527288F3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57" name="그룹 6">
            <a:extLst>
              <a:ext uri="{FF2B5EF4-FFF2-40B4-BE49-F238E27FC236}">
                <a16:creationId xmlns:a16="http://schemas.microsoft.com/office/drawing/2014/main" id="{F92587A9-D583-4F72-BE31-0022F70F3B33}"/>
              </a:ext>
            </a:extLst>
          </p:cNvPr>
          <p:cNvGrpSpPr/>
          <p:nvPr/>
        </p:nvGrpSpPr>
        <p:grpSpPr>
          <a:xfrm>
            <a:off x="3291505" y="5051684"/>
            <a:ext cx="1858621" cy="1029294"/>
            <a:chOff x="1730330" y="5175558"/>
            <a:chExt cx="1742087" cy="102929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A6E598-BD8A-4587-A8E3-94BD9F81A99D}"/>
                </a:ext>
              </a:extLst>
            </p:cNvPr>
            <p:cNvSpPr txBox="1"/>
            <p:nvPr/>
          </p:nvSpPr>
          <p:spPr>
            <a:xfrm>
              <a:off x="1730331" y="5466188"/>
              <a:ext cx="173333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2E384D3-6D18-4974-9AEE-AEC66D307724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3AB91078-B41B-44F7-93DB-A71BE771A054}"/>
              </a:ext>
            </a:extLst>
          </p:cNvPr>
          <p:cNvGrpSpPr/>
          <p:nvPr/>
        </p:nvGrpSpPr>
        <p:grpSpPr>
          <a:xfrm>
            <a:off x="2942774" y="3866655"/>
            <a:ext cx="2207353" cy="893296"/>
            <a:chOff x="9023213" y="2973444"/>
            <a:chExt cx="2207354" cy="893296"/>
          </a:xfrm>
        </p:grpSpPr>
        <p:grpSp>
          <p:nvGrpSpPr>
            <p:cNvPr id="61" name="Group 63">
              <a:extLst>
                <a:ext uri="{FF2B5EF4-FFF2-40B4-BE49-F238E27FC236}">
                  <a16:creationId xmlns:a16="http://schemas.microsoft.com/office/drawing/2014/main" id="{A1D4997B-823F-4C26-B02F-1963F6939C99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66" name="Oval 68">
                <a:extLst>
                  <a:ext uri="{FF2B5EF4-FFF2-40B4-BE49-F238E27FC236}">
                    <a16:creationId xmlns:a16="http://schemas.microsoft.com/office/drawing/2014/main" id="{3AD6B189-CB90-4BD4-83CD-3C933A3D1A9B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67" name="Chevron 60">
                <a:extLst>
                  <a:ext uri="{FF2B5EF4-FFF2-40B4-BE49-F238E27FC236}">
                    <a16:creationId xmlns:a16="http://schemas.microsoft.com/office/drawing/2014/main" id="{837D4510-08BA-4B34-9B5C-44E85F445345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62" name="Group 64">
              <a:extLst>
                <a:ext uri="{FF2B5EF4-FFF2-40B4-BE49-F238E27FC236}">
                  <a16:creationId xmlns:a16="http://schemas.microsoft.com/office/drawing/2014/main" id="{1B7678B4-F6C2-446D-9753-E7B961045383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F9FDB35-FBA0-42C0-B7C7-5799763978EF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BC676A9-F63E-486D-8E1E-FB16B58B292E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D9FDD2F-7371-42D0-AC7A-03305044B31E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68" name="그룹 6">
            <a:extLst>
              <a:ext uri="{FF2B5EF4-FFF2-40B4-BE49-F238E27FC236}">
                <a16:creationId xmlns:a16="http://schemas.microsoft.com/office/drawing/2014/main" id="{742504ED-F2E0-4144-9E4A-A634C9FD1B7E}"/>
              </a:ext>
            </a:extLst>
          </p:cNvPr>
          <p:cNvGrpSpPr/>
          <p:nvPr/>
        </p:nvGrpSpPr>
        <p:grpSpPr>
          <a:xfrm>
            <a:off x="1126236" y="5051684"/>
            <a:ext cx="1858621" cy="1029294"/>
            <a:chOff x="1730330" y="5175558"/>
            <a:chExt cx="1742087" cy="102929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43DF36B-7ED4-4909-A09A-6AEE3EA48C32}"/>
                </a:ext>
              </a:extLst>
            </p:cNvPr>
            <p:cNvSpPr txBox="1"/>
            <p:nvPr/>
          </p:nvSpPr>
          <p:spPr>
            <a:xfrm>
              <a:off x="1730331" y="5466188"/>
              <a:ext cx="173333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E4F98C1-6A52-4B73-8C7E-70165C1DEEDC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71" name="Group 74">
            <a:extLst>
              <a:ext uri="{FF2B5EF4-FFF2-40B4-BE49-F238E27FC236}">
                <a16:creationId xmlns:a16="http://schemas.microsoft.com/office/drawing/2014/main" id="{A29D5C0B-8A8F-40EF-9B90-70D417CD1F79}"/>
              </a:ext>
            </a:extLst>
          </p:cNvPr>
          <p:cNvGrpSpPr/>
          <p:nvPr/>
        </p:nvGrpSpPr>
        <p:grpSpPr>
          <a:xfrm>
            <a:off x="777505" y="3866655"/>
            <a:ext cx="2207353" cy="893296"/>
            <a:chOff x="9023213" y="2973444"/>
            <a:chExt cx="2207354" cy="893296"/>
          </a:xfrm>
        </p:grpSpPr>
        <p:grpSp>
          <p:nvGrpSpPr>
            <p:cNvPr id="72" name="Group 75">
              <a:extLst>
                <a:ext uri="{FF2B5EF4-FFF2-40B4-BE49-F238E27FC236}">
                  <a16:creationId xmlns:a16="http://schemas.microsoft.com/office/drawing/2014/main" id="{C26B7058-9513-4C96-95A3-0B0A0BA2A2B2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77" name="Oval 80">
                <a:extLst>
                  <a:ext uri="{FF2B5EF4-FFF2-40B4-BE49-F238E27FC236}">
                    <a16:creationId xmlns:a16="http://schemas.microsoft.com/office/drawing/2014/main" id="{2AF871E2-D1D9-4EB0-84CB-85E0456545AA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78" name="Chevron 60">
                <a:extLst>
                  <a:ext uri="{FF2B5EF4-FFF2-40B4-BE49-F238E27FC236}">
                    <a16:creationId xmlns:a16="http://schemas.microsoft.com/office/drawing/2014/main" id="{E81726E3-DA01-4004-84E7-2B32DE61AEB0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73" name="Group 76">
              <a:extLst>
                <a:ext uri="{FF2B5EF4-FFF2-40B4-BE49-F238E27FC236}">
                  <a16:creationId xmlns:a16="http://schemas.microsoft.com/office/drawing/2014/main" id="{85BABF63-174B-4113-88F6-7467B6FAC654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A7D6D89-B095-49D4-99AC-6023180E6FCC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663454F-F365-4308-B554-77BA7BA5AC2D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E201536-ECAE-43E6-BB80-E8689461C530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77DFF2-CFFB-4D35-9F35-60800EDA1D1F}"/>
              </a:ext>
            </a:extLst>
          </p:cNvPr>
          <p:cNvSpPr txBox="1"/>
          <p:nvPr/>
        </p:nvSpPr>
        <p:spPr>
          <a:xfrm>
            <a:off x="733426" y="1093196"/>
            <a:ext cx="15628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$ 3.99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2EE7F-0792-4857-9081-36D1A4CC38A1}"/>
              </a:ext>
            </a:extLst>
          </p:cNvPr>
          <p:cNvSpPr txBox="1"/>
          <p:nvPr/>
        </p:nvSpPr>
        <p:spPr>
          <a:xfrm>
            <a:off x="4898046" y="2333925"/>
            <a:ext cx="15628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$ 5.99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F7FF2-49E5-4E26-8046-019186859237}"/>
              </a:ext>
            </a:extLst>
          </p:cNvPr>
          <p:cNvSpPr txBox="1"/>
          <p:nvPr/>
        </p:nvSpPr>
        <p:spPr>
          <a:xfrm>
            <a:off x="733426" y="3574654"/>
            <a:ext cx="15628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$ 1.99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ADFBA-8257-4013-B472-C11986B837A8}"/>
              </a:ext>
            </a:extLst>
          </p:cNvPr>
          <p:cNvSpPr txBox="1"/>
          <p:nvPr/>
        </p:nvSpPr>
        <p:spPr>
          <a:xfrm>
            <a:off x="4898046" y="4815383"/>
            <a:ext cx="15628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$ 2.99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2C917510-F38F-4EEF-94BF-8C4B8825D74C}"/>
              </a:ext>
            </a:extLst>
          </p:cNvPr>
          <p:cNvGrpSpPr/>
          <p:nvPr/>
        </p:nvGrpSpPr>
        <p:grpSpPr>
          <a:xfrm>
            <a:off x="2294141" y="1242763"/>
            <a:ext cx="3933092" cy="793957"/>
            <a:chOff x="1985513" y="4307149"/>
            <a:chExt cx="2380861" cy="7939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A95190-A897-4773-BCEB-BB8F436D1485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A2C74F-657C-4730-B30D-83CA866FA7B2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E490E723-5C5C-44F0-A219-7985A875651C}"/>
              </a:ext>
            </a:extLst>
          </p:cNvPr>
          <p:cNvGrpSpPr/>
          <p:nvPr/>
        </p:nvGrpSpPr>
        <p:grpSpPr>
          <a:xfrm>
            <a:off x="993207" y="2485458"/>
            <a:ext cx="3933092" cy="793957"/>
            <a:chOff x="1985513" y="4307149"/>
            <a:chExt cx="2380861" cy="7939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D565F1-964B-44F8-99B4-4E8734DB35E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8E728A-BA3C-4F81-B6DD-EA3B80CDDF8B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EF50AA07-07B6-4D25-BC45-402CFCE5326E}"/>
              </a:ext>
            </a:extLst>
          </p:cNvPr>
          <p:cNvGrpSpPr/>
          <p:nvPr/>
        </p:nvGrpSpPr>
        <p:grpSpPr>
          <a:xfrm>
            <a:off x="2294141" y="3728153"/>
            <a:ext cx="3933092" cy="793957"/>
            <a:chOff x="1985513" y="4307149"/>
            <a:chExt cx="2380861" cy="7939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727B83-FCE1-4281-B763-F9EF70F6CF2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9F3833-438F-45A2-A996-D7B6581FB634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DC49A932-D9F8-4F81-86F3-21BE0FBA04F5}"/>
              </a:ext>
            </a:extLst>
          </p:cNvPr>
          <p:cNvGrpSpPr/>
          <p:nvPr/>
        </p:nvGrpSpPr>
        <p:grpSpPr>
          <a:xfrm>
            <a:off x="993207" y="4970848"/>
            <a:ext cx="3933092" cy="793957"/>
            <a:chOff x="1985513" y="4307149"/>
            <a:chExt cx="2380861" cy="7939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ECCCDC-7A87-4E3C-ADEB-E829916E18C0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FC855E-B1C2-416E-896D-14111BC9829F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A262379-7905-4475-8D46-31ABA6824CD3}"/>
              </a:ext>
            </a:extLst>
          </p:cNvPr>
          <p:cNvSpPr txBox="1"/>
          <p:nvPr/>
        </p:nvSpPr>
        <p:spPr>
          <a:xfrm>
            <a:off x="7676114" y="4309128"/>
            <a:ext cx="410116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AF6EAD-8D9E-48D8-A824-9E8302EB93BE}"/>
              </a:ext>
            </a:extLst>
          </p:cNvPr>
          <p:cNvSpPr txBox="1"/>
          <p:nvPr/>
        </p:nvSpPr>
        <p:spPr>
          <a:xfrm>
            <a:off x="7676114" y="5559372"/>
            <a:ext cx="410116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2">
            <a:extLst>
              <a:ext uri="{FF2B5EF4-FFF2-40B4-BE49-F238E27FC236}">
                <a16:creationId xmlns:a16="http://schemas.microsoft.com/office/drawing/2014/main" id="{CB1CDBED-DCF8-447C-9CD7-D4C40F76CB10}"/>
              </a:ext>
            </a:extLst>
          </p:cNvPr>
          <p:cNvGrpSpPr/>
          <p:nvPr/>
        </p:nvGrpSpPr>
        <p:grpSpPr>
          <a:xfrm>
            <a:off x="5911560" y="4387924"/>
            <a:ext cx="937114" cy="912989"/>
            <a:chOff x="5976799" y="3534434"/>
            <a:chExt cx="937114" cy="912989"/>
          </a:xfrm>
        </p:grpSpPr>
        <p:sp>
          <p:nvSpPr>
            <p:cNvPr id="72" name="Freeform: Shape 495">
              <a:extLst>
                <a:ext uri="{FF2B5EF4-FFF2-40B4-BE49-F238E27FC236}">
                  <a16:creationId xmlns:a16="http://schemas.microsoft.com/office/drawing/2014/main" id="{C88AD4D3-3646-4CA2-8605-9064305F170E}"/>
                </a:ext>
              </a:extLst>
            </p:cNvPr>
            <p:cNvSpPr/>
            <p:nvPr/>
          </p:nvSpPr>
          <p:spPr>
            <a:xfrm>
              <a:off x="6088958" y="3534434"/>
              <a:ext cx="724976" cy="911014"/>
            </a:xfrm>
            <a:custGeom>
              <a:avLst/>
              <a:gdLst>
                <a:gd name="connsiteX0" fmla="*/ 617887 w 2350671"/>
                <a:gd name="connsiteY0" fmla="*/ 2909364 h 2953884"/>
                <a:gd name="connsiteX1" fmla="*/ 587121 w 2350671"/>
                <a:gd name="connsiteY1" fmla="*/ 2937463 h 2953884"/>
                <a:gd name="connsiteX2" fmla="*/ 265747 w 2350671"/>
                <a:gd name="connsiteY2" fmla="*/ 2953750 h 2953884"/>
                <a:gd name="connsiteX3" fmla="*/ 243459 w 2350671"/>
                <a:gd name="connsiteY3" fmla="*/ 2937558 h 2953884"/>
                <a:gd name="connsiteX4" fmla="*/ 234696 w 2350671"/>
                <a:gd name="connsiteY4" fmla="*/ 2908030 h 2953884"/>
                <a:gd name="connsiteX5" fmla="*/ 206978 w 2350671"/>
                <a:gd name="connsiteY5" fmla="*/ 2477786 h 2953884"/>
                <a:gd name="connsiteX6" fmla="*/ 191167 w 2350671"/>
                <a:gd name="connsiteY6" fmla="*/ 2216610 h 2953884"/>
                <a:gd name="connsiteX7" fmla="*/ 187547 w 2350671"/>
                <a:gd name="connsiteY7" fmla="*/ 2173177 h 2953884"/>
                <a:gd name="connsiteX8" fmla="*/ 217170 w 2350671"/>
                <a:gd name="connsiteY8" fmla="*/ 2079260 h 2953884"/>
                <a:gd name="connsiteX9" fmla="*/ 587216 w 2350671"/>
                <a:gd name="connsiteY9" fmla="*/ 1557385 h 2953884"/>
                <a:gd name="connsiteX10" fmla="*/ 719614 w 2350671"/>
                <a:gd name="connsiteY10" fmla="*/ 1368885 h 2953884"/>
                <a:gd name="connsiteX11" fmla="*/ 548449 w 2350671"/>
                <a:gd name="connsiteY11" fmla="*/ 1509760 h 2953884"/>
                <a:gd name="connsiteX12" fmla="*/ 339280 w 2350671"/>
                <a:gd name="connsiteY12" fmla="*/ 1682639 h 2953884"/>
                <a:gd name="connsiteX13" fmla="*/ 302800 w 2350671"/>
                <a:gd name="connsiteY13" fmla="*/ 1710738 h 2953884"/>
                <a:gd name="connsiteX14" fmla="*/ 275749 w 2350671"/>
                <a:gd name="connsiteY14" fmla="*/ 1699975 h 2953884"/>
                <a:gd name="connsiteX15" fmla="*/ 245745 w 2350671"/>
                <a:gd name="connsiteY15" fmla="*/ 1540717 h 2953884"/>
                <a:gd name="connsiteX16" fmla="*/ 210407 w 2350671"/>
                <a:gd name="connsiteY16" fmla="*/ 1345740 h 2953884"/>
                <a:gd name="connsiteX17" fmla="*/ 198691 w 2350671"/>
                <a:gd name="connsiteY17" fmla="*/ 1276588 h 2953884"/>
                <a:gd name="connsiteX18" fmla="*/ 228790 w 2350671"/>
                <a:gd name="connsiteY18" fmla="*/ 1227915 h 2953884"/>
                <a:gd name="connsiteX19" fmla="*/ 452914 w 2350671"/>
                <a:gd name="connsiteY19" fmla="*/ 1117997 h 2953884"/>
                <a:gd name="connsiteX20" fmla="*/ 668750 w 2350671"/>
                <a:gd name="connsiteY20" fmla="*/ 1013508 h 2953884"/>
                <a:gd name="connsiteX21" fmla="*/ 708184 w 2350671"/>
                <a:gd name="connsiteY21" fmla="*/ 999411 h 2953884"/>
                <a:gd name="connsiteX22" fmla="*/ 833342 w 2350671"/>
                <a:gd name="connsiteY22" fmla="*/ 939784 h 2953884"/>
                <a:gd name="connsiteX23" fmla="*/ 664940 w 2350671"/>
                <a:gd name="connsiteY23" fmla="*/ 944832 h 2953884"/>
                <a:gd name="connsiteX24" fmla="*/ 248507 w 2350671"/>
                <a:gd name="connsiteY24" fmla="*/ 966930 h 2953884"/>
                <a:gd name="connsiteX25" fmla="*/ 103346 w 2350671"/>
                <a:gd name="connsiteY25" fmla="*/ 975408 h 2953884"/>
                <a:gd name="connsiteX26" fmla="*/ 81724 w 2350671"/>
                <a:gd name="connsiteY26" fmla="*/ 958453 h 2953884"/>
                <a:gd name="connsiteX27" fmla="*/ 35147 w 2350671"/>
                <a:gd name="connsiteY27" fmla="*/ 615648 h 2953884"/>
                <a:gd name="connsiteX28" fmla="*/ 2191 w 2350671"/>
                <a:gd name="connsiteY28" fmla="*/ 378381 h 2953884"/>
                <a:gd name="connsiteX29" fmla="*/ 0 w 2350671"/>
                <a:gd name="connsiteY29" fmla="*/ 345996 h 2953884"/>
                <a:gd name="connsiteX30" fmla="*/ 123349 w 2350671"/>
                <a:gd name="connsiteY30" fmla="*/ 388287 h 2953884"/>
                <a:gd name="connsiteX31" fmla="*/ 723138 w 2350671"/>
                <a:gd name="connsiteY31" fmla="*/ 597456 h 2953884"/>
                <a:gd name="connsiteX32" fmla="*/ 1051370 w 2350671"/>
                <a:gd name="connsiteY32" fmla="*/ 711756 h 2953884"/>
                <a:gd name="connsiteX33" fmla="*/ 1140523 w 2350671"/>
                <a:gd name="connsiteY33" fmla="*/ 717185 h 2953884"/>
                <a:gd name="connsiteX34" fmla="*/ 1269873 w 2350671"/>
                <a:gd name="connsiteY34" fmla="*/ 665845 h 2953884"/>
                <a:gd name="connsiteX35" fmla="*/ 1791081 w 2350671"/>
                <a:gd name="connsiteY35" fmla="*/ 152638 h 2953884"/>
                <a:gd name="connsiteX36" fmla="*/ 1832229 w 2350671"/>
                <a:gd name="connsiteY36" fmla="*/ 111966 h 2953884"/>
                <a:gd name="connsiteX37" fmla="*/ 1990249 w 2350671"/>
                <a:gd name="connsiteY37" fmla="*/ 25956 h 2953884"/>
                <a:gd name="connsiteX38" fmla="*/ 2096262 w 2350671"/>
                <a:gd name="connsiteY38" fmla="*/ 1572 h 2953884"/>
                <a:gd name="connsiteX39" fmla="*/ 2124933 w 2350671"/>
                <a:gd name="connsiteY39" fmla="*/ 16145 h 2953884"/>
                <a:gd name="connsiteX40" fmla="*/ 2347341 w 2350671"/>
                <a:gd name="connsiteY40" fmla="*/ 600789 h 2953884"/>
                <a:gd name="connsiteX41" fmla="*/ 2340007 w 2350671"/>
                <a:gd name="connsiteY41" fmla="*/ 638889 h 2953884"/>
                <a:gd name="connsiteX42" fmla="*/ 2208657 w 2350671"/>
                <a:gd name="connsiteY42" fmla="*/ 780907 h 2953884"/>
                <a:gd name="connsiteX43" fmla="*/ 2137791 w 2350671"/>
                <a:gd name="connsiteY43" fmla="*/ 810625 h 2953884"/>
                <a:gd name="connsiteX44" fmla="*/ 1790986 w 2350671"/>
                <a:gd name="connsiteY44" fmla="*/ 876729 h 2953884"/>
                <a:gd name="connsiteX45" fmla="*/ 1408462 w 2350671"/>
                <a:gd name="connsiteY45" fmla="*/ 948928 h 2953884"/>
                <a:gd name="connsiteX46" fmla="*/ 1409033 w 2350671"/>
                <a:gd name="connsiteY46" fmla="*/ 983409 h 2953884"/>
                <a:gd name="connsiteX47" fmla="*/ 1610677 w 2350671"/>
                <a:gd name="connsiteY47" fmla="*/ 1179433 h 2953884"/>
                <a:gd name="connsiteX48" fmla="*/ 1880235 w 2350671"/>
                <a:gd name="connsiteY48" fmla="*/ 1441180 h 2953884"/>
                <a:gd name="connsiteX49" fmla="*/ 1880045 w 2350671"/>
                <a:gd name="connsiteY49" fmla="*/ 1492806 h 2953884"/>
                <a:gd name="connsiteX50" fmla="*/ 1699546 w 2350671"/>
                <a:gd name="connsiteY50" fmla="*/ 1647111 h 2953884"/>
                <a:gd name="connsiteX51" fmla="*/ 1519333 w 2350671"/>
                <a:gd name="connsiteY51" fmla="*/ 1801892 h 2953884"/>
                <a:gd name="connsiteX52" fmla="*/ 1465136 w 2350671"/>
                <a:gd name="connsiteY52" fmla="*/ 1846659 h 2953884"/>
                <a:gd name="connsiteX53" fmla="*/ 1421606 w 2350671"/>
                <a:gd name="connsiteY53" fmla="*/ 1834467 h 2953884"/>
                <a:gd name="connsiteX54" fmla="*/ 1333405 w 2350671"/>
                <a:gd name="connsiteY54" fmla="*/ 1580245 h 2953884"/>
                <a:gd name="connsiteX55" fmla="*/ 1152811 w 2350671"/>
                <a:gd name="connsiteY55" fmla="*/ 1078659 h 2953884"/>
                <a:gd name="connsiteX56" fmla="*/ 1134999 w 2350671"/>
                <a:gd name="connsiteY56" fmla="*/ 1041702 h 2953884"/>
                <a:gd name="connsiteX57" fmla="*/ 1027843 w 2350671"/>
                <a:gd name="connsiteY57" fmla="*/ 1285732 h 2953884"/>
                <a:gd name="connsiteX58" fmla="*/ 887063 w 2350671"/>
                <a:gd name="connsiteY58" fmla="*/ 1607677 h 2953884"/>
                <a:gd name="connsiteX59" fmla="*/ 717423 w 2350671"/>
                <a:gd name="connsiteY59" fmla="*/ 1996583 h 2953884"/>
                <a:gd name="connsiteX60" fmla="*/ 695420 w 2350671"/>
                <a:gd name="connsiteY60" fmla="*/ 2045160 h 2953884"/>
                <a:gd name="connsiteX61" fmla="*/ 667798 w 2350671"/>
                <a:gd name="connsiteY61" fmla="*/ 2158794 h 2953884"/>
                <a:gd name="connsiteX62" fmla="*/ 660178 w 2350671"/>
                <a:gd name="connsiteY62" fmla="*/ 2279380 h 2953884"/>
                <a:gd name="connsiteX63" fmla="*/ 643223 w 2350671"/>
                <a:gd name="connsiteY63" fmla="*/ 2585609 h 2953884"/>
                <a:gd name="connsiteX64" fmla="*/ 631698 w 2350671"/>
                <a:gd name="connsiteY64" fmla="*/ 2807541 h 2953884"/>
                <a:gd name="connsiteX65" fmla="*/ 625888 w 2350671"/>
                <a:gd name="connsiteY65" fmla="*/ 2889456 h 2953884"/>
                <a:gd name="connsiteX66" fmla="*/ 617887 w 2350671"/>
                <a:gd name="connsiteY66" fmla="*/ 2909364 h 295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50671" h="2953884">
                  <a:moveTo>
                    <a:pt x="617887" y="2909364"/>
                  </a:moveTo>
                  <a:cubicBezTo>
                    <a:pt x="618554" y="2930795"/>
                    <a:pt x="607981" y="2936605"/>
                    <a:pt x="587121" y="2937463"/>
                  </a:cubicBezTo>
                  <a:cubicBezTo>
                    <a:pt x="479965" y="2941844"/>
                    <a:pt x="372809" y="2947559"/>
                    <a:pt x="265747" y="2953750"/>
                  </a:cubicBezTo>
                  <a:cubicBezTo>
                    <a:pt x="251841" y="2954512"/>
                    <a:pt x="244030" y="2952417"/>
                    <a:pt x="243459" y="2937558"/>
                  </a:cubicBezTo>
                  <a:cubicBezTo>
                    <a:pt x="235744" y="2929176"/>
                    <a:pt x="235458" y="2918603"/>
                    <a:pt x="234696" y="2908030"/>
                  </a:cubicBezTo>
                  <a:cubicBezTo>
                    <a:pt x="224314" y="2764679"/>
                    <a:pt x="216694" y="2621137"/>
                    <a:pt x="206978" y="2477786"/>
                  </a:cubicBezTo>
                  <a:cubicBezTo>
                    <a:pt x="201073" y="2390823"/>
                    <a:pt x="195644" y="2303764"/>
                    <a:pt x="191167" y="2216610"/>
                  </a:cubicBezTo>
                  <a:cubicBezTo>
                    <a:pt x="190405" y="2202037"/>
                    <a:pt x="188404" y="2187655"/>
                    <a:pt x="187547" y="2173177"/>
                  </a:cubicBezTo>
                  <a:cubicBezTo>
                    <a:pt x="183452" y="2137458"/>
                    <a:pt x="196501" y="2108311"/>
                    <a:pt x="217170" y="2079260"/>
                  </a:cubicBezTo>
                  <a:cubicBezTo>
                    <a:pt x="340900" y="1905619"/>
                    <a:pt x="464248" y="1731502"/>
                    <a:pt x="587216" y="1557385"/>
                  </a:cubicBezTo>
                  <a:cubicBezTo>
                    <a:pt x="632174" y="1493663"/>
                    <a:pt x="677228" y="1430036"/>
                    <a:pt x="719614" y="1368885"/>
                  </a:cubicBezTo>
                  <a:cubicBezTo>
                    <a:pt x="665512" y="1415844"/>
                    <a:pt x="606171" y="1461850"/>
                    <a:pt x="548449" y="1509760"/>
                  </a:cubicBezTo>
                  <a:cubicBezTo>
                    <a:pt x="478822" y="1567482"/>
                    <a:pt x="408908" y="1624917"/>
                    <a:pt x="339280" y="1682639"/>
                  </a:cubicBezTo>
                  <a:cubicBezTo>
                    <a:pt x="327470" y="1692450"/>
                    <a:pt x="315468" y="1702070"/>
                    <a:pt x="302800" y="1710738"/>
                  </a:cubicBezTo>
                  <a:cubicBezTo>
                    <a:pt x="287084" y="1721406"/>
                    <a:pt x="279559" y="1718453"/>
                    <a:pt x="275749" y="1699975"/>
                  </a:cubicBezTo>
                  <a:cubicBezTo>
                    <a:pt x="264700" y="1647111"/>
                    <a:pt x="255270" y="1593866"/>
                    <a:pt x="245745" y="1540717"/>
                  </a:cubicBezTo>
                  <a:cubicBezTo>
                    <a:pt x="234029" y="1475756"/>
                    <a:pt x="223361" y="1410510"/>
                    <a:pt x="210407" y="1345740"/>
                  </a:cubicBezTo>
                  <a:cubicBezTo>
                    <a:pt x="205835" y="1322880"/>
                    <a:pt x="202597" y="1299639"/>
                    <a:pt x="198691" y="1276588"/>
                  </a:cubicBezTo>
                  <a:cubicBezTo>
                    <a:pt x="194501" y="1251728"/>
                    <a:pt x="202311" y="1240774"/>
                    <a:pt x="228790" y="1227915"/>
                  </a:cubicBezTo>
                  <a:cubicBezTo>
                    <a:pt x="303752" y="1191720"/>
                    <a:pt x="378523" y="1155144"/>
                    <a:pt x="452914" y="1117997"/>
                  </a:cubicBezTo>
                  <a:cubicBezTo>
                    <a:pt x="524447" y="1082278"/>
                    <a:pt x="597503" y="1049798"/>
                    <a:pt x="668750" y="1013508"/>
                  </a:cubicBezTo>
                  <a:cubicBezTo>
                    <a:pt x="681419" y="1007031"/>
                    <a:pt x="695706" y="1005983"/>
                    <a:pt x="708184" y="999411"/>
                  </a:cubicBezTo>
                  <a:cubicBezTo>
                    <a:pt x="752570" y="985409"/>
                    <a:pt x="791909" y="960834"/>
                    <a:pt x="833342" y="939784"/>
                  </a:cubicBezTo>
                  <a:cubicBezTo>
                    <a:pt x="776669" y="935498"/>
                    <a:pt x="720852" y="942070"/>
                    <a:pt x="664940" y="944832"/>
                  </a:cubicBezTo>
                  <a:cubicBezTo>
                    <a:pt x="526066" y="951690"/>
                    <a:pt x="387287" y="959501"/>
                    <a:pt x="248507" y="966930"/>
                  </a:cubicBezTo>
                  <a:cubicBezTo>
                    <a:pt x="200120" y="969502"/>
                    <a:pt x="151638" y="971883"/>
                    <a:pt x="103346" y="975408"/>
                  </a:cubicBezTo>
                  <a:cubicBezTo>
                    <a:pt x="89535" y="976360"/>
                    <a:pt x="83725" y="973979"/>
                    <a:pt x="81724" y="958453"/>
                  </a:cubicBezTo>
                  <a:cubicBezTo>
                    <a:pt x="66865" y="844058"/>
                    <a:pt x="50863" y="729853"/>
                    <a:pt x="35147" y="615648"/>
                  </a:cubicBezTo>
                  <a:cubicBezTo>
                    <a:pt x="24194" y="536591"/>
                    <a:pt x="13049" y="457533"/>
                    <a:pt x="2191" y="378381"/>
                  </a:cubicBezTo>
                  <a:cubicBezTo>
                    <a:pt x="857" y="368856"/>
                    <a:pt x="857" y="359140"/>
                    <a:pt x="0" y="345996"/>
                  </a:cubicBezTo>
                  <a:cubicBezTo>
                    <a:pt x="42481" y="360569"/>
                    <a:pt x="82963" y="374285"/>
                    <a:pt x="123349" y="388287"/>
                  </a:cubicBezTo>
                  <a:cubicBezTo>
                    <a:pt x="323279" y="457914"/>
                    <a:pt x="523208" y="527733"/>
                    <a:pt x="723138" y="597456"/>
                  </a:cubicBezTo>
                  <a:cubicBezTo>
                    <a:pt x="832485" y="635651"/>
                    <a:pt x="941832" y="674132"/>
                    <a:pt x="1051370" y="711756"/>
                  </a:cubicBezTo>
                  <a:cubicBezTo>
                    <a:pt x="1080135" y="721662"/>
                    <a:pt x="1110806" y="715947"/>
                    <a:pt x="1140523" y="717185"/>
                  </a:cubicBezTo>
                  <a:cubicBezTo>
                    <a:pt x="1216152" y="720423"/>
                    <a:pt x="1215866" y="719090"/>
                    <a:pt x="1269873" y="665845"/>
                  </a:cubicBezTo>
                  <a:cubicBezTo>
                    <a:pt x="1443418" y="494586"/>
                    <a:pt x="1617250" y="323612"/>
                    <a:pt x="1791081" y="152638"/>
                  </a:cubicBezTo>
                  <a:cubicBezTo>
                    <a:pt x="1804892" y="139113"/>
                    <a:pt x="1820989" y="127302"/>
                    <a:pt x="1832229" y="111966"/>
                  </a:cubicBezTo>
                  <a:cubicBezTo>
                    <a:pt x="1871567" y="58055"/>
                    <a:pt x="1927003" y="36147"/>
                    <a:pt x="1990249" y="25956"/>
                  </a:cubicBezTo>
                  <a:cubicBezTo>
                    <a:pt x="2025968" y="20145"/>
                    <a:pt x="2061115" y="10525"/>
                    <a:pt x="2096262" y="1572"/>
                  </a:cubicBezTo>
                  <a:cubicBezTo>
                    <a:pt x="2111311" y="-2238"/>
                    <a:pt x="2118932" y="238"/>
                    <a:pt x="2124933" y="16145"/>
                  </a:cubicBezTo>
                  <a:cubicBezTo>
                    <a:pt x="2198561" y="211217"/>
                    <a:pt x="2272856" y="406098"/>
                    <a:pt x="2347341" y="600789"/>
                  </a:cubicBezTo>
                  <a:cubicBezTo>
                    <a:pt x="2353056" y="615839"/>
                    <a:pt x="2351913" y="626507"/>
                    <a:pt x="2340007" y="638889"/>
                  </a:cubicBezTo>
                  <a:cubicBezTo>
                    <a:pt x="2295239" y="685371"/>
                    <a:pt x="2250377" y="731853"/>
                    <a:pt x="2208657" y="780907"/>
                  </a:cubicBezTo>
                  <a:cubicBezTo>
                    <a:pt x="2188655" y="804339"/>
                    <a:pt x="2162937" y="805767"/>
                    <a:pt x="2137791" y="810625"/>
                  </a:cubicBezTo>
                  <a:cubicBezTo>
                    <a:pt x="2022348" y="833295"/>
                    <a:pt x="1906619" y="854821"/>
                    <a:pt x="1790986" y="876729"/>
                  </a:cubicBezTo>
                  <a:cubicBezTo>
                    <a:pt x="1663446" y="900827"/>
                    <a:pt x="1535906" y="924925"/>
                    <a:pt x="1408462" y="948928"/>
                  </a:cubicBezTo>
                  <a:cubicBezTo>
                    <a:pt x="1392364" y="960739"/>
                    <a:pt x="1395699" y="970455"/>
                    <a:pt x="1409033" y="983409"/>
                  </a:cubicBezTo>
                  <a:cubicBezTo>
                    <a:pt x="1476375" y="1048655"/>
                    <a:pt x="1542383" y="1115235"/>
                    <a:pt x="1610677" y="1179433"/>
                  </a:cubicBezTo>
                  <a:cubicBezTo>
                    <a:pt x="1701927" y="1265254"/>
                    <a:pt x="1789748" y="1354503"/>
                    <a:pt x="1880235" y="1441180"/>
                  </a:cubicBezTo>
                  <a:cubicBezTo>
                    <a:pt x="1902143" y="1462230"/>
                    <a:pt x="1903000" y="1471755"/>
                    <a:pt x="1880045" y="1492806"/>
                  </a:cubicBezTo>
                  <a:cubicBezTo>
                    <a:pt x="1821656" y="1546336"/>
                    <a:pt x="1759458" y="1595390"/>
                    <a:pt x="1699546" y="1647111"/>
                  </a:cubicBezTo>
                  <a:cubicBezTo>
                    <a:pt x="1639634" y="1698927"/>
                    <a:pt x="1578293" y="1748933"/>
                    <a:pt x="1519333" y="1801892"/>
                  </a:cubicBezTo>
                  <a:cubicBezTo>
                    <a:pt x="1501902" y="1817513"/>
                    <a:pt x="1482947" y="1831419"/>
                    <a:pt x="1465136" y="1846659"/>
                  </a:cubicBezTo>
                  <a:cubicBezTo>
                    <a:pt x="1444752" y="1864185"/>
                    <a:pt x="1430084" y="1860090"/>
                    <a:pt x="1421606" y="1834467"/>
                  </a:cubicBezTo>
                  <a:cubicBezTo>
                    <a:pt x="1393507" y="1749314"/>
                    <a:pt x="1363218" y="1664827"/>
                    <a:pt x="1333405" y="1580245"/>
                  </a:cubicBezTo>
                  <a:cubicBezTo>
                    <a:pt x="1274445" y="1412605"/>
                    <a:pt x="1218152" y="1244013"/>
                    <a:pt x="1152811" y="1078659"/>
                  </a:cubicBezTo>
                  <a:cubicBezTo>
                    <a:pt x="1148048" y="1066657"/>
                    <a:pt x="1142524" y="1055037"/>
                    <a:pt x="1134999" y="1041702"/>
                  </a:cubicBezTo>
                  <a:cubicBezTo>
                    <a:pt x="1098614" y="1123902"/>
                    <a:pt x="1062514" y="1204579"/>
                    <a:pt x="1027843" y="1285732"/>
                  </a:cubicBezTo>
                  <a:cubicBezTo>
                    <a:pt x="981837" y="1393460"/>
                    <a:pt x="934022" y="1500330"/>
                    <a:pt x="887063" y="1607677"/>
                  </a:cubicBezTo>
                  <a:cubicBezTo>
                    <a:pt x="830389" y="1737217"/>
                    <a:pt x="773716" y="1866852"/>
                    <a:pt x="717423" y="1996583"/>
                  </a:cubicBezTo>
                  <a:cubicBezTo>
                    <a:pt x="710374" y="2012871"/>
                    <a:pt x="703802" y="2029444"/>
                    <a:pt x="695420" y="2045160"/>
                  </a:cubicBezTo>
                  <a:cubicBezTo>
                    <a:pt x="676465" y="2080689"/>
                    <a:pt x="664273" y="2117741"/>
                    <a:pt x="667798" y="2158794"/>
                  </a:cubicBezTo>
                  <a:cubicBezTo>
                    <a:pt x="665893" y="2199085"/>
                    <a:pt x="662083" y="2239185"/>
                    <a:pt x="660178" y="2279380"/>
                  </a:cubicBezTo>
                  <a:cubicBezTo>
                    <a:pt x="655320" y="2381488"/>
                    <a:pt x="648557" y="2483596"/>
                    <a:pt x="643223" y="2585609"/>
                  </a:cubicBezTo>
                  <a:cubicBezTo>
                    <a:pt x="639318" y="2659618"/>
                    <a:pt x="632270" y="2733437"/>
                    <a:pt x="631698" y="2807541"/>
                  </a:cubicBezTo>
                  <a:cubicBezTo>
                    <a:pt x="631507" y="2835069"/>
                    <a:pt x="627888" y="2862215"/>
                    <a:pt x="625888" y="2889456"/>
                  </a:cubicBezTo>
                  <a:cubicBezTo>
                    <a:pt x="625316" y="2897077"/>
                    <a:pt x="623792" y="2904125"/>
                    <a:pt x="617887" y="290936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97">
              <a:extLst>
                <a:ext uri="{FF2B5EF4-FFF2-40B4-BE49-F238E27FC236}">
                  <a16:creationId xmlns:a16="http://schemas.microsoft.com/office/drawing/2014/main" id="{3985215A-C5FB-4263-B3EA-AB15E1BDFFEC}"/>
                </a:ext>
              </a:extLst>
            </p:cNvPr>
            <p:cNvSpPr/>
            <p:nvPr/>
          </p:nvSpPr>
          <p:spPr>
            <a:xfrm>
              <a:off x="6292471" y="3813053"/>
              <a:ext cx="621442" cy="387550"/>
            </a:xfrm>
            <a:custGeom>
              <a:avLst/>
              <a:gdLst>
                <a:gd name="connsiteX0" fmla="*/ 1826 w 2014972"/>
                <a:gd name="connsiteY0" fmla="*/ 1246631 h 1256598"/>
                <a:gd name="connsiteX1" fmla="*/ 30877 w 2014972"/>
                <a:gd name="connsiteY1" fmla="*/ 1134236 h 1256598"/>
                <a:gd name="connsiteX2" fmla="*/ 224520 w 2014972"/>
                <a:gd name="connsiteY2" fmla="*/ 692562 h 1256598"/>
                <a:gd name="connsiteX3" fmla="*/ 380349 w 2014972"/>
                <a:gd name="connsiteY3" fmla="*/ 334707 h 1256598"/>
                <a:gd name="connsiteX4" fmla="*/ 473218 w 2014972"/>
                <a:gd name="connsiteY4" fmla="*/ 125062 h 1256598"/>
                <a:gd name="connsiteX5" fmla="*/ 513223 w 2014972"/>
                <a:gd name="connsiteY5" fmla="*/ 207263 h 1256598"/>
                <a:gd name="connsiteX6" fmla="*/ 616855 w 2014972"/>
                <a:gd name="connsiteY6" fmla="*/ 491584 h 1256598"/>
                <a:gd name="connsiteX7" fmla="*/ 759063 w 2014972"/>
                <a:gd name="connsiteY7" fmla="*/ 903921 h 1256598"/>
                <a:gd name="connsiteX8" fmla="*/ 764112 w 2014972"/>
                <a:gd name="connsiteY8" fmla="*/ 914875 h 1256598"/>
                <a:gd name="connsiteX9" fmla="*/ 815547 w 2014972"/>
                <a:gd name="connsiteY9" fmla="*/ 925638 h 1256598"/>
                <a:gd name="connsiteX10" fmla="*/ 1147588 w 2014972"/>
                <a:gd name="connsiteY10" fmla="*/ 642174 h 1256598"/>
                <a:gd name="connsiteX11" fmla="*/ 1222264 w 2014972"/>
                <a:gd name="connsiteY11" fmla="*/ 578547 h 1256598"/>
                <a:gd name="connsiteX12" fmla="*/ 1223598 w 2014972"/>
                <a:gd name="connsiteY12" fmla="*/ 549877 h 1256598"/>
                <a:gd name="connsiteX13" fmla="*/ 870316 w 2014972"/>
                <a:gd name="connsiteY13" fmla="*/ 207453 h 1256598"/>
                <a:gd name="connsiteX14" fmla="*/ 725059 w 2014972"/>
                <a:gd name="connsiteY14" fmla="*/ 54291 h 1256598"/>
                <a:gd name="connsiteX15" fmla="*/ 748491 w 2014972"/>
                <a:gd name="connsiteY15" fmla="*/ 45719 h 1256598"/>
                <a:gd name="connsiteX16" fmla="*/ 861552 w 2014972"/>
                <a:gd name="connsiteY16" fmla="*/ 42290 h 1256598"/>
                <a:gd name="connsiteX17" fmla="*/ 1047576 w 2014972"/>
                <a:gd name="connsiteY17" fmla="*/ 29812 h 1256598"/>
                <a:gd name="connsiteX18" fmla="*/ 1407716 w 2014972"/>
                <a:gd name="connsiteY18" fmla="*/ 6190 h 1256598"/>
                <a:gd name="connsiteX19" fmla="*/ 1497156 w 2014972"/>
                <a:gd name="connsiteY19" fmla="*/ 189 h 1256598"/>
                <a:gd name="connsiteX20" fmla="*/ 1522397 w 2014972"/>
                <a:gd name="connsiteY20" fmla="*/ 20097 h 1256598"/>
                <a:gd name="connsiteX21" fmla="*/ 1753664 w 2014972"/>
                <a:gd name="connsiteY21" fmla="*/ 555973 h 1256598"/>
                <a:gd name="connsiteX22" fmla="*/ 2010363 w 2014972"/>
                <a:gd name="connsiteY22" fmla="*/ 1149476 h 1256598"/>
                <a:gd name="connsiteX23" fmla="*/ 1995409 w 2014972"/>
                <a:gd name="connsiteY23" fmla="*/ 1174431 h 1256598"/>
                <a:gd name="connsiteX24" fmla="*/ 1816148 w 2014972"/>
                <a:gd name="connsiteY24" fmla="*/ 1179765 h 1256598"/>
                <a:gd name="connsiteX25" fmla="*/ 1808718 w 2014972"/>
                <a:gd name="connsiteY25" fmla="*/ 1152905 h 1256598"/>
                <a:gd name="connsiteX26" fmla="*/ 1793574 w 2014972"/>
                <a:gd name="connsiteY26" fmla="*/ 1092707 h 1256598"/>
                <a:gd name="connsiteX27" fmla="*/ 1665939 w 2014972"/>
                <a:gd name="connsiteY27" fmla="*/ 836865 h 1256598"/>
                <a:gd name="connsiteX28" fmla="*/ 1654985 w 2014972"/>
                <a:gd name="connsiteY28" fmla="*/ 821244 h 1256598"/>
                <a:gd name="connsiteX29" fmla="*/ 1627934 w 2014972"/>
                <a:gd name="connsiteY29" fmla="*/ 767809 h 1256598"/>
                <a:gd name="connsiteX30" fmla="*/ 1505919 w 2014972"/>
                <a:gd name="connsiteY30" fmla="*/ 460056 h 1256598"/>
                <a:gd name="connsiteX31" fmla="*/ 1450769 w 2014972"/>
                <a:gd name="connsiteY31" fmla="*/ 320610 h 1256598"/>
                <a:gd name="connsiteX32" fmla="*/ 1440291 w 2014972"/>
                <a:gd name="connsiteY32" fmla="*/ 305942 h 1256598"/>
                <a:gd name="connsiteX33" fmla="*/ 1416765 w 2014972"/>
                <a:gd name="connsiteY33" fmla="*/ 360044 h 1256598"/>
                <a:gd name="connsiteX34" fmla="*/ 1313514 w 2014972"/>
                <a:gd name="connsiteY34" fmla="*/ 623505 h 1256598"/>
                <a:gd name="connsiteX35" fmla="*/ 1211787 w 2014972"/>
                <a:gd name="connsiteY35" fmla="*/ 884967 h 1256598"/>
                <a:gd name="connsiteX36" fmla="*/ 1179307 w 2014972"/>
                <a:gd name="connsiteY36" fmla="*/ 972406 h 1256598"/>
                <a:gd name="connsiteX37" fmla="*/ 1162066 w 2014972"/>
                <a:gd name="connsiteY37" fmla="*/ 991170 h 1256598"/>
                <a:gd name="connsiteX38" fmla="*/ 1040623 w 2014972"/>
                <a:gd name="connsiteY38" fmla="*/ 1198244 h 1256598"/>
                <a:gd name="connsiteX39" fmla="*/ 989378 w 2014972"/>
                <a:gd name="connsiteY39" fmla="*/ 1227486 h 1256598"/>
                <a:gd name="connsiteX40" fmla="*/ 635905 w 2014972"/>
                <a:gd name="connsiteY40" fmla="*/ 1237677 h 1256598"/>
                <a:gd name="connsiteX41" fmla="*/ 306626 w 2014972"/>
                <a:gd name="connsiteY41" fmla="*/ 1247679 h 1256598"/>
                <a:gd name="connsiteX42" fmla="*/ 37926 w 2014972"/>
                <a:gd name="connsiteY42" fmla="*/ 1256061 h 1256598"/>
                <a:gd name="connsiteX43" fmla="*/ 1826 w 2014972"/>
                <a:gd name="connsiteY43" fmla="*/ 1246631 h 125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14972" h="1256598">
                  <a:moveTo>
                    <a:pt x="1826" y="1246631"/>
                  </a:moveTo>
                  <a:cubicBezTo>
                    <a:pt x="-6461" y="1204530"/>
                    <a:pt x="15256" y="1170050"/>
                    <a:pt x="30877" y="1134236"/>
                  </a:cubicBezTo>
                  <a:cubicBezTo>
                    <a:pt x="95266" y="986884"/>
                    <a:pt x="160131" y="839818"/>
                    <a:pt x="224520" y="692562"/>
                  </a:cubicBezTo>
                  <a:cubicBezTo>
                    <a:pt x="276622" y="573309"/>
                    <a:pt x="328248" y="453865"/>
                    <a:pt x="380349" y="334707"/>
                  </a:cubicBezTo>
                  <a:cubicBezTo>
                    <a:pt x="410734" y="265270"/>
                    <a:pt x="441690" y="196119"/>
                    <a:pt x="473218" y="125062"/>
                  </a:cubicBezTo>
                  <a:cubicBezTo>
                    <a:pt x="495411" y="149541"/>
                    <a:pt x="502746" y="179640"/>
                    <a:pt x="513223" y="207263"/>
                  </a:cubicBezTo>
                  <a:cubicBezTo>
                    <a:pt x="549037" y="301560"/>
                    <a:pt x="583422" y="396429"/>
                    <a:pt x="616855" y="491584"/>
                  </a:cubicBezTo>
                  <a:cubicBezTo>
                    <a:pt x="664956" y="628744"/>
                    <a:pt x="711724" y="766476"/>
                    <a:pt x="759063" y="903921"/>
                  </a:cubicBezTo>
                  <a:cubicBezTo>
                    <a:pt x="760397" y="907731"/>
                    <a:pt x="762588" y="911160"/>
                    <a:pt x="764112" y="914875"/>
                  </a:cubicBezTo>
                  <a:cubicBezTo>
                    <a:pt x="780876" y="956023"/>
                    <a:pt x="780590" y="955642"/>
                    <a:pt x="815547" y="925638"/>
                  </a:cubicBezTo>
                  <a:cubicBezTo>
                    <a:pt x="926037" y="830960"/>
                    <a:pt x="1036908" y="736662"/>
                    <a:pt x="1147588" y="642174"/>
                  </a:cubicBezTo>
                  <a:cubicBezTo>
                    <a:pt x="1172448" y="620934"/>
                    <a:pt x="1197023" y="599407"/>
                    <a:pt x="1222264" y="578547"/>
                  </a:cubicBezTo>
                  <a:cubicBezTo>
                    <a:pt x="1233980" y="568832"/>
                    <a:pt x="1235599" y="561402"/>
                    <a:pt x="1223598" y="549877"/>
                  </a:cubicBezTo>
                  <a:cubicBezTo>
                    <a:pt x="1105488" y="436149"/>
                    <a:pt x="987092" y="322611"/>
                    <a:pt x="870316" y="207453"/>
                  </a:cubicBezTo>
                  <a:cubicBezTo>
                    <a:pt x="820214" y="158114"/>
                    <a:pt x="773732" y="105250"/>
                    <a:pt x="725059" y="54291"/>
                  </a:cubicBezTo>
                  <a:cubicBezTo>
                    <a:pt x="727821" y="51624"/>
                    <a:pt x="737156" y="46481"/>
                    <a:pt x="748491" y="45719"/>
                  </a:cubicBezTo>
                  <a:cubicBezTo>
                    <a:pt x="786400" y="53053"/>
                    <a:pt x="823834" y="43433"/>
                    <a:pt x="861552" y="42290"/>
                  </a:cubicBezTo>
                  <a:cubicBezTo>
                    <a:pt x="923655" y="40290"/>
                    <a:pt x="985568" y="33908"/>
                    <a:pt x="1047576" y="29812"/>
                  </a:cubicBezTo>
                  <a:cubicBezTo>
                    <a:pt x="1167591" y="21811"/>
                    <a:pt x="1287701" y="14096"/>
                    <a:pt x="1407716" y="6190"/>
                  </a:cubicBezTo>
                  <a:cubicBezTo>
                    <a:pt x="1437529" y="4285"/>
                    <a:pt x="1467438" y="3333"/>
                    <a:pt x="1497156" y="189"/>
                  </a:cubicBezTo>
                  <a:cubicBezTo>
                    <a:pt x="1513729" y="-1525"/>
                    <a:pt x="1517444" y="8667"/>
                    <a:pt x="1522397" y="20097"/>
                  </a:cubicBezTo>
                  <a:cubicBezTo>
                    <a:pt x="1599359" y="198786"/>
                    <a:pt x="1676511" y="377379"/>
                    <a:pt x="1753664" y="555973"/>
                  </a:cubicBezTo>
                  <a:cubicBezTo>
                    <a:pt x="1839103" y="753903"/>
                    <a:pt x="1924352" y="951832"/>
                    <a:pt x="2010363" y="1149476"/>
                  </a:cubicBezTo>
                  <a:cubicBezTo>
                    <a:pt x="2018554" y="1168240"/>
                    <a:pt x="2017125" y="1174146"/>
                    <a:pt x="1995409" y="1174431"/>
                  </a:cubicBezTo>
                  <a:cubicBezTo>
                    <a:pt x="1935687" y="1175289"/>
                    <a:pt x="1875869" y="1177860"/>
                    <a:pt x="1816148" y="1179765"/>
                  </a:cubicBezTo>
                  <a:cubicBezTo>
                    <a:pt x="1807290" y="1172622"/>
                    <a:pt x="1808242" y="1162335"/>
                    <a:pt x="1808718" y="1152905"/>
                  </a:cubicBezTo>
                  <a:cubicBezTo>
                    <a:pt x="1809861" y="1131093"/>
                    <a:pt x="1803289" y="1111852"/>
                    <a:pt x="1793574" y="1092707"/>
                  </a:cubicBezTo>
                  <a:cubicBezTo>
                    <a:pt x="1750616" y="1007649"/>
                    <a:pt x="1707658" y="922590"/>
                    <a:pt x="1665939" y="836865"/>
                  </a:cubicBezTo>
                  <a:cubicBezTo>
                    <a:pt x="1663081" y="831055"/>
                    <a:pt x="1660891" y="824864"/>
                    <a:pt x="1654985" y="821244"/>
                  </a:cubicBezTo>
                  <a:cubicBezTo>
                    <a:pt x="1639745" y="806576"/>
                    <a:pt x="1634697" y="786383"/>
                    <a:pt x="1627934" y="767809"/>
                  </a:cubicBezTo>
                  <a:cubicBezTo>
                    <a:pt x="1590596" y="663891"/>
                    <a:pt x="1549353" y="561498"/>
                    <a:pt x="1505919" y="460056"/>
                  </a:cubicBezTo>
                  <a:cubicBezTo>
                    <a:pt x="1486297" y="414146"/>
                    <a:pt x="1472105" y="365949"/>
                    <a:pt x="1450769" y="320610"/>
                  </a:cubicBezTo>
                  <a:cubicBezTo>
                    <a:pt x="1448483" y="315657"/>
                    <a:pt x="1447911" y="309466"/>
                    <a:pt x="1440291" y="305942"/>
                  </a:cubicBezTo>
                  <a:cubicBezTo>
                    <a:pt x="1432385" y="324039"/>
                    <a:pt x="1423337" y="341565"/>
                    <a:pt x="1416765" y="360044"/>
                  </a:cubicBezTo>
                  <a:cubicBezTo>
                    <a:pt x="1385142" y="448912"/>
                    <a:pt x="1347994" y="535685"/>
                    <a:pt x="1313514" y="623505"/>
                  </a:cubicBezTo>
                  <a:cubicBezTo>
                    <a:pt x="1279414" y="710564"/>
                    <a:pt x="1243505" y="796956"/>
                    <a:pt x="1211787" y="884967"/>
                  </a:cubicBezTo>
                  <a:cubicBezTo>
                    <a:pt x="1201309" y="914113"/>
                    <a:pt x="1195023" y="945069"/>
                    <a:pt x="1179307" y="972406"/>
                  </a:cubicBezTo>
                  <a:cubicBezTo>
                    <a:pt x="1168734" y="974216"/>
                    <a:pt x="1166448" y="983836"/>
                    <a:pt x="1162066" y="991170"/>
                  </a:cubicBezTo>
                  <a:cubicBezTo>
                    <a:pt x="1121109" y="1059941"/>
                    <a:pt x="1081294" y="1129283"/>
                    <a:pt x="1040623" y="1198244"/>
                  </a:cubicBezTo>
                  <a:cubicBezTo>
                    <a:pt x="1028526" y="1218818"/>
                    <a:pt x="1012714" y="1226628"/>
                    <a:pt x="989378" y="1227486"/>
                  </a:cubicBezTo>
                  <a:cubicBezTo>
                    <a:pt x="871554" y="1231962"/>
                    <a:pt x="753729" y="1234439"/>
                    <a:pt x="635905" y="1237677"/>
                  </a:cubicBezTo>
                  <a:cubicBezTo>
                    <a:pt x="526177" y="1240725"/>
                    <a:pt x="416354" y="1243107"/>
                    <a:pt x="306626" y="1247679"/>
                  </a:cubicBezTo>
                  <a:cubicBezTo>
                    <a:pt x="217091" y="1251489"/>
                    <a:pt x="127461" y="1250155"/>
                    <a:pt x="37926" y="1256061"/>
                  </a:cubicBezTo>
                  <a:cubicBezTo>
                    <a:pt x="25353" y="1256918"/>
                    <a:pt x="11637" y="1258251"/>
                    <a:pt x="1826" y="124663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501">
              <a:extLst>
                <a:ext uri="{FF2B5EF4-FFF2-40B4-BE49-F238E27FC236}">
                  <a16:creationId xmlns:a16="http://schemas.microsoft.com/office/drawing/2014/main" id="{DE1043EB-5DFE-4111-8669-8A2F06AA3FDD}"/>
                </a:ext>
              </a:extLst>
            </p:cNvPr>
            <p:cNvSpPr/>
            <p:nvPr/>
          </p:nvSpPr>
          <p:spPr>
            <a:xfrm>
              <a:off x="5976799" y="3842694"/>
              <a:ext cx="339501" cy="366412"/>
            </a:xfrm>
            <a:custGeom>
              <a:avLst/>
              <a:gdLst>
                <a:gd name="connsiteX0" fmla="*/ 1072039 w 1100804"/>
                <a:gd name="connsiteY0" fmla="*/ 0 h 1188058"/>
                <a:gd name="connsiteX1" fmla="*/ 879062 w 1100804"/>
                <a:gd name="connsiteY1" fmla="*/ 95536 h 1188058"/>
                <a:gd name="connsiteX2" fmla="*/ 677608 w 1100804"/>
                <a:gd name="connsiteY2" fmla="*/ 195167 h 1188058"/>
                <a:gd name="connsiteX3" fmla="*/ 587026 w 1100804"/>
                <a:gd name="connsiteY3" fmla="*/ 238887 h 1188058"/>
                <a:gd name="connsiteX4" fmla="*/ 568452 w 1100804"/>
                <a:gd name="connsiteY4" fmla="*/ 272987 h 1188058"/>
                <a:gd name="connsiteX5" fmla="*/ 604075 w 1100804"/>
                <a:gd name="connsiteY5" fmla="*/ 462439 h 1188058"/>
                <a:gd name="connsiteX6" fmla="*/ 626364 w 1100804"/>
                <a:gd name="connsiteY6" fmla="*/ 590836 h 1188058"/>
                <a:gd name="connsiteX7" fmla="*/ 646366 w 1100804"/>
                <a:gd name="connsiteY7" fmla="*/ 702088 h 1188058"/>
                <a:gd name="connsiteX8" fmla="*/ 664178 w 1100804"/>
                <a:gd name="connsiteY8" fmla="*/ 704945 h 1188058"/>
                <a:gd name="connsiteX9" fmla="*/ 801433 w 1100804"/>
                <a:gd name="connsiteY9" fmla="*/ 592265 h 1188058"/>
                <a:gd name="connsiteX10" fmla="*/ 1100804 w 1100804"/>
                <a:gd name="connsiteY10" fmla="*/ 349187 h 1188058"/>
                <a:gd name="connsiteX11" fmla="*/ 1068705 w 1100804"/>
                <a:gd name="connsiteY11" fmla="*/ 403193 h 1188058"/>
                <a:gd name="connsiteX12" fmla="*/ 725614 w 1100804"/>
                <a:gd name="connsiteY12" fmla="*/ 888587 h 1188058"/>
                <a:gd name="connsiteX13" fmla="*/ 570071 w 1100804"/>
                <a:gd name="connsiteY13" fmla="*/ 1107186 h 1188058"/>
                <a:gd name="connsiteX14" fmla="*/ 558451 w 1100804"/>
                <a:gd name="connsiteY14" fmla="*/ 1164908 h 1188058"/>
                <a:gd name="connsiteX15" fmla="*/ 525113 w 1100804"/>
                <a:gd name="connsiteY15" fmla="*/ 1175290 h 1188058"/>
                <a:gd name="connsiteX16" fmla="*/ 297656 w 1100804"/>
                <a:gd name="connsiteY16" fmla="*/ 1180814 h 1188058"/>
                <a:gd name="connsiteX17" fmla="*/ 208407 w 1100804"/>
                <a:gd name="connsiteY17" fmla="*/ 1186910 h 1188058"/>
                <a:gd name="connsiteX18" fmla="*/ 190119 w 1100804"/>
                <a:gd name="connsiteY18" fmla="*/ 1184815 h 1188058"/>
                <a:gd name="connsiteX19" fmla="*/ 0 w 1100804"/>
                <a:gd name="connsiteY19" fmla="*/ 1184815 h 1188058"/>
                <a:gd name="connsiteX20" fmla="*/ 41529 w 1100804"/>
                <a:gd name="connsiteY20" fmla="*/ 1086231 h 1188058"/>
                <a:gd name="connsiteX21" fmla="*/ 470535 w 1100804"/>
                <a:gd name="connsiteY21" fmla="*/ 76581 h 1188058"/>
                <a:gd name="connsiteX22" fmla="*/ 528161 w 1100804"/>
                <a:gd name="connsiteY22" fmla="*/ 33242 h 1188058"/>
                <a:gd name="connsiteX23" fmla="*/ 898017 w 1100804"/>
                <a:gd name="connsiteY23" fmla="*/ 10573 h 1188058"/>
                <a:gd name="connsiteX24" fmla="*/ 1072039 w 1100804"/>
                <a:gd name="connsiteY24" fmla="*/ 0 h 118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00804" h="1188058">
                  <a:moveTo>
                    <a:pt x="1072039" y="0"/>
                  </a:moveTo>
                  <a:cubicBezTo>
                    <a:pt x="1009555" y="35624"/>
                    <a:pt x="944023" y="64960"/>
                    <a:pt x="879062" y="95536"/>
                  </a:cubicBezTo>
                  <a:cubicBezTo>
                    <a:pt x="811244" y="127349"/>
                    <a:pt x="744760" y="161925"/>
                    <a:pt x="677608" y="195167"/>
                  </a:cubicBezTo>
                  <a:cubicBezTo>
                    <a:pt x="647605" y="210026"/>
                    <a:pt x="617601" y="225076"/>
                    <a:pt x="587026" y="238887"/>
                  </a:cubicBezTo>
                  <a:cubicBezTo>
                    <a:pt x="571309" y="246031"/>
                    <a:pt x="565213" y="256223"/>
                    <a:pt x="568452" y="272987"/>
                  </a:cubicBezTo>
                  <a:cubicBezTo>
                    <a:pt x="580454" y="336137"/>
                    <a:pt x="592455" y="399193"/>
                    <a:pt x="604075" y="462439"/>
                  </a:cubicBezTo>
                  <a:cubicBezTo>
                    <a:pt x="611886" y="505111"/>
                    <a:pt x="618839" y="548069"/>
                    <a:pt x="626364" y="590836"/>
                  </a:cubicBezTo>
                  <a:cubicBezTo>
                    <a:pt x="632936" y="627983"/>
                    <a:pt x="639794" y="665036"/>
                    <a:pt x="646366" y="702088"/>
                  </a:cubicBezTo>
                  <a:cubicBezTo>
                    <a:pt x="649605" y="720090"/>
                    <a:pt x="658082" y="709898"/>
                    <a:pt x="664178" y="704945"/>
                  </a:cubicBezTo>
                  <a:cubicBezTo>
                    <a:pt x="710089" y="667607"/>
                    <a:pt x="755713" y="629793"/>
                    <a:pt x="801433" y="592265"/>
                  </a:cubicBezTo>
                  <a:cubicBezTo>
                    <a:pt x="900589" y="510826"/>
                    <a:pt x="999839" y="429292"/>
                    <a:pt x="1100804" y="349187"/>
                  </a:cubicBezTo>
                  <a:cubicBezTo>
                    <a:pt x="1095756" y="370713"/>
                    <a:pt x="1080611" y="386239"/>
                    <a:pt x="1068705" y="403193"/>
                  </a:cubicBezTo>
                  <a:cubicBezTo>
                    <a:pt x="954786" y="565309"/>
                    <a:pt x="840105" y="726853"/>
                    <a:pt x="725614" y="888587"/>
                  </a:cubicBezTo>
                  <a:cubicBezTo>
                    <a:pt x="673989" y="961549"/>
                    <a:pt x="622935" y="1035082"/>
                    <a:pt x="570071" y="1107186"/>
                  </a:cubicBezTo>
                  <a:cubicBezTo>
                    <a:pt x="556355" y="1125855"/>
                    <a:pt x="560451" y="1145286"/>
                    <a:pt x="558451" y="1164908"/>
                  </a:cubicBezTo>
                  <a:cubicBezTo>
                    <a:pt x="549688" y="1175861"/>
                    <a:pt x="537115" y="1174909"/>
                    <a:pt x="525113" y="1175290"/>
                  </a:cubicBezTo>
                  <a:cubicBezTo>
                    <a:pt x="449294" y="1177195"/>
                    <a:pt x="373571" y="1181862"/>
                    <a:pt x="297656" y="1180814"/>
                  </a:cubicBezTo>
                  <a:cubicBezTo>
                    <a:pt x="267938" y="1180433"/>
                    <a:pt x="238220" y="1185482"/>
                    <a:pt x="208407" y="1186910"/>
                  </a:cubicBezTo>
                  <a:cubicBezTo>
                    <a:pt x="202216" y="1187196"/>
                    <a:pt x="195643" y="1190339"/>
                    <a:pt x="190119" y="1184815"/>
                  </a:cubicBezTo>
                  <a:cubicBezTo>
                    <a:pt x="127254" y="1184815"/>
                    <a:pt x="64294" y="1184815"/>
                    <a:pt x="0" y="1184815"/>
                  </a:cubicBezTo>
                  <a:cubicBezTo>
                    <a:pt x="12954" y="1154049"/>
                    <a:pt x="27146" y="1120045"/>
                    <a:pt x="41529" y="1086231"/>
                  </a:cubicBezTo>
                  <a:cubicBezTo>
                    <a:pt x="184690" y="749713"/>
                    <a:pt x="328136" y="413385"/>
                    <a:pt x="470535" y="76581"/>
                  </a:cubicBezTo>
                  <a:cubicBezTo>
                    <a:pt x="482251" y="48958"/>
                    <a:pt x="494062" y="34671"/>
                    <a:pt x="528161" y="33242"/>
                  </a:cubicBezTo>
                  <a:cubicBezTo>
                    <a:pt x="651510" y="28385"/>
                    <a:pt x="774763" y="18479"/>
                    <a:pt x="898017" y="10573"/>
                  </a:cubicBezTo>
                  <a:cubicBezTo>
                    <a:pt x="955929" y="6858"/>
                    <a:pt x="1013936" y="3524"/>
                    <a:pt x="107203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502">
              <a:extLst>
                <a:ext uri="{FF2B5EF4-FFF2-40B4-BE49-F238E27FC236}">
                  <a16:creationId xmlns:a16="http://schemas.microsoft.com/office/drawing/2014/main" id="{6811EC2D-7841-4ACB-A874-04809F4AEC6B}"/>
                </a:ext>
              </a:extLst>
            </p:cNvPr>
            <p:cNvSpPr/>
            <p:nvPr/>
          </p:nvSpPr>
          <p:spPr>
            <a:xfrm>
              <a:off x="6035434" y="4201936"/>
              <a:ext cx="128609" cy="245487"/>
            </a:xfrm>
            <a:custGeom>
              <a:avLst/>
              <a:gdLst>
                <a:gd name="connsiteX0" fmla="*/ 0 w 417004"/>
                <a:gd name="connsiteY0" fmla="*/ 19812 h 795969"/>
                <a:gd name="connsiteX1" fmla="*/ 100870 w 417004"/>
                <a:gd name="connsiteY1" fmla="*/ 7906 h 795969"/>
                <a:gd name="connsiteX2" fmla="*/ 368332 w 417004"/>
                <a:gd name="connsiteY2" fmla="*/ 0 h 795969"/>
                <a:gd name="connsiteX3" fmla="*/ 381953 w 417004"/>
                <a:gd name="connsiteY3" fmla="*/ 188214 h 795969"/>
                <a:gd name="connsiteX4" fmla="*/ 416052 w 417004"/>
                <a:gd name="connsiteY4" fmla="*/ 717518 h 795969"/>
                <a:gd name="connsiteX5" fmla="*/ 417005 w 417004"/>
                <a:gd name="connsiteY5" fmla="*/ 773240 h 795969"/>
                <a:gd name="connsiteX6" fmla="*/ 228124 w 417004"/>
                <a:gd name="connsiteY6" fmla="*/ 785051 h 795969"/>
                <a:gd name="connsiteX7" fmla="*/ 79820 w 417004"/>
                <a:gd name="connsiteY7" fmla="*/ 792575 h 795969"/>
                <a:gd name="connsiteX8" fmla="*/ 65342 w 417004"/>
                <a:gd name="connsiteY8" fmla="*/ 793528 h 795969"/>
                <a:gd name="connsiteX9" fmla="*/ 19812 w 417004"/>
                <a:gd name="connsiteY9" fmla="*/ 758095 h 795969"/>
                <a:gd name="connsiteX10" fmla="*/ 19145 w 417004"/>
                <a:gd name="connsiteY10" fmla="*/ 554736 h 795969"/>
                <a:gd name="connsiteX11" fmla="*/ 18383 w 417004"/>
                <a:gd name="connsiteY11" fmla="*/ 327660 h 795969"/>
                <a:gd name="connsiteX12" fmla="*/ 19240 w 417004"/>
                <a:gd name="connsiteY12" fmla="*/ 246507 h 795969"/>
                <a:gd name="connsiteX13" fmla="*/ 9715 w 417004"/>
                <a:gd name="connsiteY13" fmla="*/ 40957 h 795969"/>
                <a:gd name="connsiteX14" fmla="*/ 0 w 417004"/>
                <a:gd name="connsiteY14" fmla="*/ 19812 h 79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7004" h="795969">
                  <a:moveTo>
                    <a:pt x="0" y="19812"/>
                  </a:moveTo>
                  <a:cubicBezTo>
                    <a:pt x="31909" y="2381"/>
                    <a:pt x="67342" y="9715"/>
                    <a:pt x="100870" y="7906"/>
                  </a:cubicBezTo>
                  <a:cubicBezTo>
                    <a:pt x="189929" y="3048"/>
                    <a:pt x="279178" y="2381"/>
                    <a:pt x="368332" y="0"/>
                  </a:cubicBezTo>
                  <a:cubicBezTo>
                    <a:pt x="377285" y="62389"/>
                    <a:pt x="377666" y="125444"/>
                    <a:pt x="381953" y="188214"/>
                  </a:cubicBezTo>
                  <a:cubicBezTo>
                    <a:pt x="393859" y="364617"/>
                    <a:pt x="404908" y="541020"/>
                    <a:pt x="416052" y="717518"/>
                  </a:cubicBezTo>
                  <a:cubicBezTo>
                    <a:pt x="417195" y="735997"/>
                    <a:pt x="416719" y="754666"/>
                    <a:pt x="417005" y="773240"/>
                  </a:cubicBezTo>
                  <a:cubicBezTo>
                    <a:pt x="354425" y="785336"/>
                    <a:pt x="290036" y="775907"/>
                    <a:pt x="228124" y="785051"/>
                  </a:cubicBezTo>
                  <a:cubicBezTo>
                    <a:pt x="178213" y="792385"/>
                    <a:pt x="129064" y="788765"/>
                    <a:pt x="79820" y="792575"/>
                  </a:cubicBezTo>
                  <a:cubicBezTo>
                    <a:pt x="74962" y="792956"/>
                    <a:pt x="69913" y="792290"/>
                    <a:pt x="65342" y="793528"/>
                  </a:cubicBezTo>
                  <a:cubicBezTo>
                    <a:pt x="35528" y="801529"/>
                    <a:pt x="20003" y="789908"/>
                    <a:pt x="19812" y="758095"/>
                  </a:cubicBezTo>
                  <a:cubicBezTo>
                    <a:pt x="19336" y="690277"/>
                    <a:pt x="19336" y="622459"/>
                    <a:pt x="19145" y="554736"/>
                  </a:cubicBezTo>
                  <a:cubicBezTo>
                    <a:pt x="19240" y="479012"/>
                    <a:pt x="21050" y="403193"/>
                    <a:pt x="18383" y="327660"/>
                  </a:cubicBezTo>
                  <a:cubicBezTo>
                    <a:pt x="17431" y="300418"/>
                    <a:pt x="17336" y="273558"/>
                    <a:pt x="19240" y="246507"/>
                  </a:cubicBezTo>
                  <a:cubicBezTo>
                    <a:pt x="24289" y="177641"/>
                    <a:pt x="2762" y="109918"/>
                    <a:pt x="9715" y="40957"/>
                  </a:cubicBezTo>
                  <a:cubicBezTo>
                    <a:pt x="10763" y="31528"/>
                    <a:pt x="4667" y="26194"/>
                    <a:pt x="0" y="1981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503">
              <a:extLst>
                <a:ext uri="{FF2B5EF4-FFF2-40B4-BE49-F238E27FC236}">
                  <a16:creationId xmlns:a16="http://schemas.microsoft.com/office/drawing/2014/main" id="{47FD98C2-D797-4D66-BFE1-05C8505E0559}"/>
                </a:ext>
              </a:extLst>
            </p:cNvPr>
            <p:cNvSpPr/>
            <p:nvPr/>
          </p:nvSpPr>
          <p:spPr>
            <a:xfrm>
              <a:off x="6802902" y="4065413"/>
              <a:ext cx="58698" cy="333487"/>
            </a:xfrm>
            <a:custGeom>
              <a:avLst/>
              <a:gdLst>
                <a:gd name="connsiteX0" fmla="*/ 3768 w 190324"/>
                <a:gd name="connsiteY0" fmla="*/ 992 h 1081301"/>
                <a:gd name="connsiteX1" fmla="*/ 14246 w 190324"/>
                <a:gd name="connsiteY1" fmla="*/ 9945 h 1081301"/>
                <a:gd name="connsiteX2" fmla="*/ 154835 w 190324"/>
                <a:gd name="connsiteY2" fmla="*/ 292743 h 1081301"/>
                <a:gd name="connsiteX3" fmla="*/ 161122 w 190324"/>
                <a:gd name="connsiteY3" fmla="*/ 361608 h 1081301"/>
                <a:gd name="connsiteX4" fmla="*/ 179790 w 190324"/>
                <a:gd name="connsiteY4" fmla="*/ 686887 h 1081301"/>
                <a:gd name="connsiteX5" fmla="*/ 180362 w 190324"/>
                <a:gd name="connsiteY5" fmla="*/ 715938 h 1081301"/>
                <a:gd name="connsiteX6" fmla="*/ 181695 w 190324"/>
                <a:gd name="connsiteY6" fmla="*/ 812522 h 1081301"/>
                <a:gd name="connsiteX7" fmla="*/ 189792 w 190324"/>
                <a:gd name="connsiteY7" fmla="*/ 1014357 h 1081301"/>
                <a:gd name="connsiteX8" fmla="*/ 144072 w 190324"/>
                <a:gd name="connsiteY8" fmla="*/ 1070173 h 1081301"/>
                <a:gd name="connsiteX9" fmla="*/ 61490 w 190324"/>
                <a:gd name="connsiteY9" fmla="*/ 1081032 h 1081301"/>
                <a:gd name="connsiteX10" fmla="*/ 44440 w 190324"/>
                <a:gd name="connsiteY10" fmla="*/ 1064458 h 1081301"/>
                <a:gd name="connsiteX11" fmla="*/ 43869 w 190324"/>
                <a:gd name="connsiteY11" fmla="*/ 1006356 h 1081301"/>
                <a:gd name="connsiteX12" fmla="*/ 39392 w 190324"/>
                <a:gd name="connsiteY12" fmla="*/ 983591 h 1081301"/>
                <a:gd name="connsiteX13" fmla="*/ 32915 w 190324"/>
                <a:gd name="connsiteY13" fmla="*/ 972161 h 1081301"/>
                <a:gd name="connsiteX14" fmla="*/ 27581 w 190324"/>
                <a:gd name="connsiteY14" fmla="*/ 902152 h 1081301"/>
                <a:gd name="connsiteX15" fmla="*/ 25581 w 190324"/>
                <a:gd name="connsiteY15" fmla="*/ 875577 h 1081301"/>
                <a:gd name="connsiteX16" fmla="*/ 19580 w 190324"/>
                <a:gd name="connsiteY16" fmla="*/ 643358 h 1081301"/>
                <a:gd name="connsiteX17" fmla="*/ 9960 w 190324"/>
                <a:gd name="connsiteY17" fmla="*/ 314460 h 1081301"/>
                <a:gd name="connsiteX18" fmla="*/ 720 w 190324"/>
                <a:gd name="connsiteY18" fmla="*/ 24328 h 1081301"/>
                <a:gd name="connsiteX19" fmla="*/ 3768 w 190324"/>
                <a:gd name="connsiteY19" fmla="*/ 992 h 108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0324" h="1081301">
                  <a:moveTo>
                    <a:pt x="3768" y="992"/>
                  </a:moveTo>
                  <a:cubicBezTo>
                    <a:pt x="13008" y="-3009"/>
                    <a:pt x="12341" y="6135"/>
                    <a:pt x="14246" y="9945"/>
                  </a:cubicBezTo>
                  <a:cubicBezTo>
                    <a:pt x="61299" y="104147"/>
                    <a:pt x="108067" y="198445"/>
                    <a:pt x="154835" y="292743"/>
                  </a:cubicBezTo>
                  <a:cubicBezTo>
                    <a:pt x="165789" y="314840"/>
                    <a:pt x="158836" y="338653"/>
                    <a:pt x="161122" y="361608"/>
                  </a:cubicBezTo>
                  <a:cubicBezTo>
                    <a:pt x="167789" y="470003"/>
                    <a:pt x="167027" y="578873"/>
                    <a:pt x="179790" y="686887"/>
                  </a:cubicBezTo>
                  <a:cubicBezTo>
                    <a:pt x="180934" y="696507"/>
                    <a:pt x="180267" y="706223"/>
                    <a:pt x="180362" y="715938"/>
                  </a:cubicBezTo>
                  <a:cubicBezTo>
                    <a:pt x="180457" y="748228"/>
                    <a:pt x="174933" y="781756"/>
                    <a:pt x="181695" y="812522"/>
                  </a:cubicBezTo>
                  <a:cubicBezTo>
                    <a:pt x="196459" y="879768"/>
                    <a:pt x="186839" y="947205"/>
                    <a:pt x="189792" y="1014357"/>
                  </a:cubicBezTo>
                  <a:cubicBezTo>
                    <a:pt x="191887" y="1061124"/>
                    <a:pt x="189887" y="1059791"/>
                    <a:pt x="144072" y="1070173"/>
                  </a:cubicBezTo>
                  <a:cubicBezTo>
                    <a:pt x="116640" y="1076364"/>
                    <a:pt x="89208" y="1078365"/>
                    <a:pt x="61490" y="1081032"/>
                  </a:cubicBezTo>
                  <a:cubicBezTo>
                    <a:pt x="44440" y="1082746"/>
                    <a:pt x="44345" y="1076174"/>
                    <a:pt x="44440" y="1064458"/>
                  </a:cubicBezTo>
                  <a:cubicBezTo>
                    <a:pt x="44536" y="1045122"/>
                    <a:pt x="44440" y="1025691"/>
                    <a:pt x="43869" y="1006356"/>
                  </a:cubicBezTo>
                  <a:cubicBezTo>
                    <a:pt x="43678" y="998640"/>
                    <a:pt x="46822" y="989973"/>
                    <a:pt x="39392" y="983591"/>
                  </a:cubicBezTo>
                  <a:cubicBezTo>
                    <a:pt x="35678" y="980638"/>
                    <a:pt x="33772" y="976733"/>
                    <a:pt x="32915" y="972161"/>
                  </a:cubicBezTo>
                  <a:cubicBezTo>
                    <a:pt x="31296" y="948825"/>
                    <a:pt x="35392" y="925012"/>
                    <a:pt x="27581" y="902152"/>
                  </a:cubicBezTo>
                  <a:cubicBezTo>
                    <a:pt x="25867" y="893389"/>
                    <a:pt x="25295" y="884436"/>
                    <a:pt x="25581" y="875577"/>
                  </a:cubicBezTo>
                  <a:cubicBezTo>
                    <a:pt x="28343" y="798044"/>
                    <a:pt x="21771" y="720701"/>
                    <a:pt x="19580" y="643358"/>
                  </a:cubicBezTo>
                  <a:cubicBezTo>
                    <a:pt x="16532" y="533725"/>
                    <a:pt x="15103" y="423997"/>
                    <a:pt x="9960" y="314460"/>
                  </a:cubicBezTo>
                  <a:cubicBezTo>
                    <a:pt x="5388" y="217781"/>
                    <a:pt x="6436" y="120911"/>
                    <a:pt x="720" y="24328"/>
                  </a:cubicBezTo>
                  <a:cubicBezTo>
                    <a:pt x="149" y="16422"/>
                    <a:pt x="-1565" y="8231"/>
                    <a:pt x="3768" y="992"/>
                  </a:cubicBezTo>
                  <a:close/>
                </a:path>
              </a:pathLst>
            </a:custGeom>
            <a:solidFill>
              <a:srgbClr val="E0DE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505">
              <a:extLst>
                <a:ext uri="{FF2B5EF4-FFF2-40B4-BE49-F238E27FC236}">
                  <a16:creationId xmlns:a16="http://schemas.microsoft.com/office/drawing/2014/main" id="{C57CA849-D745-410D-9095-F30E2DBDD370}"/>
                </a:ext>
              </a:extLst>
            </p:cNvPr>
            <p:cNvSpPr/>
            <p:nvPr/>
          </p:nvSpPr>
          <p:spPr>
            <a:xfrm>
              <a:off x="6279551" y="4107991"/>
              <a:ext cx="390256" cy="326316"/>
            </a:xfrm>
            <a:custGeom>
              <a:avLst/>
              <a:gdLst>
                <a:gd name="connsiteX0" fmla="*/ 43720 w 1265370"/>
                <a:gd name="connsiteY0" fmla="*/ 290322 h 1058050"/>
                <a:gd name="connsiteX1" fmla="*/ 310039 w 1265370"/>
                <a:gd name="connsiteY1" fmla="*/ 285369 h 1058050"/>
                <a:gd name="connsiteX2" fmla="*/ 619887 w 1265370"/>
                <a:gd name="connsiteY2" fmla="*/ 276320 h 1058050"/>
                <a:gd name="connsiteX3" fmla="*/ 1041082 w 1265370"/>
                <a:gd name="connsiteY3" fmla="*/ 263081 h 1058050"/>
                <a:gd name="connsiteX4" fmla="*/ 1071182 w 1265370"/>
                <a:gd name="connsiteY4" fmla="*/ 244697 h 1058050"/>
                <a:gd name="connsiteX5" fmla="*/ 1214247 w 1265370"/>
                <a:gd name="connsiteY5" fmla="*/ 0 h 1058050"/>
                <a:gd name="connsiteX6" fmla="*/ 1220534 w 1265370"/>
                <a:gd name="connsiteY6" fmla="*/ 13716 h 1058050"/>
                <a:gd name="connsiteX7" fmla="*/ 1231202 w 1265370"/>
                <a:gd name="connsiteY7" fmla="*/ 46673 h 1058050"/>
                <a:gd name="connsiteX8" fmla="*/ 1241774 w 1265370"/>
                <a:gd name="connsiteY8" fmla="*/ 324517 h 1058050"/>
                <a:gd name="connsiteX9" fmla="*/ 1256633 w 1265370"/>
                <a:gd name="connsiteY9" fmla="*/ 708660 h 1058050"/>
                <a:gd name="connsiteX10" fmla="*/ 1265301 w 1265370"/>
                <a:gd name="connsiteY10" fmla="*/ 933259 h 1058050"/>
                <a:gd name="connsiteX11" fmla="*/ 1256919 w 1265370"/>
                <a:gd name="connsiteY11" fmla="*/ 969931 h 1058050"/>
                <a:gd name="connsiteX12" fmla="*/ 1240536 w 1265370"/>
                <a:gd name="connsiteY12" fmla="*/ 980980 h 1058050"/>
                <a:gd name="connsiteX13" fmla="*/ 1080516 w 1265370"/>
                <a:gd name="connsiteY13" fmla="*/ 991457 h 1058050"/>
                <a:gd name="connsiteX14" fmla="*/ 874586 w 1265370"/>
                <a:gd name="connsiteY14" fmla="*/ 1002316 h 1058050"/>
                <a:gd name="connsiteX15" fmla="*/ 746093 w 1265370"/>
                <a:gd name="connsiteY15" fmla="*/ 1011460 h 1058050"/>
                <a:gd name="connsiteX16" fmla="*/ 600265 w 1265370"/>
                <a:gd name="connsiteY16" fmla="*/ 1019651 h 1058050"/>
                <a:gd name="connsiteX17" fmla="*/ 576358 w 1265370"/>
                <a:gd name="connsiteY17" fmla="*/ 996791 h 1058050"/>
                <a:gd name="connsiteX18" fmla="*/ 572262 w 1265370"/>
                <a:gd name="connsiteY18" fmla="*/ 922877 h 1058050"/>
                <a:gd name="connsiteX19" fmla="*/ 563308 w 1265370"/>
                <a:gd name="connsiteY19" fmla="*/ 901256 h 1058050"/>
                <a:gd name="connsiteX20" fmla="*/ 557879 w 1265370"/>
                <a:gd name="connsiteY20" fmla="*/ 821531 h 1058050"/>
                <a:gd name="connsiteX21" fmla="*/ 547116 w 1265370"/>
                <a:gd name="connsiteY21" fmla="*/ 417195 h 1058050"/>
                <a:gd name="connsiteX22" fmla="*/ 543211 w 1265370"/>
                <a:gd name="connsiteY22" fmla="*/ 327755 h 1058050"/>
                <a:gd name="connsiteX23" fmla="*/ 519017 w 1265370"/>
                <a:gd name="connsiteY23" fmla="*/ 306515 h 1058050"/>
                <a:gd name="connsiteX24" fmla="*/ 395573 w 1265370"/>
                <a:gd name="connsiteY24" fmla="*/ 310039 h 1058050"/>
                <a:gd name="connsiteX25" fmla="*/ 209169 w 1265370"/>
                <a:gd name="connsiteY25" fmla="*/ 315944 h 1058050"/>
                <a:gd name="connsiteX26" fmla="*/ 173927 w 1265370"/>
                <a:gd name="connsiteY26" fmla="*/ 353282 h 1058050"/>
                <a:gd name="connsiteX27" fmla="*/ 189166 w 1265370"/>
                <a:gd name="connsiteY27" fmla="*/ 740378 h 1058050"/>
                <a:gd name="connsiteX28" fmla="*/ 198120 w 1265370"/>
                <a:gd name="connsiteY28" fmla="*/ 977456 h 1058050"/>
                <a:gd name="connsiteX29" fmla="*/ 199834 w 1265370"/>
                <a:gd name="connsiteY29" fmla="*/ 996696 h 1058050"/>
                <a:gd name="connsiteX30" fmla="*/ 227076 w 1265370"/>
                <a:gd name="connsiteY30" fmla="*/ 1019937 h 1058050"/>
                <a:gd name="connsiteX31" fmla="*/ 275558 w 1265370"/>
                <a:gd name="connsiteY31" fmla="*/ 1020032 h 1058050"/>
                <a:gd name="connsiteX32" fmla="*/ 304990 w 1265370"/>
                <a:gd name="connsiteY32" fmla="*/ 1028224 h 1058050"/>
                <a:gd name="connsiteX33" fmla="*/ 374999 w 1265370"/>
                <a:gd name="connsiteY33" fmla="*/ 1028224 h 1058050"/>
                <a:gd name="connsiteX34" fmla="*/ 360521 w 1265370"/>
                <a:gd name="connsiteY34" fmla="*/ 1038034 h 1058050"/>
                <a:gd name="connsiteX35" fmla="*/ 280797 w 1265370"/>
                <a:gd name="connsiteY35" fmla="*/ 1038606 h 1058050"/>
                <a:gd name="connsiteX36" fmla="*/ 96774 w 1265370"/>
                <a:gd name="connsiteY36" fmla="*/ 1050798 h 1058050"/>
                <a:gd name="connsiteX37" fmla="*/ 24003 w 1265370"/>
                <a:gd name="connsiteY37" fmla="*/ 1058037 h 1058050"/>
                <a:gd name="connsiteX38" fmla="*/ 0 w 1265370"/>
                <a:gd name="connsiteY38" fmla="*/ 1049750 h 1058050"/>
                <a:gd name="connsiteX39" fmla="*/ 11525 w 1265370"/>
                <a:gd name="connsiteY39" fmla="*/ 824770 h 1058050"/>
                <a:gd name="connsiteX40" fmla="*/ 34576 w 1265370"/>
                <a:gd name="connsiteY40" fmla="*/ 396431 h 1058050"/>
                <a:gd name="connsiteX41" fmla="*/ 43720 w 1265370"/>
                <a:gd name="connsiteY41" fmla="*/ 290322 h 105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65370" h="1058050">
                  <a:moveTo>
                    <a:pt x="43720" y="290322"/>
                  </a:moveTo>
                  <a:cubicBezTo>
                    <a:pt x="132493" y="288703"/>
                    <a:pt x="221266" y="287560"/>
                    <a:pt x="310039" y="285369"/>
                  </a:cubicBezTo>
                  <a:cubicBezTo>
                    <a:pt x="413385" y="282797"/>
                    <a:pt x="516636" y="279559"/>
                    <a:pt x="619887" y="276320"/>
                  </a:cubicBezTo>
                  <a:cubicBezTo>
                    <a:pt x="760286" y="271939"/>
                    <a:pt x="900684" y="266986"/>
                    <a:pt x="1041082" y="263081"/>
                  </a:cubicBezTo>
                  <a:cubicBezTo>
                    <a:pt x="1055941" y="262700"/>
                    <a:pt x="1063943" y="257366"/>
                    <a:pt x="1071182" y="244697"/>
                  </a:cubicBezTo>
                  <a:cubicBezTo>
                    <a:pt x="1118330" y="162878"/>
                    <a:pt x="1166432" y="81629"/>
                    <a:pt x="1214247" y="0"/>
                  </a:cubicBezTo>
                  <a:cubicBezTo>
                    <a:pt x="1221486" y="2191"/>
                    <a:pt x="1216247" y="10192"/>
                    <a:pt x="1220534" y="13716"/>
                  </a:cubicBezTo>
                  <a:cubicBezTo>
                    <a:pt x="1232440" y="22003"/>
                    <a:pt x="1230726" y="34862"/>
                    <a:pt x="1231202" y="46673"/>
                  </a:cubicBezTo>
                  <a:cubicBezTo>
                    <a:pt x="1234535" y="139256"/>
                    <a:pt x="1237964" y="231934"/>
                    <a:pt x="1241774" y="324517"/>
                  </a:cubicBezTo>
                  <a:cubicBezTo>
                    <a:pt x="1247013" y="452533"/>
                    <a:pt x="1252823" y="580549"/>
                    <a:pt x="1256633" y="708660"/>
                  </a:cubicBezTo>
                  <a:cubicBezTo>
                    <a:pt x="1258824" y="783526"/>
                    <a:pt x="1266063" y="858298"/>
                    <a:pt x="1265301" y="933259"/>
                  </a:cubicBezTo>
                  <a:cubicBezTo>
                    <a:pt x="1265206" y="945928"/>
                    <a:pt x="1267016" y="959358"/>
                    <a:pt x="1256919" y="969931"/>
                  </a:cubicBezTo>
                  <a:cubicBezTo>
                    <a:pt x="1254728" y="978599"/>
                    <a:pt x="1248156" y="979265"/>
                    <a:pt x="1240536" y="980980"/>
                  </a:cubicBezTo>
                  <a:cubicBezTo>
                    <a:pt x="1187577" y="992600"/>
                    <a:pt x="1133380" y="985076"/>
                    <a:pt x="1080516" y="991457"/>
                  </a:cubicBezTo>
                  <a:cubicBezTo>
                    <a:pt x="1011745" y="999744"/>
                    <a:pt x="942404" y="993648"/>
                    <a:pt x="874586" y="1002316"/>
                  </a:cubicBezTo>
                  <a:cubicBezTo>
                    <a:pt x="831342" y="1007840"/>
                    <a:pt x="787336" y="1001744"/>
                    <a:pt x="746093" y="1011460"/>
                  </a:cubicBezTo>
                  <a:cubicBezTo>
                    <a:pt x="697135" y="1023080"/>
                    <a:pt x="648653" y="1015175"/>
                    <a:pt x="600265" y="1019651"/>
                  </a:cubicBezTo>
                  <a:cubicBezTo>
                    <a:pt x="582263" y="1021271"/>
                    <a:pt x="576548" y="1014889"/>
                    <a:pt x="576358" y="996791"/>
                  </a:cubicBezTo>
                  <a:cubicBezTo>
                    <a:pt x="576072" y="972217"/>
                    <a:pt x="581311" y="947071"/>
                    <a:pt x="572262" y="922877"/>
                  </a:cubicBezTo>
                  <a:cubicBezTo>
                    <a:pt x="565023" y="917448"/>
                    <a:pt x="563975" y="909257"/>
                    <a:pt x="563308" y="901256"/>
                  </a:cubicBezTo>
                  <a:cubicBezTo>
                    <a:pt x="560832" y="874776"/>
                    <a:pt x="557403" y="848392"/>
                    <a:pt x="557879" y="821531"/>
                  </a:cubicBezTo>
                  <a:cubicBezTo>
                    <a:pt x="560356" y="686657"/>
                    <a:pt x="545497" y="552164"/>
                    <a:pt x="547116" y="417195"/>
                  </a:cubicBezTo>
                  <a:cubicBezTo>
                    <a:pt x="547497" y="387572"/>
                    <a:pt x="542830" y="357664"/>
                    <a:pt x="543211" y="327755"/>
                  </a:cubicBezTo>
                  <a:cubicBezTo>
                    <a:pt x="543401" y="310515"/>
                    <a:pt x="534924" y="304038"/>
                    <a:pt x="519017" y="306515"/>
                  </a:cubicBezTo>
                  <a:cubicBezTo>
                    <a:pt x="477964" y="312992"/>
                    <a:pt x="436721" y="310039"/>
                    <a:pt x="395573" y="310039"/>
                  </a:cubicBezTo>
                  <a:cubicBezTo>
                    <a:pt x="333375" y="309944"/>
                    <a:pt x="271463" y="316802"/>
                    <a:pt x="209169" y="315944"/>
                  </a:cubicBezTo>
                  <a:cubicBezTo>
                    <a:pt x="176974" y="315468"/>
                    <a:pt x="172783" y="321659"/>
                    <a:pt x="173927" y="353282"/>
                  </a:cubicBezTo>
                  <a:cubicBezTo>
                    <a:pt x="178784" y="482346"/>
                    <a:pt x="185642" y="611219"/>
                    <a:pt x="189166" y="740378"/>
                  </a:cubicBezTo>
                  <a:cubicBezTo>
                    <a:pt x="191357" y="819341"/>
                    <a:pt x="198787" y="898303"/>
                    <a:pt x="198120" y="977456"/>
                  </a:cubicBezTo>
                  <a:cubicBezTo>
                    <a:pt x="198025" y="983933"/>
                    <a:pt x="199168" y="990314"/>
                    <a:pt x="199834" y="996696"/>
                  </a:cubicBezTo>
                  <a:cubicBezTo>
                    <a:pt x="201739" y="1013269"/>
                    <a:pt x="209836" y="1020794"/>
                    <a:pt x="227076" y="1019937"/>
                  </a:cubicBezTo>
                  <a:cubicBezTo>
                    <a:pt x="243173" y="1019175"/>
                    <a:pt x="259366" y="1019461"/>
                    <a:pt x="275558" y="1020032"/>
                  </a:cubicBezTo>
                  <a:cubicBezTo>
                    <a:pt x="285940" y="1020413"/>
                    <a:pt x="296799" y="1019651"/>
                    <a:pt x="304990" y="1028224"/>
                  </a:cubicBezTo>
                  <a:cubicBezTo>
                    <a:pt x="327946" y="1028224"/>
                    <a:pt x="350901" y="1028224"/>
                    <a:pt x="374999" y="1028224"/>
                  </a:cubicBezTo>
                  <a:cubicBezTo>
                    <a:pt x="372142" y="1040892"/>
                    <a:pt x="365284" y="1037939"/>
                    <a:pt x="360521" y="1038034"/>
                  </a:cubicBezTo>
                  <a:cubicBezTo>
                    <a:pt x="333946" y="1038511"/>
                    <a:pt x="307372" y="1038987"/>
                    <a:pt x="280797" y="1038606"/>
                  </a:cubicBezTo>
                  <a:cubicBezTo>
                    <a:pt x="219170" y="1037654"/>
                    <a:pt x="158687" y="1051084"/>
                    <a:pt x="96774" y="1050798"/>
                  </a:cubicBezTo>
                  <a:cubicBezTo>
                    <a:pt x="73628" y="1050703"/>
                    <a:pt x="48578" y="1057466"/>
                    <a:pt x="24003" y="1058037"/>
                  </a:cubicBezTo>
                  <a:cubicBezTo>
                    <a:pt x="14669" y="1058227"/>
                    <a:pt x="6667" y="1056513"/>
                    <a:pt x="0" y="1049750"/>
                  </a:cubicBezTo>
                  <a:cubicBezTo>
                    <a:pt x="3810" y="974789"/>
                    <a:pt x="7525" y="899732"/>
                    <a:pt x="11525" y="824770"/>
                  </a:cubicBezTo>
                  <a:cubicBezTo>
                    <a:pt x="19050" y="681990"/>
                    <a:pt x="26194" y="539115"/>
                    <a:pt x="34576" y="396431"/>
                  </a:cubicBezTo>
                  <a:cubicBezTo>
                    <a:pt x="36576" y="360998"/>
                    <a:pt x="35814" y="325279"/>
                    <a:pt x="43720" y="29032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506">
              <a:extLst>
                <a:ext uri="{FF2B5EF4-FFF2-40B4-BE49-F238E27FC236}">
                  <a16:creationId xmlns:a16="http://schemas.microsoft.com/office/drawing/2014/main" id="{1F412D83-BE13-4A3E-A18F-E6E66881BC42}"/>
                </a:ext>
              </a:extLst>
            </p:cNvPr>
            <p:cNvSpPr/>
            <p:nvPr/>
          </p:nvSpPr>
          <p:spPr>
            <a:xfrm>
              <a:off x="6656037" y="3902510"/>
              <a:ext cx="159210" cy="512623"/>
            </a:xfrm>
            <a:custGeom>
              <a:avLst/>
              <a:gdLst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85154 w 516225"/>
                <a:gd name="connsiteY5" fmla="*/ 434702 h 1662136"/>
                <a:gd name="connsiteX6" fmla="*/ 132969 w 516225"/>
                <a:gd name="connsiteY6" fmla="*/ 318497 h 1662136"/>
                <a:gd name="connsiteX7" fmla="*/ 171069 w 516225"/>
                <a:gd name="connsiteY7" fmla="*/ 220580 h 1662136"/>
                <a:gd name="connsiteX8" fmla="*/ 231172 w 516225"/>
                <a:gd name="connsiteY8" fmla="*/ 63227 h 1662136"/>
                <a:gd name="connsiteX9" fmla="*/ 250793 w 516225"/>
                <a:gd name="connsiteY9" fmla="*/ 12173 h 1662136"/>
                <a:gd name="connsiteX10" fmla="*/ 261747 w 516225"/>
                <a:gd name="connsiteY10" fmla="*/ 362 h 1662136"/>
                <a:gd name="connsiteX11" fmla="*/ 272701 w 516225"/>
                <a:gd name="connsiteY11" fmla="*/ 10840 h 1662136"/>
                <a:gd name="connsiteX12" fmla="*/ 326231 w 516225"/>
                <a:gd name="connsiteY12" fmla="*/ 142666 h 1662136"/>
                <a:gd name="connsiteX13" fmla="*/ 364617 w 516225"/>
                <a:gd name="connsiteY13" fmla="*/ 237630 h 1662136"/>
                <a:gd name="connsiteX14" fmla="*/ 433864 w 516225"/>
                <a:gd name="connsiteY14" fmla="*/ 411937 h 1662136"/>
                <a:gd name="connsiteX15" fmla="*/ 480060 w 516225"/>
                <a:gd name="connsiteY15" fmla="*/ 529000 h 1662136"/>
                <a:gd name="connsiteX16" fmla="*/ 489395 w 516225"/>
                <a:gd name="connsiteY16" fmla="*/ 651682 h 1662136"/>
                <a:gd name="connsiteX17" fmla="*/ 506635 w 516225"/>
                <a:gd name="connsiteY17" fmla="*/ 1232992 h 1662136"/>
                <a:gd name="connsiteX18" fmla="*/ 512350 w 516225"/>
                <a:gd name="connsiteY18" fmla="*/ 1433970 h 1662136"/>
                <a:gd name="connsiteX19" fmla="*/ 514921 w 516225"/>
                <a:gd name="connsiteY19" fmla="*/ 1500169 h 1662136"/>
                <a:gd name="connsiteX20" fmla="*/ 515588 w 516225"/>
                <a:gd name="connsiteY20" fmla="*/ 1511503 h 1662136"/>
                <a:gd name="connsiteX21" fmla="*/ 516160 w 516225"/>
                <a:gd name="connsiteY21" fmla="*/ 1593609 h 1662136"/>
                <a:gd name="connsiteX22" fmla="*/ 496920 w 516225"/>
                <a:gd name="connsiteY22" fmla="*/ 1616850 h 1662136"/>
                <a:gd name="connsiteX23" fmla="*/ 148686 w 516225"/>
                <a:gd name="connsiteY23" fmla="*/ 1651807 h 1662136"/>
                <a:gd name="connsiteX24" fmla="*/ 72009 w 516225"/>
                <a:gd name="connsiteY24" fmla="*/ 1660855 h 1662136"/>
                <a:gd name="connsiteX25" fmla="*/ 36195 w 516225"/>
                <a:gd name="connsiteY25" fmla="*/ 1636090 h 166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6225" h="1662136">
                  <a:moveTo>
                    <a:pt x="36195" y="1636090"/>
                  </a:moveTo>
                  <a:cubicBezTo>
                    <a:pt x="30195" y="1471498"/>
                    <a:pt x="24289" y="1306811"/>
                    <a:pt x="18288" y="1142219"/>
                  </a:cubicBezTo>
                  <a:cubicBezTo>
                    <a:pt x="14097" y="1028395"/>
                    <a:pt x="9716" y="914667"/>
                    <a:pt x="5334" y="800938"/>
                  </a:cubicBezTo>
                  <a:cubicBezTo>
                    <a:pt x="3810" y="760552"/>
                    <a:pt x="1810" y="720262"/>
                    <a:pt x="0" y="679876"/>
                  </a:cubicBezTo>
                  <a:cubicBezTo>
                    <a:pt x="381" y="643681"/>
                    <a:pt x="18669" y="612820"/>
                    <a:pt x="30195" y="580054"/>
                  </a:cubicBezTo>
                  <a:cubicBezTo>
                    <a:pt x="47340" y="531190"/>
                    <a:pt x="64104" y="481946"/>
                    <a:pt x="85154" y="434702"/>
                  </a:cubicBezTo>
                  <a:cubicBezTo>
                    <a:pt x="102299" y="396412"/>
                    <a:pt x="115920" y="356788"/>
                    <a:pt x="132969" y="318497"/>
                  </a:cubicBezTo>
                  <a:cubicBezTo>
                    <a:pt x="147161" y="286493"/>
                    <a:pt x="158115" y="253060"/>
                    <a:pt x="171069" y="220580"/>
                  </a:cubicBezTo>
                  <a:cubicBezTo>
                    <a:pt x="191834" y="168478"/>
                    <a:pt x="214313" y="116948"/>
                    <a:pt x="231172" y="63227"/>
                  </a:cubicBezTo>
                  <a:cubicBezTo>
                    <a:pt x="236601" y="45987"/>
                    <a:pt x="249270" y="31414"/>
                    <a:pt x="250793" y="12173"/>
                  </a:cubicBezTo>
                  <a:cubicBezTo>
                    <a:pt x="251174" y="7792"/>
                    <a:pt x="257175" y="1791"/>
                    <a:pt x="261747" y="362"/>
                  </a:cubicBezTo>
                  <a:cubicBezTo>
                    <a:pt x="268605" y="-1829"/>
                    <a:pt x="270796" y="6458"/>
                    <a:pt x="272701" y="10840"/>
                  </a:cubicBezTo>
                  <a:cubicBezTo>
                    <a:pt x="290894" y="54655"/>
                    <a:pt x="308420" y="98660"/>
                    <a:pt x="326231" y="142666"/>
                  </a:cubicBezTo>
                  <a:cubicBezTo>
                    <a:pt x="338995" y="174289"/>
                    <a:pt x="352044" y="205912"/>
                    <a:pt x="364617" y="237630"/>
                  </a:cubicBezTo>
                  <a:cubicBezTo>
                    <a:pt x="387572" y="295732"/>
                    <a:pt x="408527" y="354787"/>
                    <a:pt x="433864" y="411937"/>
                  </a:cubicBezTo>
                  <a:cubicBezTo>
                    <a:pt x="450914" y="450418"/>
                    <a:pt x="457771" y="492805"/>
                    <a:pt x="480060" y="529000"/>
                  </a:cubicBezTo>
                  <a:cubicBezTo>
                    <a:pt x="492729" y="569100"/>
                    <a:pt x="487966" y="610819"/>
                    <a:pt x="489395" y="651682"/>
                  </a:cubicBezTo>
                  <a:cubicBezTo>
                    <a:pt x="496062" y="845420"/>
                    <a:pt x="501015" y="1039254"/>
                    <a:pt x="506635" y="1232992"/>
                  </a:cubicBezTo>
                  <a:cubicBezTo>
                    <a:pt x="508540" y="1299953"/>
                    <a:pt x="510445" y="1367009"/>
                    <a:pt x="512350" y="1433970"/>
                  </a:cubicBezTo>
                  <a:cubicBezTo>
                    <a:pt x="515493" y="1455973"/>
                    <a:pt x="511016" y="1478261"/>
                    <a:pt x="514921" y="1500169"/>
                  </a:cubicBezTo>
                  <a:cubicBezTo>
                    <a:pt x="515112" y="1503979"/>
                    <a:pt x="515398" y="1507693"/>
                    <a:pt x="515588" y="1511503"/>
                  </a:cubicBezTo>
                  <a:cubicBezTo>
                    <a:pt x="515684" y="1538935"/>
                    <a:pt x="514921" y="1566272"/>
                    <a:pt x="516160" y="1593609"/>
                  </a:cubicBezTo>
                  <a:cubicBezTo>
                    <a:pt x="516827" y="1608563"/>
                    <a:pt x="512540" y="1615326"/>
                    <a:pt x="496920" y="1616850"/>
                  </a:cubicBezTo>
                  <a:cubicBezTo>
                    <a:pt x="380810" y="1628089"/>
                    <a:pt x="264700" y="1639996"/>
                    <a:pt x="148686" y="1651807"/>
                  </a:cubicBezTo>
                  <a:cubicBezTo>
                    <a:pt x="123063" y="1654378"/>
                    <a:pt x="97441" y="1656950"/>
                    <a:pt x="72009" y="1660855"/>
                  </a:cubicBezTo>
                  <a:cubicBezTo>
                    <a:pt x="51054" y="1664380"/>
                    <a:pt x="35814" y="1661998"/>
                    <a:pt x="36195" y="163609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507">
              <a:extLst>
                <a:ext uri="{FF2B5EF4-FFF2-40B4-BE49-F238E27FC236}">
                  <a16:creationId xmlns:a16="http://schemas.microsoft.com/office/drawing/2014/main" id="{72175C1F-9294-452D-B817-DE2FCC996607}"/>
                </a:ext>
              </a:extLst>
            </p:cNvPr>
            <p:cNvSpPr/>
            <p:nvPr/>
          </p:nvSpPr>
          <p:spPr>
            <a:xfrm>
              <a:off x="6330273" y="4199653"/>
              <a:ext cx="125969" cy="226067"/>
            </a:xfrm>
            <a:custGeom>
              <a:avLst/>
              <a:gdLst>
                <a:gd name="connsiteX0" fmla="*/ 140529 w 408444"/>
                <a:gd name="connsiteY0" fmla="*/ 730921 h 733002"/>
                <a:gd name="connsiteX1" fmla="*/ 48422 w 408444"/>
                <a:gd name="connsiteY1" fmla="*/ 732921 h 733002"/>
                <a:gd name="connsiteX2" fmla="*/ 27753 w 408444"/>
                <a:gd name="connsiteY2" fmla="*/ 714919 h 733002"/>
                <a:gd name="connsiteX3" fmla="*/ 19942 w 408444"/>
                <a:gd name="connsiteY3" fmla="*/ 530896 h 733002"/>
                <a:gd name="connsiteX4" fmla="*/ 416 w 408444"/>
                <a:gd name="connsiteY4" fmla="*/ 46359 h 733002"/>
                <a:gd name="connsiteX5" fmla="*/ 32039 w 408444"/>
                <a:gd name="connsiteY5" fmla="*/ 10926 h 733002"/>
                <a:gd name="connsiteX6" fmla="*/ 364080 w 408444"/>
                <a:gd name="connsiteY6" fmla="*/ 68 h 733002"/>
                <a:gd name="connsiteX7" fmla="*/ 388179 w 408444"/>
                <a:gd name="connsiteY7" fmla="*/ 24452 h 733002"/>
                <a:gd name="connsiteX8" fmla="*/ 407800 w 408444"/>
                <a:gd name="connsiteY8" fmla="*/ 625574 h 733002"/>
                <a:gd name="connsiteX9" fmla="*/ 408372 w 408444"/>
                <a:gd name="connsiteY9" fmla="*/ 698250 h 733002"/>
                <a:gd name="connsiteX10" fmla="*/ 389512 w 408444"/>
                <a:gd name="connsiteY10" fmla="*/ 718443 h 733002"/>
                <a:gd name="connsiteX11" fmla="*/ 159484 w 408444"/>
                <a:gd name="connsiteY11" fmla="*/ 728063 h 733002"/>
                <a:gd name="connsiteX12" fmla="*/ 140529 w 408444"/>
                <a:gd name="connsiteY12" fmla="*/ 730921 h 73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444" h="733002">
                  <a:moveTo>
                    <a:pt x="140529" y="730921"/>
                  </a:moveTo>
                  <a:cubicBezTo>
                    <a:pt x="109858" y="731493"/>
                    <a:pt x="79093" y="731397"/>
                    <a:pt x="48422" y="732921"/>
                  </a:cubicBezTo>
                  <a:cubicBezTo>
                    <a:pt x="34325" y="733588"/>
                    <a:pt x="28229" y="730349"/>
                    <a:pt x="27753" y="714919"/>
                  </a:cubicBezTo>
                  <a:cubicBezTo>
                    <a:pt x="25848" y="653578"/>
                    <a:pt x="22514" y="592237"/>
                    <a:pt x="19942" y="530896"/>
                  </a:cubicBezTo>
                  <a:cubicBezTo>
                    <a:pt x="13370" y="369352"/>
                    <a:pt x="6893" y="207903"/>
                    <a:pt x="416" y="46359"/>
                  </a:cubicBezTo>
                  <a:cubicBezTo>
                    <a:pt x="-918" y="12450"/>
                    <a:pt x="-1013" y="11974"/>
                    <a:pt x="32039" y="10926"/>
                  </a:cubicBezTo>
                  <a:cubicBezTo>
                    <a:pt x="142720" y="7307"/>
                    <a:pt x="253400" y="4544"/>
                    <a:pt x="364080" y="68"/>
                  </a:cubicBezTo>
                  <a:cubicBezTo>
                    <a:pt x="384464" y="-790"/>
                    <a:pt x="387703" y="6449"/>
                    <a:pt x="388179" y="24452"/>
                  </a:cubicBezTo>
                  <a:cubicBezTo>
                    <a:pt x="394275" y="224858"/>
                    <a:pt x="401133" y="425168"/>
                    <a:pt x="407800" y="625574"/>
                  </a:cubicBezTo>
                  <a:cubicBezTo>
                    <a:pt x="407896" y="649768"/>
                    <a:pt x="407134" y="674057"/>
                    <a:pt x="408372" y="698250"/>
                  </a:cubicBezTo>
                  <a:cubicBezTo>
                    <a:pt x="409134" y="713109"/>
                    <a:pt x="403990" y="717967"/>
                    <a:pt x="389512" y="718443"/>
                  </a:cubicBezTo>
                  <a:cubicBezTo>
                    <a:pt x="312836" y="721205"/>
                    <a:pt x="236160" y="724730"/>
                    <a:pt x="159484" y="728063"/>
                  </a:cubicBezTo>
                  <a:cubicBezTo>
                    <a:pt x="153102" y="728349"/>
                    <a:pt x="146815" y="729969"/>
                    <a:pt x="140529" y="7309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509">
              <a:extLst>
                <a:ext uri="{FF2B5EF4-FFF2-40B4-BE49-F238E27FC236}">
                  <a16:creationId xmlns:a16="http://schemas.microsoft.com/office/drawing/2014/main" id="{7D700E65-91BC-4F81-937B-5E45CB53529E}"/>
                </a:ext>
              </a:extLst>
            </p:cNvPr>
            <p:cNvSpPr/>
            <p:nvPr/>
          </p:nvSpPr>
          <p:spPr>
            <a:xfrm>
              <a:off x="6813721" y="4344822"/>
              <a:ext cx="1623" cy="20446"/>
            </a:xfrm>
            <a:custGeom>
              <a:avLst/>
              <a:gdLst>
                <a:gd name="connsiteX0" fmla="*/ 3548 w 5264"/>
                <a:gd name="connsiteY0" fmla="*/ 66294 h 66293"/>
                <a:gd name="connsiteX1" fmla="*/ 976 w 5264"/>
                <a:gd name="connsiteY1" fmla="*/ 0 h 66293"/>
                <a:gd name="connsiteX2" fmla="*/ 3548 w 5264"/>
                <a:gd name="connsiteY2" fmla="*/ 66294 h 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64" h="66293">
                  <a:moveTo>
                    <a:pt x="3548" y="66294"/>
                  </a:moveTo>
                  <a:cubicBezTo>
                    <a:pt x="-1596" y="44387"/>
                    <a:pt x="119" y="22193"/>
                    <a:pt x="976" y="0"/>
                  </a:cubicBezTo>
                  <a:cubicBezTo>
                    <a:pt x="7739" y="21907"/>
                    <a:pt x="4786" y="44196"/>
                    <a:pt x="3548" y="66294"/>
                  </a:cubicBezTo>
                  <a:close/>
                </a:path>
              </a:pathLst>
            </a:custGeom>
            <a:solidFill>
              <a:srgbClr val="FDCE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B907977-F150-46D5-B3A9-A13986E7FD40}"/>
              </a:ext>
            </a:extLst>
          </p:cNvPr>
          <p:cNvGrpSpPr/>
          <p:nvPr/>
        </p:nvGrpSpPr>
        <p:grpSpPr>
          <a:xfrm>
            <a:off x="917641" y="1864618"/>
            <a:ext cx="3366592" cy="4126607"/>
            <a:chOff x="917641" y="1864618"/>
            <a:chExt cx="3366592" cy="4126607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C093C7BA-EBB0-4407-A9D2-F93C5E6B9037}"/>
                </a:ext>
              </a:extLst>
            </p:cNvPr>
            <p:cNvGrpSpPr/>
            <p:nvPr/>
          </p:nvGrpSpPr>
          <p:grpSpPr>
            <a:xfrm>
              <a:off x="917641" y="3334821"/>
              <a:ext cx="3366592" cy="2656404"/>
              <a:chOff x="917641" y="3334821"/>
              <a:chExt cx="3366592" cy="2656404"/>
            </a:xfrm>
          </p:grpSpPr>
          <p:sp>
            <p:nvSpPr>
              <p:cNvPr id="12" name="Rectangle 17">
                <a:extLst>
                  <a:ext uri="{FF2B5EF4-FFF2-40B4-BE49-F238E27FC236}">
                    <a16:creationId xmlns:a16="http://schemas.microsoft.com/office/drawing/2014/main" id="{05F2A06B-56E1-4F7A-8C83-EA9D1D18AAD3}"/>
                  </a:ext>
                </a:extLst>
              </p:cNvPr>
              <p:cNvSpPr/>
              <p:nvPr/>
            </p:nvSpPr>
            <p:spPr>
              <a:xfrm>
                <a:off x="917641" y="3334821"/>
                <a:ext cx="3366592" cy="265640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8">
                <a:extLst>
                  <a:ext uri="{FF2B5EF4-FFF2-40B4-BE49-F238E27FC236}">
                    <a16:creationId xmlns:a16="http://schemas.microsoft.com/office/drawing/2014/main" id="{8286029A-C1C2-4312-B7B2-0F8315132A7B}"/>
                  </a:ext>
                </a:extLst>
              </p:cNvPr>
              <p:cNvSpPr/>
              <p:nvPr/>
            </p:nvSpPr>
            <p:spPr>
              <a:xfrm>
                <a:off x="917641" y="3334821"/>
                <a:ext cx="3366592" cy="54754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E8D49670-F45A-4640-A84B-C5F05F6EEC3C}"/>
                </a:ext>
              </a:extLst>
            </p:cNvPr>
            <p:cNvGrpSpPr/>
            <p:nvPr/>
          </p:nvGrpSpPr>
          <p:grpSpPr>
            <a:xfrm>
              <a:off x="1095907" y="1864618"/>
              <a:ext cx="3010849" cy="1370951"/>
              <a:chOff x="1095907" y="1864618"/>
              <a:chExt cx="3010849" cy="1370951"/>
            </a:xfrm>
          </p:grpSpPr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A5CCC70E-9D65-4DA9-9141-8BA01BEA74C3}"/>
                  </a:ext>
                </a:extLst>
              </p:cNvPr>
              <p:cNvSpPr/>
              <p:nvPr/>
            </p:nvSpPr>
            <p:spPr>
              <a:xfrm rot="5400000">
                <a:off x="2217163" y="1346768"/>
                <a:ext cx="767545" cy="3010057"/>
              </a:xfrm>
              <a:custGeom>
                <a:avLst/>
                <a:gdLst>
                  <a:gd name="connsiteX0" fmla="*/ 0 w 2161651"/>
                  <a:gd name="connsiteY0" fmla="*/ 0 h 1656184"/>
                  <a:gd name="connsiteX1" fmla="*/ 1656184 w 2161651"/>
                  <a:gd name="connsiteY1" fmla="*/ 0 h 1656184"/>
                  <a:gd name="connsiteX2" fmla="*/ 1656184 w 2161651"/>
                  <a:gd name="connsiteY2" fmla="*/ 640151 h 1656184"/>
                  <a:gd name="connsiteX3" fmla="*/ 2161650 w 2161651"/>
                  <a:gd name="connsiteY3" fmla="*/ 828092 h 1656184"/>
                  <a:gd name="connsiteX4" fmla="*/ 1656184 w 2161651"/>
                  <a:gd name="connsiteY4" fmla="*/ 1016033 h 1656184"/>
                  <a:gd name="connsiteX5" fmla="*/ 1656184 w 2161651"/>
                  <a:gd name="connsiteY5" fmla="*/ 1656184 h 1656184"/>
                  <a:gd name="connsiteX6" fmla="*/ 0 w 2161651"/>
                  <a:gd name="connsiteY6" fmla="*/ 1656184 h 1656184"/>
                  <a:gd name="connsiteX7" fmla="*/ 0 w 2161651"/>
                  <a:gd name="connsiteY7" fmla="*/ 0 h 165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1651" h="1656184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216165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F710A000-3767-43BA-8A56-92E05E6BFD3F}"/>
                  </a:ext>
                </a:extLst>
              </p:cNvPr>
              <p:cNvSpPr/>
              <p:nvPr/>
            </p:nvSpPr>
            <p:spPr>
              <a:xfrm>
                <a:off x="1096699" y="1864618"/>
                <a:ext cx="3010057" cy="60340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40DD73-D5DE-4B3A-BDFD-C66D0A979C85}"/>
                </a:ext>
              </a:extLst>
            </p:cNvPr>
            <p:cNvSpPr txBox="1"/>
            <p:nvPr/>
          </p:nvSpPr>
          <p:spPr>
            <a:xfrm>
              <a:off x="1314086" y="1935489"/>
              <a:ext cx="257528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2400" b="1" dirty="0">
                <a:solidFill>
                  <a:srgbClr val="262626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9F57E1-9CDB-4F83-912E-DEDB122A610E}"/>
                </a:ext>
              </a:extLst>
            </p:cNvPr>
            <p:cNvSpPr txBox="1"/>
            <p:nvPr/>
          </p:nvSpPr>
          <p:spPr>
            <a:xfrm>
              <a:off x="1317219" y="2528735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337DC6-85A9-45BC-99E1-C4E37544028F}"/>
                </a:ext>
              </a:extLst>
            </p:cNvPr>
            <p:cNvSpPr txBox="1"/>
            <p:nvPr/>
          </p:nvSpPr>
          <p:spPr>
            <a:xfrm>
              <a:off x="1443627" y="3408539"/>
              <a:ext cx="231462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Sub Contents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DE14ED-CB38-4195-A75D-813163D16C7B}"/>
                </a:ext>
              </a:extLst>
            </p:cNvPr>
            <p:cNvSpPr txBox="1"/>
            <p:nvPr/>
          </p:nvSpPr>
          <p:spPr>
            <a:xfrm>
              <a:off x="1301930" y="4060146"/>
              <a:ext cx="259801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rgbClr val="262626"/>
                </a:solidFill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9FC0E2B-F2D9-4537-AADD-502706E2F25A}"/>
              </a:ext>
            </a:extLst>
          </p:cNvPr>
          <p:cNvGrpSpPr/>
          <p:nvPr/>
        </p:nvGrpSpPr>
        <p:grpSpPr>
          <a:xfrm>
            <a:off x="7907769" y="1864618"/>
            <a:ext cx="3366592" cy="4126607"/>
            <a:chOff x="917641" y="1864618"/>
            <a:chExt cx="3366592" cy="4126607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35061D7-4DC0-4A5D-BC13-EAE6E10E3DF0}"/>
                </a:ext>
              </a:extLst>
            </p:cNvPr>
            <p:cNvGrpSpPr/>
            <p:nvPr/>
          </p:nvGrpSpPr>
          <p:grpSpPr>
            <a:xfrm>
              <a:off x="917641" y="3334821"/>
              <a:ext cx="3366592" cy="2656404"/>
              <a:chOff x="917641" y="3334821"/>
              <a:chExt cx="3366592" cy="2656404"/>
            </a:xfrm>
          </p:grpSpPr>
          <p:sp>
            <p:nvSpPr>
              <p:cNvPr id="23" name="Rectangle 17">
                <a:extLst>
                  <a:ext uri="{FF2B5EF4-FFF2-40B4-BE49-F238E27FC236}">
                    <a16:creationId xmlns:a16="http://schemas.microsoft.com/office/drawing/2014/main" id="{8C87133C-F31C-4990-B637-EA0D942C35F8}"/>
                  </a:ext>
                </a:extLst>
              </p:cNvPr>
              <p:cNvSpPr/>
              <p:nvPr/>
            </p:nvSpPr>
            <p:spPr>
              <a:xfrm>
                <a:off x="917641" y="3334821"/>
                <a:ext cx="3366592" cy="265640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Rectangle 18">
                <a:extLst>
                  <a:ext uri="{FF2B5EF4-FFF2-40B4-BE49-F238E27FC236}">
                    <a16:creationId xmlns:a16="http://schemas.microsoft.com/office/drawing/2014/main" id="{E51C55A4-C6BB-40A8-A625-5E8F9A230D4D}"/>
                  </a:ext>
                </a:extLst>
              </p:cNvPr>
              <p:cNvSpPr/>
              <p:nvPr/>
            </p:nvSpPr>
            <p:spPr>
              <a:xfrm>
                <a:off x="917641" y="3334821"/>
                <a:ext cx="3366592" cy="5475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618A07E2-F0DD-4077-8B96-D5A6B4939B4D}"/>
                </a:ext>
              </a:extLst>
            </p:cNvPr>
            <p:cNvGrpSpPr/>
            <p:nvPr/>
          </p:nvGrpSpPr>
          <p:grpSpPr>
            <a:xfrm>
              <a:off x="1095907" y="1864618"/>
              <a:ext cx="3010849" cy="1370951"/>
              <a:chOff x="1095907" y="1864618"/>
              <a:chExt cx="3010849" cy="1370951"/>
            </a:xfrm>
          </p:grpSpPr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CFEA57FC-865B-4285-9299-38D31598AA3F}"/>
                  </a:ext>
                </a:extLst>
              </p:cNvPr>
              <p:cNvSpPr/>
              <p:nvPr/>
            </p:nvSpPr>
            <p:spPr>
              <a:xfrm rot="5400000">
                <a:off x="2217163" y="1346768"/>
                <a:ext cx="767545" cy="3010057"/>
              </a:xfrm>
              <a:custGeom>
                <a:avLst/>
                <a:gdLst>
                  <a:gd name="connsiteX0" fmla="*/ 0 w 2161651"/>
                  <a:gd name="connsiteY0" fmla="*/ 0 h 1656184"/>
                  <a:gd name="connsiteX1" fmla="*/ 1656184 w 2161651"/>
                  <a:gd name="connsiteY1" fmla="*/ 0 h 1656184"/>
                  <a:gd name="connsiteX2" fmla="*/ 1656184 w 2161651"/>
                  <a:gd name="connsiteY2" fmla="*/ 640151 h 1656184"/>
                  <a:gd name="connsiteX3" fmla="*/ 2161650 w 2161651"/>
                  <a:gd name="connsiteY3" fmla="*/ 828092 h 1656184"/>
                  <a:gd name="connsiteX4" fmla="*/ 1656184 w 2161651"/>
                  <a:gd name="connsiteY4" fmla="*/ 1016033 h 1656184"/>
                  <a:gd name="connsiteX5" fmla="*/ 1656184 w 2161651"/>
                  <a:gd name="connsiteY5" fmla="*/ 1656184 h 1656184"/>
                  <a:gd name="connsiteX6" fmla="*/ 0 w 2161651"/>
                  <a:gd name="connsiteY6" fmla="*/ 1656184 h 1656184"/>
                  <a:gd name="connsiteX7" fmla="*/ 0 w 2161651"/>
                  <a:gd name="connsiteY7" fmla="*/ 0 h 165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1651" h="1656184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216165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207A379-8B4F-4D6C-A991-55529759B6DA}"/>
                  </a:ext>
                </a:extLst>
              </p:cNvPr>
              <p:cNvSpPr/>
              <p:nvPr/>
            </p:nvSpPr>
            <p:spPr>
              <a:xfrm>
                <a:off x="1096699" y="1864618"/>
                <a:ext cx="3010057" cy="6034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C54C68-837C-4B00-B9C3-5946507687AF}"/>
                </a:ext>
              </a:extLst>
            </p:cNvPr>
            <p:cNvSpPr txBox="1"/>
            <p:nvPr/>
          </p:nvSpPr>
          <p:spPr>
            <a:xfrm>
              <a:off x="1314086" y="1935489"/>
              <a:ext cx="257528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2400" b="1" dirty="0">
                <a:solidFill>
                  <a:srgbClr val="262626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2DE672-E528-4908-80C2-EFFD0B174751}"/>
                </a:ext>
              </a:extLst>
            </p:cNvPr>
            <p:cNvSpPr txBox="1"/>
            <p:nvPr/>
          </p:nvSpPr>
          <p:spPr>
            <a:xfrm>
              <a:off x="1317219" y="2528735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D305C2-C18F-4549-8D3C-743F748614BC}"/>
                </a:ext>
              </a:extLst>
            </p:cNvPr>
            <p:cNvSpPr txBox="1"/>
            <p:nvPr/>
          </p:nvSpPr>
          <p:spPr>
            <a:xfrm>
              <a:off x="1443627" y="3408539"/>
              <a:ext cx="231462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Sub Contents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45FBB4-D230-462B-AD00-ABDC81428C7B}"/>
                </a:ext>
              </a:extLst>
            </p:cNvPr>
            <p:cNvSpPr txBox="1"/>
            <p:nvPr/>
          </p:nvSpPr>
          <p:spPr>
            <a:xfrm>
              <a:off x="1301930" y="4060146"/>
              <a:ext cx="259801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rgbClr val="262626"/>
                </a:solidFill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CAD4919-3C83-4778-94CF-2995A305719D}"/>
              </a:ext>
            </a:extLst>
          </p:cNvPr>
          <p:cNvGrpSpPr/>
          <p:nvPr/>
        </p:nvGrpSpPr>
        <p:grpSpPr>
          <a:xfrm>
            <a:off x="5706465" y="5009781"/>
            <a:ext cx="1878999" cy="569362"/>
            <a:chOff x="5706465" y="5009781"/>
            <a:chExt cx="1878999" cy="569362"/>
          </a:xfrm>
        </p:grpSpPr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0E35933D-9496-4152-86C9-E26ED460A6A9}"/>
                </a:ext>
              </a:extLst>
            </p:cNvPr>
            <p:cNvSpPr/>
            <p:nvPr/>
          </p:nvSpPr>
          <p:spPr>
            <a:xfrm>
              <a:off x="7248679" y="5045006"/>
              <a:ext cx="336785" cy="534137"/>
            </a:xfrm>
            <a:custGeom>
              <a:avLst/>
              <a:gdLst>
                <a:gd name="connsiteX0" fmla="*/ 1495425 w 1495425"/>
                <a:gd name="connsiteY0" fmla="*/ 2371725 h 2371725"/>
                <a:gd name="connsiteX1" fmla="*/ 36290 w 1495425"/>
                <a:gd name="connsiteY1" fmla="*/ 2371725 h 2371725"/>
                <a:gd name="connsiteX2" fmla="*/ 0 w 1495425"/>
                <a:gd name="connsiteY2" fmla="*/ 2335435 h 2371725"/>
                <a:gd name="connsiteX3" fmla="*/ 0 w 1495425"/>
                <a:gd name="connsiteY3" fmla="*/ 0 h 2371725"/>
                <a:gd name="connsiteX4" fmla="*/ 1495425 w 1495425"/>
                <a:gd name="connsiteY4" fmla="*/ 0 h 2371725"/>
                <a:gd name="connsiteX5" fmla="*/ 1495425 w 1495425"/>
                <a:gd name="connsiteY5" fmla="*/ 2371725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5425" h="2371725">
                  <a:moveTo>
                    <a:pt x="1495425" y="2371725"/>
                  </a:moveTo>
                  <a:lnTo>
                    <a:pt x="36290" y="2371725"/>
                  </a:lnTo>
                  <a:cubicBezTo>
                    <a:pt x="16288" y="2371725"/>
                    <a:pt x="0" y="2355342"/>
                    <a:pt x="0" y="2335435"/>
                  </a:cubicBezTo>
                  <a:lnTo>
                    <a:pt x="0" y="0"/>
                  </a:lnTo>
                  <a:lnTo>
                    <a:pt x="1495425" y="0"/>
                  </a:lnTo>
                  <a:lnTo>
                    <a:pt x="1495425" y="237172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9AE4A402-A331-4F92-8B03-A65A0AD3AEA6}"/>
                </a:ext>
              </a:extLst>
            </p:cNvPr>
            <p:cNvSpPr/>
            <p:nvPr/>
          </p:nvSpPr>
          <p:spPr>
            <a:xfrm>
              <a:off x="5706465" y="5009781"/>
              <a:ext cx="1431761" cy="515747"/>
            </a:xfrm>
            <a:custGeom>
              <a:avLst/>
              <a:gdLst>
                <a:gd name="connsiteX0" fmla="*/ 4745047 w 6357439"/>
                <a:gd name="connsiteY0" fmla="*/ 33726 h 2290068"/>
                <a:gd name="connsiteX1" fmla="*/ 5102616 w 6357439"/>
                <a:gd name="connsiteY1" fmla="*/ 7057 h 2290068"/>
                <a:gd name="connsiteX2" fmla="*/ 5844899 w 6357439"/>
                <a:gd name="connsiteY2" fmla="*/ 135454 h 2290068"/>
                <a:gd name="connsiteX3" fmla="*/ 6352391 w 6357439"/>
                <a:gd name="connsiteY3" fmla="*/ 291664 h 2290068"/>
                <a:gd name="connsiteX4" fmla="*/ 6357439 w 6357439"/>
                <a:gd name="connsiteY4" fmla="*/ 1707555 h 2290068"/>
                <a:gd name="connsiteX5" fmla="*/ 2400659 w 6357439"/>
                <a:gd name="connsiteY5" fmla="*/ 2283246 h 2290068"/>
                <a:gd name="connsiteX6" fmla="*/ 1892691 w 6357439"/>
                <a:gd name="connsiteY6" fmla="*/ 2183900 h 2290068"/>
                <a:gd name="connsiteX7" fmla="*/ 600624 w 6357439"/>
                <a:gd name="connsiteY7" fmla="*/ 1496862 h 2290068"/>
                <a:gd name="connsiteX8" fmla="*/ 35411 w 6357439"/>
                <a:gd name="connsiteY8" fmla="*/ 1167583 h 2290068"/>
                <a:gd name="connsiteX9" fmla="*/ 454 w 6357439"/>
                <a:gd name="connsiteY9" fmla="*/ 1107194 h 2290068"/>
                <a:gd name="connsiteX10" fmla="*/ 210861 w 6357439"/>
                <a:gd name="connsiteY10" fmla="*/ 852019 h 2290068"/>
                <a:gd name="connsiteX11" fmla="*/ 564715 w 6357439"/>
                <a:gd name="connsiteY11" fmla="*/ 845352 h 2290068"/>
                <a:gd name="connsiteX12" fmla="*/ 1017724 w 6357439"/>
                <a:gd name="connsiteY12" fmla="*/ 917551 h 2290068"/>
                <a:gd name="connsiteX13" fmla="*/ 1863163 w 6357439"/>
                <a:gd name="connsiteY13" fmla="*/ 1151104 h 2290068"/>
                <a:gd name="connsiteX14" fmla="*/ 2326173 w 6357439"/>
                <a:gd name="connsiteY14" fmla="*/ 1206349 h 2290068"/>
                <a:gd name="connsiteX15" fmla="*/ 2882052 w 6357439"/>
                <a:gd name="connsiteY15" fmla="*/ 1164535 h 2290068"/>
                <a:gd name="connsiteX16" fmla="*/ 2917200 w 6357439"/>
                <a:gd name="connsiteY16" fmla="*/ 1155105 h 2290068"/>
                <a:gd name="connsiteX17" fmla="*/ 2902817 w 6357439"/>
                <a:gd name="connsiteY17" fmla="*/ 1123101 h 2290068"/>
                <a:gd name="connsiteX18" fmla="*/ 2842714 w 6357439"/>
                <a:gd name="connsiteY18" fmla="*/ 980416 h 2290068"/>
                <a:gd name="connsiteX19" fmla="*/ 3011878 w 6357439"/>
                <a:gd name="connsiteY19" fmla="*/ 731909 h 2290068"/>
                <a:gd name="connsiteX20" fmla="*/ 4745047 w 6357439"/>
                <a:gd name="connsiteY20" fmla="*/ 33726 h 229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57439" h="2290068">
                  <a:moveTo>
                    <a:pt x="4745047" y="33726"/>
                  </a:moveTo>
                  <a:cubicBezTo>
                    <a:pt x="4861633" y="-8183"/>
                    <a:pt x="4983077" y="-3040"/>
                    <a:pt x="5102616" y="7057"/>
                  </a:cubicBezTo>
                  <a:cubicBezTo>
                    <a:pt x="5353504" y="28202"/>
                    <a:pt x="5600487" y="74684"/>
                    <a:pt x="5844899" y="135454"/>
                  </a:cubicBezTo>
                  <a:cubicBezTo>
                    <a:pt x="6017016" y="178221"/>
                    <a:pt x="6185703" y="231466"/>
                    <a:pt x="6352391" y="291664"/>
                  </a:cubicBezTo>
                  <a:cubicBezTo>
                    <a:pt x="6352582" y="689904"/>
                    <a:pt x="6352582" y="1328079"/>
                    <a:pt x="6357439" y="1707555"/>
                  </a:cubicBezTo>
                  <a:cubicBezTo>
                    <a:pt x="6138936" y="1742607"/>
                    <a:pt x="2649547" y="2248956"/>
                    <a:pt x="2400659" y="2283246"/>
                  </a:cubicBezTo>
                  <a:cubicBezTo>
                    <a:pt x="2215683" y="2308773"/>
                    <a:pt x="2053854" y="2259814"/>
                    <a:pt x="1892691" y="2183900"/>
                  </a:cubicBezTo>
                  <a:cubicBezTo>
                    <a:pt x="1450921" y="1975684"/>
                    <a:pt x="1025058" y="1737559"/>
                    <a:pt x="600624" y="1496862"/>
                  </a:cubicBezTo>
                  <a:cubicBezTo>
                    <a:pt x="596719" y="1453142"/>
                    <a:pt x="46460" y="1170916"/>
                    <a:pt x="35411" y="1167583"/>
                  </a:cubicBezTo>
                  <a:cubicBezTo>
                    <a:pt x="4169" y="1158819"/>
                    <a:pt x="1978" y="1133007"/>
                    <a:pt x="454" y="1107194"/>
                  </a:cubicBezTo>
                  <a:cubicBezTo>
                    <a:pt x="-6880" y="984322"/>
                    <a:pt x="75130" y="885261"/>
                    <a:pt x="210861" y="852019"/>
                  </a:cubicBezTo>
                  <a:cubicBezTo>
                    <a:pt x="328400" y="823254"/>
                    <a:pt x="446510" y="829445"/>
                    <a:pt x="564715" y="845352"/>
                  </a:cubicBezTo>
                  <a:cubicBezTo>
                    <a:pt x="607006" y="850972"/>
                    <a:pt x="946477" y="898787"/>
                    <a:pt x="1017724" y="917551"/>
                  </a:cubicBezTo>
                  <a:cubicBezTo>
                    <a:pt x="1280709" y="980511"/>
                    <a:pt x="1842589" y="1143008"/>
                    <a:pt x="1863163" y="1151104"/>
                  </a:cubicBezTo>
                  <a:cubicBezTo>
                    <a:pt x="2075856" y="1242259"/>
                    <a:pt x="2171106" y="1223209"/>
                    <a:pt x="2326173" y="1206349"/>
                  </a:cubicBezTo>
                  <a:cubicBezTo>
                    <a:pt x="2382657" y="1199301"/>
                    <a:pt x="2800042" y="1172345"/>
                    <a:pt x="2882052" y="1164535"/>
                  </a:cubicBezTo>
                  <a:cubicBezTo>
                    <a:pt x="2894340" y="1163392"/>
                    <a:pt x="2910437" y="1167297"/>
                    <a:pt x="2917200" y="1155105"/>
                  </a:cubicBezTo>
                  <a:cubicBezTo>
                    <a:pt x="2924534" y="1141770"/>
                    <a:pt x="2909961" y="1132626"/>
                    <a:pt x="2902817" y="1123101"/>
                  </a:cubicBezTo>
                  <a:cubicBezTo>
                    <a:pt x="2870718" y="1080429"/>
                    <a:pt x="2846048" y="1033375"/>
                    <a:pt x="2842714" y="980416"/>
                  </a:cubicBezTo>
                  <a:cubicBezTo>
                    <a:pt x="2857002" y="813634"/>
                    <a:pt x="2951680" y="760579"/>
                    <a:pt x="3011878" y="731909"/>
                  </a:cubicBezTo>
                  <a:cubicBezTo>
                    <a:pt x="3128940" y="676093"/>
                    <a:pt x="4660180" y="64207"/>
                    <a:pt x="4745047" y="33726"/>
                  </a:cubicBezTo>
                  <a:close/>
                </a:path>
              </a:pathLst>
            </a:custGeom>
            <a:solidFill>
              <a:srgbClr val="F7A9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896C67AA-25F6-46BD-B62B-948858EB5C50}"/>
                </a:ext>
              </a:extLst>
            </p:cNvPr>
            <p:cNvSpPr/>
            <p:nvPr/>
          </p:nvSpPr>
          <p:spPr>
            <a:xfrm>
              <a:off x="7137068" y="5044746"/>
              <a:ext cx="111354" cy="489657"/>
            </a:xfrm>
            <a:custGeom>
              <a:avLst/>
              <a:gdLst>
                <a:gd name="connsiteX0" fmla="*/ 494443 w 494443"/>
                <a:gd name="connsiteY0" fmla="*/ 1247 h 2174219"/>
                <a:gd name="connsiteX1" fmla="*/ 491681 w 494443"/>
                <a:gd name="connsiteY1" fmla="*/ 2123513 h 2174219"/>
                <a:gd name="connsiteX2" fmla="*/ 443389 w 494443"/>
                <a:gd name="connsiteY2" fmla="*/ 2171042 h 2174219"/>
                <a:gd name="connsiteX3" fmla="*/ 58103 w 494443"/>
                <a:gd name="connsiteY3" fmla="*/ 2172567 h 2174219"/>
                <a:gd name="connsiteX4" fmla="*/ 6954 w 494443"/>
                <a:gd name="connsiteY4" fmla="*/ 2122656 h 2174219"/>
                <a:gd name="connsiteX5" fmla="*/ 0 w 494443"/>
                <a:gd name="connsiteY5" fmla="*/ 136217 h 2174219"/>
                <a:gd name="connsiteX6" fmla="*/ 7049 w 494443"/>
                <a:gd name="connsiteY6" fmla="*/ 43443 h 2174219"/>
                <a:gd name="connsiteX7" fmla="*/ 49721 w 494443"/>
                <a:gd name="connsiteY7" fmla="*/ 9 h 2174219"/>
                <a:gd name="connsiteX8" fmla="*/ 494443 w 494443"/>
                <a:gd name="connsiteY8" fmla="*/ 1247 h 217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443" h="2174219">
                  <a:moveTo>
                    <a:pt x="494443" y="1247"/>
                  </a:moveTo>
                  <a:cubicBezTo>
                    <a:pt x="493490" y="20202"/>
                    <a:pt x="491586" y="1435046"/>
                    <a:pt x="491681" y="2123513"/>
                  </a:cubicBezTo>
                  <a:cubicBezTo>
                    <a:pt x="491681" y="2193331"/>
                    <a:pt x="477298" y="2170566"/>
                    <a:pt x="443389" y="2171042"/>
                  </a:cubicBezTo>
                  <a:cubicBezTo>
                    <a:pt x="314992" y="2172852"/>
                    <a:pt x="186500" y="2170376"/>
                    <a:pt x="58103" y="2172567"/>
                  </a:cubicBezTo>
                  <a:cubicBezTo>
                    <a:pt x="19336" y="2173233"/>
                    <a:pt x="6668" y="2163137"/>
                    <a:pt x="6954" y="2122656"/>
                  </a:cubicBezTo>
                  <a:cubicBezTo>
                    <a:pt x="8097" y="1932536"/>
                    <a:pt x="13050" y="171650"/>
                    <a:pt x="0" y="136217"/>
                  </a:cubicBezTo>
                  <a:cubicBezTo>
                    <a:pt x="15907" y="106403"/>
                    <a:pt x="7620" y="74209"/>
                    <a:pt x="7049" y="43443"/>
                  </a:cubicBezTo>
                  <a:cubicBezTo>
                    <a:pt x="6478" y="11058"/>
                    <a:pt x="16003" y="-372"/>
                    <a:pt x="49721" y="9"/>
                  </a:cubicBezTo>
                  <a:cubicBezTo>
                    <a:pt x="197930" y="1819"/>
                    <a:pt x="346139" y="1152"/>
                    <a:pt x="494443" y="1247"/>
                  </a:cubicBezTo>
                  <a:close/>
                </a:path>
              </a:pathLst>
            </a:custGeom>
            <a:solidFill>
              <a:srgbClr val="97DC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BF126F69-9E74-47C1-838F-95D8393E2327}"/>
                </a:ext>
              </a:extLst>
            </p:cNvPr>
            <p:cNvSpPr/>
            <p:nvPr/>
          </p:nvSpPr>
          <p:spPr>
            <a:xfrm>
              <a:off x="5714440" y="5247990"/>
              <a:ext cx="145798" cy="98900"/>
            </a:xfrm>
            <a:custGeom>
              <a:avLst/>
              <a:gdLst>
                <a:gd name="connsiteX0" fmla="*/ 0 w 647386"/>
                <a:gd name="connsiteY0" fmla="*/ 109867 h 439146"/>
                <a:gd name="connsiteX1" fmla="*/ 327851 w 647386"/>
                <a:gd name="connsiteY1" fmla="*/ 24713 h 439146"/>
                <a:gd name="connsiteX2" fmla="*/ 632841 w 647386"/>
                <a:gd name="connsiteY2" fmla="*/ 210641 h 439146"/>
                <a:gd name="connsiteX3" fmla="*/ 641223 w 647386"/>
                <a:gd name="connsiteY3" fmla="*/ 261029 h 439146"/>
                <a:gd name="connsiteX4" fmla="*/ 565118 w 647386"/>
                <a:gd name="connsiteY4" fmla="*/ 439146 h 439146"/>
                <a:gd name="connsiteX5" fmla="*/ 0 w 647386"/>
                <a:gd name="connsiteY5" fmla="*/ 109867 h 43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386" h="439146">
                  <a:moveTo>
                    <a:pt x="0" y="109867"/>
                  </a:moveTo>
                  <a:cubicBezTo>
                    <a:pt x="88868" y="-9100"/>
                    <a:pt x="188023" y="-21007"/>
                    <a:pt x="327851" y="24713"/>
                  </a:cubicBezTo>
                  <a:cubicBezTo>
                    <a:pt x="443484" y="62432"/>
                    <a:pt x="538353" y="136727"/>
                    <a:pt x="632841" y="210641"/>
                  </a:cubicBezTo>
                  <a:cubicBezTo>
                    <a:pt x="651701" y="225405"/>
                    <a:pt x="649605" y="241788"/>
                    <a:pt x="641223" y="261029"/>
                  </a:cubicBezTo>
                  <a:cubicBezTo>
                    <a:pt x="615505" y="320274"/>
                    <a:pt x="590455" y="379805"/>
                    <a:pt x="565118" y="439146"/>
                  </a:cubicBezTo>
                  <a:cubicBezTo>
                    <a:pt x="374809" y="332847"/>
                    <a:pt x="184595" y="226072"/>
                    <a:pt x="0" y="109867"/>
                  </a:cubicBezTo>
                  <a:close/>
                </a:path>
              </a:pathLst>
            </a:custGeom>
            <a:solidFill>
              <a:srgbClr val="F7BC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09DA231E-9690-47B4-B1E7-85EDDFB058D8}"/>
                </a:ext>
              </a:extLst>
            </p:cNvPr>
            <p:cNvSpPr/>
            <p:nvPr/>
          </p:nvSpPr>
          <p:spPr>
            <a:xfrm>
              <a:off x="6377027" y="5209935"/>
              <a:ext cx="539157" cy="105402"/>
            </a:xfrm>
            <a:custGeom>
              <a:avLst/>
              <a:gdLst>
                <a:gd name="connsiteX0" fmla="*/ 2394014 w 2394013"/>
                <a:gd name="connsiteY0" fmla="*/ 70909 h 468016"/>
                <a:gd name="connsiteX1" fmla="*/ 2119694 w 2394013"/>
                <a:gd name="connsiteY1" fmla="*/ 169112 h 468016"/>
                <a:gd name="connsiteX2" fmla="*/ 1546574 w 2394013"/>
                <a:gd name="connsiteY2" fmla="*/ 335513 h 468016"/>
                <a:gd name="connsiteX3" fmla="*/ 956977 w 2394013"/>
                <a:gd name="connsiteY3" fmla="*/ 445717 h 468016"/>
                <a:gd name="connsiteX4" fmla="*/ 631031 w 2394013"/>
                <a:gd name="connsiteY4" fmla="*/ 466577 h 468016"/>
                <a:gd name="connsiteX5" fmla="*/ 79343 w 2394013"/>
                <a:gd name="connsiteY5" fmla="*/ 353230 h 468016"/>
                <a:gd name="connsiteX6" fmla="*/ 54007 w 2394013"/>
                <a:gd name="connsiteY6" fmla="*/ 339990 h 468016"/>
                <a:gd name="connsiteX7" fmla="*/ 0 w 2394013"/>
                <a:gd name="connsiteY7" fmla="*/ 301985 h 468016"/>
                <a:gd name="connsiteX8" fmla="*/ 161449 w 2394013"/>
                <a:gd name="connsiteY8" fmla="*/ 344086 h 468016"/>
                <a:gd name="connsiteX9" fmla="*/ 634460 w 2394013"/>
                <a:gd name="connsiteY9" fmla="*/ 308176 h 468016"/>
                <a:gd name="connsiteX10" fmla="*/ 1129856 w 2394013"/>
                <a:gd name="connsiteY10" fmla="*/ 161587 h 468016"/>
                <a:gd name="connsiteX11" fmla="*/ 1504664 w 2394013"/>
                <a:gd name="connsiteY11" fmla="*/ 44715 h 468016"/>
                <a:gd name="connsiteX12" fmla="*/ 1785652 w 2394013"/>
                <a:gd name="connsiteY12" fmla="*/ 8806 h 468016"/>
                <a:gd name="connsiteX13" fmla="*/ 2084546 w 2394013"/>
                <a:gd name="connsiteY13" fmla="*/ 1757 h 468016"/>
                <a:gd name="connsiteX14" fmla="*/ 2358962 w 2394013"/>
                <a:gd name="connsiteY14" fmla="*/ 47858 h 468016"/>
                <a:gd name="connsiteX15" fmla="*/ 2394014 w 2394013"/>
                <a:gd name="connsiteY15" fmla="*/ 70909 h 46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94013" h="468016">
                  <a:moveTo>
                    <a:pt x="2394014" y="70909"/>
                  </a:moveTo>
                  <a:cubicBezTo>
                    <a:pt x="2299907" y="104818"/>
                    <a:pt x="2210753" y="139965"/>
                    <a:pt x="2119694" y="169112"/>
                  </a:cubicBezTo>
                  <a:cubicBezTo>
                    <a:pt x="1930241" y="229881"/>
                    <a:pt x="1739932" y="287793"/>
                    <a:pt x="1546574" y="335513"/>
                  </a:cubicBezTo>
                  <a:cubicBezTo>
                    <a:pt x="1352074" y="383519"/>
                    <a:pt x="1155668" y="422762"/>
                    <a:pt x="956977" y="445717"/>
                  </a:cubicBezTo>
                  <a:cubicBezTo>
                    <a:pt x="849249" y="458195"/>
                    <a:pt x="740092" y="472673"/>
                    <a:pt x="631031" y="466577"/>
                  </a:cubicBezTo>
                  <a:cubicBezTo>
                    <a:pt x="441865" y="455909"/>
                    <a:pt x="251460" y="447908"/>
                    <a:pt x="79343" y="353230"/>
                  </a:cubicBezTo>
                  <a:cubicBezTo>
                    <a:pt x="71056" y="348658"/>
                    <a:pt x="62103" y="344943"/>
                    <a:pt x="54007" y="339990"/>
                  </a:cubicBezTo>
                  <a:cubicBezTo>
                    <a:pt x="35433" y="328560"/>
                    <a:pt x="17145" y="316654"/>
                    <a:pt x="0" y="301985"/>
                  </a:cubicBezTo>
                  <a:cubicBezTo>
                    <a:pt x="54197" y="315701"/>
                    <a:pt x="105346" y="338085"/>
                    <a:pt x="161449" y="344086"/>
                  </a:cubicBezTo>
                  <a:cubicBezTo>
                    <a:pt x="321469" y="361421"/>
                    <a:pt x="477869" y="355992"/>
                    <a:pt x="634460" y="308176"/>
                  </a:cubicBezTo>
                  <a:cubicBezTo>
                    <a:pt x="799052" y="257884"/>
                    <a:pt x="964025" y="207783"/>
                    <a:pt x="1129856" y="161587"/>
                  </a:cubicBezTo>
                  <a:cubicBezTo>
                    <a:pt x="1256062" y="126440"/>
                    <a:pt x="1374362" y="66337"/>
                    <a:pt x="1504664" y="44715"/>
                  </a:cubicBezTo>
                  <a:cubicBezTo>
                    <a:pt x="1597914" y="29284"/>
                    <a:pt x="1691831" y="19569"/>
                    <a:pt x="1785652" y="8806"/>
                  </a:cubicBezTo>
                  <a:cubicBezTo>
                    <a:pt x="1885474" y="-2624"/>
                    <a:pt x="1985105" y="-434"/>
                    <a:pt x="2084546" y="1757"/>
                  </a:cubicBezTo>
                  <a:cubicBezTo>
                    <a:pt x="2177511" y="3853"/>
                    <a:pt x="2269617" y="19759"/>
                    <a:pt x="2358962" y="47858"/>
                  </a:cubicBezTo>
                  <a:cubicBezTo>
                    <a:pt x="2370963" y="51478"/>
                    <a:pt x="2382203" y="55573"/>
                    <a:pt x="2394014" y="70909"/>
                  </a:cubicBezTo>
                  <a:close/>
                </a:path>
              </a:pathLst>
            </a:custGeom>
            <a:solidFill>
              <a:srgbClr val="E69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7954334D-6E60-4110-8529-0C790A6AEFFB}"/>
                </a:ext>
              </a:extLst>
            </p:cNvPr>
            <p:cNvSpPr/>
            <p:nvPr/>
          </p:nvSpPr>
          <p:spPr>
            <a:xfrm>
              <a:off x="6381756" y="5176689"/>
              <a:ext cx="97219" cy="95788"/>
            </a:xfrm>
            <a:custGeom>
              <a:avLst/>
              <a:gdLst>
                <a:gd name="connsiteX0" fmla="*/ 283324 w 431682"/>
                <a:gd name="connsiteY0" fmla="*/ 424271 h 425327"/>
                <a:gd name="connsiteX1" fmla="*/ 49295 w 431682"/>
                <a:gd name="connsiteY1" fmla="*/ 344738 h 425327"/>
                <a:gd name="connsiteX2" fmla="*/ 80441 w 431682"/>
                <a:gd name="connsiteY2" fmla="*/ 73466 h 425327"/>
                <a:gd name="connsiteX3" fmla="*/ 356476 w 431682"/>
                <a:gd name="connsiteY3" fmla="*/ 123 h 425327"/>
                <a:gd name="connsiteX4" fmla="*/ 374288 w 431682"/>
                <a:gd name="connsiteY4" fmla="*/ 27555 h 425327"/>
                <a:gd name="connsiteX5" fmla="*/ 419817 w 431682"/>
                <a:gd name="connsiteY5" fmla="*/ 307019 h 425327"/>
                <a:gd name="connsiteX6" fmla="*/ 421341 w 431682"/>
                <a:gd name="connsiteY6" fmla="*/ 335403 h 425327"/>
                <a:gd name="connsiteX7" fmla="*/ 349904 w 431682"/>
                <a:gd name="connsiteY7" fmla="*/ 423795 h 425327"/>
                <a:gd name="connsiteX8" fmla="*/ 283324 w 431682"/>
                <a:gd name="connsiteY8" fmla="*/ 424271 h 42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682" h="425327">
                  <a:moveTo>
                    <a:pt x="283324" y="424271"/>
                  </a:moveTo>
                  <a:cubicBezTo>
                    <a:pt x="195408" y="426938"/>
                    <a:pt x="113303" y="414842"/>
                    <a:pt x="49295" y="344738"/>
                  </a:cubicBezTo>
                  <a:cubicBezTo>
                    <a:pt x="-26715" y="261489"/>
                    <a:pt x="-13666" y="134807"/>
                    <a:pt x="80441" y="73466"/>
                  </a:cubicBezTo>
                  <a:cubicBezTo>
                    <a:pt x="164166" y="18887"/>
                    <a:pt x="260369" y="9077"/>
                    <a:pt x="356476" y="123"/>
                  </a:cubicBezTo>
                  <a:cubicBezTo>
                    <a:pt x="376574" y="-1687"/>
                    <a:pt x="372478" y="16887"/>
                    <a:pt x="374288" y="27555"/>
                  </a:cubicBezTo>
                  <a:cubicBezTo>
                    <a:pt x="390004" y="120614"/>
                    <a:pt x="404958" y="213769"/>
                    <a:pt x="419817" y="307019"/>
                  </a:cubicBezTo>
                  <a:cubicBezTo>
                    <a:pt x="421341" y="316353"/>
                    <a:pt x="419436" y="326259"/>
                    <a:pt x="421341" y="335403"/>
                  </a:cubicBezTo>
                  <a:cubicBezTo>
                    <a:pt x="437438" y="414651"/>
                    <a:pt x="447535" y="409603"/>
                    <a:pt x="349904" y="423795"/>
                  </a:cubicBezTo>
                  <a:cubicBezTo>
                    <a:pt x="328091" y="426938"/>
                    <a:pt x="305517" y="424271"/>
                    <a:pt x="283324" y="424271"/>
                  </a:cubicBezTo>
                  <a:close/>
                </a:path>
              </a:pathLst>
            </a:custGeom>
            <a:solidFill>
              <a:srgbClr val="F7BC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EC51CBBE-1BE3-4E01-815B-A88164BE5125}"/>
                </a:ext>
              </a:extLst>
            </p:cNvPr>
            <p:cNvSpPr/>
            <p:nvPr/>
          </p:nvSpPr>
          <p:spPr>
            <a:xfrm>
              <a:off x="7137132" y="5045006"/>
              <a:ext cx="111547" cy="489089"/>
            </a:xfrm>
            <a:custGeom>
              <a:avLst/>
              <a:gdLst>
                <a:gd name="connsiteX0" fmla="*/ 495300 w 495300"/>
                <a:gd name="connsiteY0" fmla="*/ 2171700 h 2171700"/>
                <a:gd name="connsiteX1" fmla="*/ 36290 w 495300"/>
                <a:gd name="connsiteY1" fmla="*/ 2171700 h 2171700"/>
                <a:gd name="connsiteX2" fmla="*/ 0 w 495300"/>
                <a:gd name="connsiteY2" fmla="*/ 2135410 h 2171700"/>
                <a:gd name="connsiteX3" fmla="*/ 0 w 495300"/>
                <a:gd name="connsiteY3" fmla="*/ 36290 h 2171700"/>
                <a:gd name="connsiteX4" fmla="*/ 36290 w 495300"/>
                <a:gd name="connsiteY4" fmla="*/ 0 h 2171700"/>
                <a:gd name="connsiteX5" fmla="*/ 495300 w 495300"/>
                <a:gd name="connsiteY5" fmla="*/ 0 h 2171700"/>
                <a:gd name="connsiteX6" fmla="*/ 495300 w 495300"/>
                <a:gd name="connsiteY6" fmla="*/ 217170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300" h="2171700">
                  <a:moveTo>
                    <a:pt x="495300" y="2171700"/>
                  </a:moveTo>
                  <a:lnTo>
                    <a:pt x="36290" y="2171700"/>
                  </a:lnTo>
                  <a:cubicBezTo>
                    <a:pt x="16288" y="2171700"/>
                    <a:pt x="0" y="2155317"/>
                    <a:pt x="0" y="2135410"/>
                  </a:cubicBezTo>
                  <a:lnTo>
                    <a:pt x="0" y="36290"/>
                  </a:lnTo>
                  <a:cubicBezTo>
                    <a:pt x="0" y="16288"/>
                    <a:pt x="16383" y="0"/>
                    <a:pt x="36290" y="0"/>
                  </a:cubicBezTo>
                  <a:lnTo>
                    <a:pt x="495300" y="0"/>
                  </a:lnTo>
                  <a:lnTo>
                    <a:pt x="495300" y="21717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0A3ECED6-FCE5-4440-B687-882AA0FCDACF}"/>
              </a:ext>
            </a:extLst>
          </p:cNvPr>
          <p:cNvGrpSpPr/>
          <p:nvPr/>
        </p:nvGrpSpPr>
        <p:grpSpPr>
          <a:xfrm>
            <a:off x="4606536" y="3387463"/>
            <a:ext cx="1813124" cy="1123769"/>
            <a:chOff x="5943994" y="3206649"/>
            <a:chExt cx="2260426" cy="1401006"/>
          </a:xfrm>
        </p:grpSpPr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039B1CF6-10A3-4E17-A4EC-559BA7AD3CF8}"/>
                </a:ext>
              </a:extLst>
            </p:cNvPr>
            <p:cNvSpPr/>
            <p:nvPr/>
          </p:nvSpPr>
          <p:spPr>
            <a:xfrm>
              <a:off x="6600832" y="3433624"/>
              <a:ext cx="1603588" cy="1174031"/>
            </a:xfrm>
            <a:custGeom>
              <a:avLst/>
              <a:gdLst>
                <a:gd name="connsiteX0" fmla="*/ 2082165 w 3119715"/>
                <a:gd name="connsiteY0" fmla="*/ 2172277 h 2284031"/>
                <a:gd name="connsiteX1" fmla="*/ 1956543 w 3119715"/>
                <a:gd name="connsiteY1" fmla="*/ 2277346 h 2284031"/>
                <a:gd name="connsiteX2" fmla="*/ 1810585 w 3119715"/>
                <a:gd name="connsiteY2" fmla="*/ 2261770 h 2284031"/>
                <a:gd name="connsiteX3" fmla="*/ 1710636 w 3119715"/>
                <a:gd name="connsiteY3" fmla="*/ 2215401 h 2284031"/>
                <a:gd name="connsiteX4" fmla="*/ 1563668 w 3119715"/>
                <a:gd name="connsiteY4" fmla="*/ 2139970 h 2284031"/>
                <a:gd name="connsiteX5" fmla="*/ 1117286 w 3119715"/>
                <a:gd name="connsiteY5" fmla="*/ 1934735 h 2284031"/>
                <a:gd name="connsiteX6" fmla="*/ 648980 w 3119715"/>
                <a:gd name="connsiteY6" fmla="*/ 1680318 h 2284031"/>
                <a:gd name="connsiteX7" fmla="*/ 417928 w 3119715"/>
                <a:gd name="connsiteY7" fmla="*/ 1464555 h 2284031"/>
                <a:gd name="connsiteX8" fmla="*/ 4934 w 3119715"/>
                <a:gd name="connsiteY8" fmla="*/ 1051199 h 2284031"/>
                <a:gd name="connsiteX9" fmla="*/ 5655 w 3119715"/>
                <a:gd name="connsiteY9" fmla="*/ 1016224 h 2284031"/>
                <a:gd name="connsiteX10" fmla="*/ 166612 w 3119715"/>
                <a:gd name="connsiteY10" fmla="*/ 547847 h 2284031"/>
                <a:gd name="connsiteX11" fmla="*/ 256538 w 3119715"/>
                <a:gd name="connsiteY11" fmla="*/ 286002 h 2284031"/>
                <a:gd name="connsiteX12" fmla="*/ 343723 w 3119715"/>
                <a:gd name="connsiteY12" fmla="*/ 32956 h 2284031"/>
                <a:gd name="connsiteX13" fmla="*/ 363843 w 3119715"/>
                <a:gd name="connsiteY13" fmla="*/ 0 h 2284031"/>
                <a:gd name="connsiteX14" fmla="*/ 843254 w 3119715"/>
                <a:gd name="connsiteY14" fmla="*/ 72979 h 2284031"/>
                <a:gd name="connsiteX15" fmla="*/ 1401773 w 3119715"/>
                <a:gd name="connsiteY15" fmla="*/ 157135 h 2284031"/>
                <a:gd name="connsiteX16" fmla="*/ 1805898 w 3119715"/>
                <a:gd name="connsiteY16" fmla="*/ 214682 h 2284031"/>
                <a:gd name="connsiteX17" fmla="*/ 2134159 w 3119715"/>
                <a:gd name="connsiteY17" fmla="*/ 369726 h 2284031"/>
                <a:gd name="connsiteX18" fmla="*/ 2673208 w 3119715"/>
                <a:gd name="connsiteY18" fmla="*/ 879064 h 2284031"/>
                <a:gd name="connsiteX19" fmla="*/ 2875919 w 3119715"/>
                <a:gd name="connsiteY19" fmla="*/ 1118049 h 2284031"/>
                <a:gd name="connsiteX20" fmla="*/ 2977383 w 3119715"/>
                <a:gd name="connsiteY20" fmla="*/ 1334534 h 2284031"/>
                <a:gd name="connsiteX21" fmla="*/ 3112596 w 3119715"/>
                <a:gd name="connsiteY21" fmla="*/ 1693876 h 2284031"/>
                <a:gd name="connsiteX22" fmla="*/ 3083678 w 3119715"/>
                <a:gd name="connsiteY22" fmla="*/ 1758994 h 2284031"/>
                <a:gd name="connsiteX23" fmla="*/ 2910461 w 3119715"/>
                <a:gd name="connsiteY23" fmla="*/ 1723586 h 2284031"/>
                <a:gd name="connsiteX24" fmla="*/ 2821041 w 3119715"/>
                <a:gd name="connsiteY24" fmla="*/ 1626449 h 2284031"/>
                <a:gd name="connsiteX25" fmla="*/ 2807051 w 3119715"/>
                <a:gd name="connsiteY25" fmla="*/ 1618661 h 2284031"/>
                <a:gd name="connsiteX26" fmla="*/ 2790969 w 3119715"/>
                <a:gd name="connsiteY26" fmla="*/ 1599263 h 2284031"/>
                <a:gd name="connsiteX27" fmla="*/ 2668304 w 3119715"/>
                <a:gd name="connsiteY27" fmla="*/ 1408378 h 2284031"/>
                <a:gd name="connsiteX28" fmla="*/ 2660588 w 3119715"/>
                <a:gd name="connsiteY28" fmla="*/ 1398859 h 2284031"/>
                <a:gd name="connsiteX29" fmla="*/ 2500063 w 3119715"/>
                <a:gd name="connsiteY29" fmla="*/ 1225570 h 2284031"/>
                <a:gd name="connsiteX30" fmla="*/ 2093270 w 3119715"/>
                <a:gd name="connsiteY30" fmla="*/ 954207 h 2284031"/>
                <a:gd name="connsiteX31" fmla="*/ 2045748 w 3119715"/>
                <a:gd name="connsiteY31" fmla="*/ 933150 h 2284031"/>
                <a:gd name="connsiteX32" fmla="*/ 1657777 w 3119715"/>
                <a:gd name="connsiteY32" fmla="*/ 852022 h 2284031"/>
                <a:gd name="connsiteX33" fmla="*/ 1396365 w 3119715"/>
                <a:gd name="connsiteY33" fmla="*/ 893415 h 2284031"/>
                <a:gd name="connsiteX34" fmla="*/ 1203173 w 3119715"/>
                <a:gd name="connsiteY34" fmla="*/ 980961 h 2284031"/>
                <a:gd name="connsiteX35" fmla="*/ 1170938 w 3119715"/>
                <a:gd name="connsiteY35" fmla="*/ 1038435 h 2284031"/>
                <a:gd name="connsiteX36" fmla="*/ 1184351 w 3119715"/>
                <a:gd name="connsiteY36" fmla="*/ 1116823 h 2284031"/>
                <a:gd name="connsiteX37" fmla="*/ 1517588 w 3119715"/>
                <a:gd name="connsiteY37" fmla="*/ 1562340 h 2284031"/>
                <a:gd name="connsiteX38" fmla="*/ 2006734 w 3119715"/>
                <a:gd name="connsiteY38" fmla="*/ 1954710 h 2284031"/>
                <a:gd name="connsiteX39" fmla="*/ 2021950 w 3119715"/>
                <a:gd name="connsiteY39" fmla="*/ 1965023 h 2284031"/>
                <a:gd name="connsiteX40" fmla="*/ 2093631 w 3119715"/>
                <a:gd name="connsiteY40" fmla="*/ 2055381 h 2284031"/>
                <a:gd name="connsiteX41" fmla="*/ 2088078 w 3119715"/>
                <a:gd name="connsiteY41" fmla="*/ 2061294 h 2284031"/>
                <a:gd name="connsiteX42" fmla="*/ 2082165 w 3119715"/>
                <a:gd name="connsiteY42" fmla="*/ 2172277 h 2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9715" h="2284031">
                  <a:moveTo>
                    <a:pt x="2082165" y="2172277"/>
                  </a:moveTo>
                  <a:cubicBezTo>
                    <a:pt x="2052887" y="2222324"/>
                    <a:pt x="2015171" y="2261986"/>
                    <a:pt x="1956543" y="2277346"/>
                  </a:cubicBezTo>
                  <a:cubicBezTo>
                    <a:pt x="1905703" y="2290688"/>
                    <a:pt x="1857531" y="2283332"/>
                    <a:pt x="1810585" y="2261770"/>
                  </a:cubicBezTo>
                  <a:cubicBezTo>
                    <a:pt x="1777197" y="2246482"/>
                    <a:pt x="1745827" y="2226867"/>
                    <a:pt x="1710636" y="2215401"/>
                  </a:cubicBezTo>
                  <a:cubicBezTo>
                    <a:pt x="1665060" y="2183671"/>
                    <a:pt x="1613283" y="2163768"/>
                    <a:pt x="1563668" y="2139970"/>
                  </a:cubicBezTo>
                  <a:cubicBezTo>
                    <a:pt x="1415980" y="2069155"/>
                    <a:pt x="1270527" y="1992642"/>
                    <a:pt x="1117286" y="1934735"/>
                  </a:cubicBezTo>
                  <a:cubicBezTo>
                    <a:pt x="948972" y="1871131"/>
                    <a:pt x="795370" y="1783080"/>
                    <a:pt x="648980" y="1680318"/>
                  </a:cubicBezTo>
                  <a:cubicBezTo>
                    <a:pt x="561795" y="1619094"/>
                    <a:pt x="492421" y="1539120"/>
                    <a:pt x="417928" y="1464555"/>
                  </a:cubicBezTo>
                  <a:cubicBezTo>
                    <a:pt x="280263" y="1326818"/>
                    <a:pt x="142598" y="1189009"/>
                    <a:pt x="4934" y="1051199"/>
                  </a:cubicBezTo>
                  <a:cubicBezTo>
                    <a:pt x="-4513" y="1039373"/>
                    <a:pt x="1833" y="1027474"/>
                    <a:pt x="5655" y="1016224"/>
                  </a:cubicBezTo>
                  <a:cubicBezTo>
                    <a:pt x="58730" y="859882"/>
                    <a:pt x="112599" y="703828"/>
                    <a:pt x="166612" y="547847"/>
                  </a:cubicBezTo>
                  <a:cubicBezTo>
                    <a:pt x="196828" y="460661"/>
                    <a:pt x="226395" y="373188"/>
                    <a:pt x="256538" y="286002"/>
                  </a:cubicBezTo>
                  <a:cubicBezTo>
                    <a:pt x="285672" y="201702"/>
                    <a:pt x="315960" y="117761"/>
                    <a:pt x="343723" y="32956"/>
                  </a:cubicBezTo>
                  <a:cubicBezTo>
                    <a:pt x="347762" y="20624"/>
                    <a:pt x="349853" y="6490"/>
                    <a:pt x="363843" y="0"/>
                  </a:cubicBezTo>
                  <a:cubicBezTo>
                    <a:pt x="523647" y="24302"/>
                    <a:pt x="683450" y="48749"/>
                    <a:pt x="843254" y="72979"/>
                  </a:cubicBezTo>
                  <a:cubicBezTo>
                    <a:pt x="1029379" y="101175"/>
                    <a:pt x="1215504" y="129588"/>
                    <a:pt x="1401773" y="157135"/>
                  </a:cubicBezTo>
                  <a:cubicBezTo>
                    <a:pt x="1536410" y="177039"/>
                    <a:pt x="1671118" y="195933"/>
                    <a:pt x="1805898" y="214682"/>
                  </a:cubicBezTo>
                  <a:cubicBezTo>
                    <a:pt x="1931592" y="232134"/>
                    <a:pt x="2040267" y="284488"/>
                    <a:pt x="2134159" y="369726"/>
                  </a:cubicBezTo>
                  <a:cubicBezTo>
                    <a:pt x="2317255" y="535948"/>
                    <a:pt x="2502299" y="700151"/>
                    <a:pt x="2673208" y="879064"/>
                  </a:cubicBezTo>
                  <a:cubicBezTo>
                    <a:pt x="2745321" y="954495"/>
                    <a:pt x="2813397" y="1034181"/>
                    <a:pt x="2875919" y="1118049"/>
                  </a:cubicBezTo>
                  <a:cubicBezTo>
                    <a:pt x="2924307" y="1182951"/>
                    <a:pt x="2947167" y="1260689"/>
                    <a:pt x="2977383" y="1334534"/>
                  </a:cubicBezTo>
                  <a:cubicBezTo>
                    <a:pt x="3025843" y="1453016"/>
                    <a:pt x="3073654" y="1571787"/>
                    <a:pt x="3112596" y="1693876"/>
                  </a:cubicBezTo>
                  <a:cubicBezTo>
                    <a:pt x="3125864" y="1735341"/>
                    <a:pt x="3122908" y="1740966"/>
                    <a:pt x="3083678" y="1758994"/>
                  </a:cubicBezTo>
                  <a:cubicBezTo>
                    <a:pt x="3017334" y="1789426"/>
                    <a:pt x="2961734" y="1764547"/>
                    <a:pt x="2910461" y="1723586"/>
                  </a:cubicBezTo>
                  <a:cubicBezTo>
                    <a:pt x="2875919" y="1695967"/>
                    <a:pt x="2846929" y="1662506"/>
                    <a:pt x="2821041" y="1626449"/>
                  </a:cubicBezTo>
                  <a:cubicBezTo>
                    <a:pt x="2817939" y="1622123"/>
                    <a:pt x="2817507" y="1610729"/>
                    <a:pt x="2807051" y="1618661"/>
                  </a:cubicBezTo>
                  <a:cubicBezTo>
                    <a:pt x="2794647" y="1618084"/>
                    <a:pt x="2793133" y="1607484"/>
                    <a:pt x="2790969" y="1599263"/>
                  </a:cubicBezTo>
                  <a:cubicBezTo>
                    <a:pt x="2771066" y="1522029"/>
                    <a:pt x="2724697" y="1462030"/>
                    <a:pt x="2668304" y="1408378"/>
                  </a:cubicBezTo>
                  <a:cubicBezTo>
                    <a:pt x="2665347" y="1405566"/>
                    <a:pt x="2662824" y="1402320"/>
                    <a:pt x="2660588" y="1398859"/>
                  </a:cubicBezTo>
                  <a:cubicBezTo>
                    <a:pt x="2617824" y="1331216"/>
                    <a:pt x="2572393" y="1269415"/>
                    <a:pt x="2500063" y="1225570"/>
                  </a:cubicBezTo>
                  <a:cubicBezTo>
                    <a:pt x="2360740" y="1141125"/>
                    <a:pt x="2223940" y="1052065"/>
                    <a:pt x="2093270" y="954207"/>
                  </a:cubicBezTo>
                  <a:cubicBezTo>
                    <a:pt x="2078992" y="943462"/>
                    <a:pt x="2062550" y="937909"/>
                    <a:pt x="2045748" y="933150"/>
                  </a:cubicBezTo>
                  <a:cubicBezTo>
                    <a:pt x="1918251" y="897237"/>
                    <a:pt x="1789745" y="866445"/>
                    <a:pt x="1657777" y="852022"/>
                  </a:cubicBezTo>
                  <a:cubicBezTo>
                    <a:pt x="1566913" y="842070"/>
                    <a:pt x="1480377" y="859017"/>
                    <a:pt x="1396365" y="893415"/>
                  </a:cubicBezTo>
                  <a:cubicBezTo>
                    <a:pt x="1330886" y="920241"/>
                    <a:pt x="1264685" y="945193"/>
                    <a:pt x="1203173" y="980961"/>
                  </a:cubicBezTo>
                  <a:cubicBezTo>
                    <a:pt x="1179808" y="994590"/>
                    <a:pt x="1170577" y="1011970"/>
                    <a:pt x="1170938" y="1038435"/>
                  </a:cubicBezTo>
                  <a:cubicBezTo>
                    <a:pt x="1171299" y="1065550"/>
                    <a:pt x="1175409" y="1091583"/>
                    <a:pt x="1184351" y="1116823"/>
                  </a:cubicBezTo>
                  <a:cubicBezTo>
                    <a:pt x="1248965" y="1300063"/>
                    <a:pt x="1358145" y="1448978"/>
                    <a:pt x="1517588" y="1562340"/>
                  </a:cubicBezTo>
                  <a:cubicBezTo>
                    <a:pt x="1688136" y="1683563"/>
                    <a:pt x="1853277" y="1811998"/>
                    <a:pt x="2006734" y="1954710"/>
                  </a:cubicBezTo>
                  <a:cubicBezTo>
                    <a:pt x="2011277" y="1958965"/>
                    <a:pt x="2016325" y="1962426"/>
                    <a:pt x="2021950" y="1965023"/>
                  </a:cubicBezTo>
                  <a:cubicBezTo>
                    <a:pt x="2047983" y="1993435"/>
                    <a:pt x="2078487" y="2018314"/>
                    <a:pt x="2093631" y="2055381"/>
                  </a:cubicBezTo>
                  <a:cubicBezTo>
                    <a:pt x="2091684" y="2057400"/>
                    <a:pt x="2087646" y="2060429"/>
                    <a:pt x="2088078" y="2061294"/>
                  </a:cubicBezTo>
                  <a:cubicBezTo>
                    <a:pt x="2106323" y="2099514"/>
                    <a:pt x="2096011" y="2136004"/>
                    <a:pt x="2082165" y="2172277"/>
                  </a:cubicBezTo>
                  <a:close/>
                </a:path>
              </a:pathLst>
            </a:custGeom>
            <a:solidFill>
              <a:srgbClr val="F7A96B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4DB2E97C-BF3B-4BF5-9D19-296F71C319E6}"/>
                </a:ext>
              </a:extLst>
            </p:cNvPr>
            <p:cNvSpPr/>
            <p:nvPr/>
          </p:nvSpPr>
          <p:spPr>
            <a:xfrm>
              <a:off x="5943994" y="3206649"/>
              <a:ext cx="703568" cy="916752"/>
            </a:xfrm>
            <a:custGeom>
              <a:avLst/>
              <a:gdLst>
                <a:gd name="connsiteX0" fmla="*/ 921497 w 1368764"/>
                <a:gd name="connsiteY0" fmla="*/ 1587240 h 1783505"/>
                <a:gd name="connsiteX1" fmla="*/ 859119 w 1368764"/>
                <a:gd name="connsiteY1" fmla="*/ 1767019 h 1783505"/>
                <a:gd name="connsiteX2" fmla="*/ 830922 w 1368764"/>
                <a:gd name="connsiteY2" fmla="*/ 1780721 h 1783505"/>
                <a:gd name="connsiteX3" fmla="*/ 18203 w 1368764"/>
                <a:gd name="connsiteY3" fmla="*/ 1500848 h 1783505"/>
                <a:gd name="connsiteX4" fmla="*/ 3419 w 1368764"/>
                <a:gd name="connsiteY4" fmla="*/ 1468181 h 1783505"/>
                <a:gd name="connsiteX5" fmla="*/ 501580 w 1368764"/>
                <a:gd name="connsiteY5" fmla="*/ 19996 h 1783505"/>
                <a:gd name="connsiteX6" fmla="*/ 529920 w 1368764"/>
                <a:gd name="connsiteY6" fmla="*/ 2400 h 1783505"/>
                <a:gd name="connsiteX7" fmla="*/ 1359875 w 1368764"/>
                <a:gd name="connsiteY7" fmla="*/ 288908 h 1783505"/>
                <a:gd name="connsiteX8" fmla="*/ 1364995 w 1368764"/>
                <a:gd name="connsiteY8" fmla="*/ 292225 h 1783505"/>
                <a:gd name="connsiteX9" fmla="*/ 1362327 w 1368764"/>
                <a:gd name="connsiteY9" fmla="*/ 330589 h 1783505"/>
                <a:gd name="connsiteX10" fmla="*/ 1020509 w 1368764"/>
                <a:gd name="connsiteY10" fmla="*/ 1320709 h 1783505"/>
                <a:gd name="connsiteX11" fmla="*/ 941545 w 1368764"/>
                <a:gd name="connsiteY11" fmla="*/ 1550174 h 1783505"/>
                <a:gd name="connsiteX12" fmla="*/ 921497 w 1368764"/>
                <a:gd name="connsiteY12" fmla="*/ 1587240 h 178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8764" h="1783505">
                  <a:moveTo>
                    <a:pt x="921497" y="1587240"/>
                  </a:moveTo>
                  <a:cubicBezTo>
                    <a:pt x="900512" y="1647095"/>
                    <a:pt x="878806" y="1706660"/>
                    <a:pt x="859119" y="1767019"/>
                  </a:cubicBezTo>
                  <a:cubicBezTo>
                    <a:pt x="853422" y="1784399"/>
                    <a:pt x="846932" y="1786274"/>
                    <a:pt x="830922" y="1780721"/>
                  </a:cubicBezTo>
                  <a:cubicBezTo>
                    <a:pt x="560208" y="1686973"/>
                    <a:pt x="289350" y="1593370"/>
                    <a:pt x="18203" y="1500848"/>
                  </a:cubicBezTo>
                  <a:cubicBezTo>
                    <a:pt x="-2566" y="1493781"/>
                    <a:pt x="-2494" y="1485488"/>
                    <a:pt x="3419" y="1468181"/>
                  </a:cubicBezTo>
                  <a:cubicBezTo>
                    <a:pt x="169713" y="985525"/>
                    <a:pt x="335646" y="502724"/>
                    <a:pt x="501580" y="19996"/>
                  </a:cubicBezTo>
                  <a:cubicBezTo>
                    <a:pt x="506195" y="6655"/>
                    <a:pt x="507854" y="-5244"/>
                    <a:pt x="529920" y="2400"/>
                  </a:cubicBezTo>
                  <a:cubicBezTo>
                    <a:pt x="806332" y="98672"/>
                    <a:pt x="1083176" y="193574"/>
                    <a:pt x="1359875" y="288908"/>
                  </a:cubicBezTo>
                  <a:cubicBezTo>
                    <a:pt x="1361750" y="289557"/>
                    <a:pt x="1363337" y="291071"/>
                    <a:pt x="1364995" y="292225"/>
                  </a:cubicBezTo>
                  <a:cubicBezTo>
                    <a:pt x="1372856" y="305638"/>
                    <a:pt x="1366654" y="318258"/>
                    <a:pt x="1362327" y="330589"/>
                  </a:cubicBezTo>
                  <a:cubicBezTo>
                    <a:pt x="1246946" y="660148"/>
                    <a:pt x="1135386" y="991005"/>
                    <a:pt x="1020509" y="1320709"/>
                  </a:cubicBezTo>
                  <a:cubicBezTo>
                    <a:pt x="993899" y="1397077"/>
                    <a:pt x="969597" y="1474311"/>
                    <a:pt x="941545" y="1550174"/>
                  </a:cubicBezTo>
                  <a:cubicBezTo>
                    <a:pt x="936713" y="1563515"/>
                    <a:pt x="934838" y="1578515"/>
                    <a:pt x="921497" y="158724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8147A991-9C0C-4221-A63F-B90838FA1ABB}"/>
                </a:ext>
              </a:extLst>
            </p:cNvPr>
            <p:cNvSpPr/>
            <p:nvPr/>
          </p:nvSpPr>
          <p:spPr>
            <a:xfrm>
              <a:off x="6417659" y="3356894"/>
              <a:ext cx="377549" cy="715014"/>
            </a:xfrm>
            <a:custGeom>
              <a:avLst/>
              <a:gdLst>
                <a:gd name="connsiteX0" fmla="*/ 0 w 734507"/>
                <a:gd name="connsiteY0" fmla="*/ 1294943 h 1391031"/>
                <a:gd name="connsiteX1" fmla="*/ 253840 w 734507"/>
                <a:gd name="connsiteY1" fmla="*/ 554625 h 1391031"/>
                <a:gd name="connsiteX2" fmla="*/ 443571 w 734507"/>
                <a:gd name="connsiteY2" fmla="*/ 0 h 1391031"/>
                <a:gd name="connsiteX3" fmla="*/ 722001 w 734507"/>
                <a:gd name="connsiteY3" fmla="*/ 94685 h 1391031"/>
                <a:gd name="connsiteX4" fmla="*/ 731592 w 734507"/>
                <a:gd name="connsiteY4" fmla="*/ 117617 h 1391031"/>
                <a:gd name="connsiteX5" fmla="*/ 720342 w 734507"/>
                <a:gd name="connsiteY5" fmla="*/ 149347 h 1391031"/>
                <a:gd name="connsiteX6" fmla="*/ 368789 w 734507"/>
                <a:gd name="connsiteY6" fmla="*/ 1170980 h 1391031"/>
                <a:gd name="connsiteX7" fmla="*/ 361361 w 734507"/>
                <a:gd name="connsiteY7" fmla="*/ 1200619 h 1391031"/>
                <a:gd name="connsiteX8" fmla="*/ 301795 w 734507"/>
                <a:gd name="connsiteY8" fmla="*/ 1367129 h 1391031"/>
                <a:gd name="connsiteX9" fmla="*/ 262493 w 734507"/>
                <a:gd name="connsiteY9" fmla="*/ 1387321 h 1391031"/>
                <a:gd name="connsiteX10" fmla="*/ 0 w 734507"/>
                <a:gd name="connsiteY10" fmla="*/ 1294943 h 139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4507" h="1391031">
                  <a:moveTo>
                    <a:pt x="0" y="1294943"/>
                  </a:moveTo>
                  <a:cubicBezTo>
                    <a:pt x="84589" y="1048171"/>
                    <a:pt x="169323" y="801398"/>
                    <a:pt x="253840" y="554625"/>
                  </a:cubicBezTo>
                  <a:cubicBezTo>
                    <a:pt x="317155" y="369798"/>
                    <a:pt x="380327" y="184899"/>
                    <a:pt x="443571" y="0"/>
                  </a:cubicBezTo>
                  <a:cubicBezTo>
                    <a:pt x="536381" y="31586"/>
                    <a:pt x="629191" y="63244"/>
                    <a:pt x="722001" y="94685"/>
                  </a:cubicBezTo>
                  <a:cubicBezTo>
                    <a:pt x="734332" y="98868"/>
                    <a:pt x="737578" y="105358"/>
                    <a:pt x="731592" y="117617"/>
                  </a:cubicBezTo>
                  <a:cubicBezTo>
                    <a:pt x="726688" y="127641"/>
                    <a:pt x="724020" y="138747"/>
                    <a:pt x="720342" y="149347"/>
                  </a:cubicBezTo>
                  <a:cubicBezTo>
                    <a:pt x="603158" y="489867"/>
                    <a:pt x="485901" y="830388"/>
                    <a:pt x="368789" y="1170980"/>
                  </a:cubicBezTo>
                  <a:cubicBezTo>
                    <a:pt x="365472" y="1180571"/>
                    <a:pt x="363813" y="1190739"/>
                    <a:pt x="361361" y="1200619"/>
                  </a:cubicBezTo>
                  <a:cubicBezTo>
                    <a:pt x="337347" y="1254632"/>
                    <a:pt x="320112" y="1311097"/>
                    <a:pt x="301795" y="1367129"/>
                  </a:cubicBezTo>
                  <a:cubicBezTo>
                    <a:pt x="294368" y="1389773"/>
                    <a:pt x="286002" y="1395902"/>
                    <a:pt x="262493" y="1387321"/>
                  </a:cubicBezTo>
                  <a:cubicBezTo>
                    <a:pt x="175380" y="1355374"/>
                    <a:pt x="87546" y="1325519"/>
                    <a:pt x="0" y="129494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810361E7-C7A3-40FF-8789-066C2CE9E19A}"/>
                </a:ext>
              </a:extLst>
            </p:cNvPr>
            <p:cNvSpPr/>
            <p:nvPr/>
          </p:nvSpPr>
          <p:spPr>
            <a:xfrm>
              <a:off x="7598978" y="4094709"/>
              <a:ext cx="452537" cy="453678"/>
            </a:xfrm>
            <a:custGeom>
              <a:avLst/>
              <a:gdLst>
                <a:gd name="connsiteX0" fmla="*/ 151779 w 880392"/>
                <a:gd name="connsiteY0" fmla="*/ 769339 h 882612"/>
                <a:gd name="connsiteX1" fmla="*/ 78512 w 880392"/>
                <a:gd name="connsiteY1" fmla="*/ 683307 h 882612"/>
                <a:gd name="connsiteX2" fmla="*/ 9932 w 880392"/>
                <a:gd name="connsiteY2" fmla="*/ 539080 h 882612"/>
                <a:gd name="connsiteX3" fmla="*/ 272497 w 880392"/>
                <a:gd name="connsiteY3" fmla="*/ 36448 h 882612"/>
                <a:gd name="connsiteX4" fmla="*/ 684987 w 880392"/>
                <a:gd name="connsiteY4" fmla="*/ 72361 h 882612"/>
                <a:gd name="connsiteX5" fmla="*/ 724433 w 880392"/>
                <a:gd name="connsiteY5" fmla="*/ 110725 h 882612"/>
                <a:gd name="connsiteX6" fmla="*/ 856906 w 880392"/>
                <a:gd name="connsiteY6" fmla="*/ 313437 h 882612"/>
                <a:gd name="connsiteX7" fmla="*/ 865199 w 880392"/>
                <a:gd name="connsiteY7" fmla="*/ 332619 h 882612"/>
                <a:gd name="connsiteX8" fmla="*/ 675973 w 880392"/>
                <a:gd name="connsiteY8" fmla="*/ 816140 h 882612"/>
                <a:gd name="connsiteX9" fmla="*/ 151779 w 880392"/>
                <a:gd name="connsiteY9" fmla="*/ 769339 h 88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0392" h="882612">
                  <a:moveTo>
                    <a:pt x="151779" y="769339"/>
                  </a:moveTo>
                  <a:cubicBezTo>
                    <a:pt x="127333" y="740637"/>
                    <a:pt x="102959" y="711936"/>
                    <a:pt x="78512" y="683307"/>
                  </a:cubicBezTo>
                  <a:cubicBezTo>
                    <a:pt x="32648" y="646241"/>
                    <a:pt x="20749" y="591434"/>
                    <a:pt x="9932" y="539080"/>
                  </a:cubicBezTo>
                  <a:cubicBezTo>
                    <a:pt x="-34129" y="325408"/>
                    <a:pt x="71084" y="120677"/>
                    <a:pt x="272497" y="36448"/>
                  </a:cubicBezTo>
                  <a:cubicBezTo>
                    <a:pt x="413840" y="-22685"/>
                    <a:pt x="553524" y="-9272"/>
                    <a:pt x="684987" y="72361"/>
                  </a:cubicBezTo>
                  <a:cubicBezTo>
                    <a:pt x="700924" y="82240"/>
                    <a:pt x="713616" y="95582"/>
                    <a:pt x="724433" y="110725"/>
                  </a:cubicBezTo>
                  <a:cubicBezTo>
                    <a:pt x="787028" y="166253"/>
                    <a:pt x="836354" y="230434"/>
                    <a:pt x="856906" y="313437"/>
                  </a:cubicBezTo>
                  <a:cubicBezTo>
                    <a:pt x="858564" y="320143"/>
                    <a:pt x="862386" y="326273"/>
                    <a:pt x="865199" y="332619"/>
                  </a:cubicBezTo>
                  <a:cubicBezTo>
                    <a:pt x="915895" y="516220"/>
                    <a:pt x="836425" y="719364"/>
                    <a:pt x="675973" y="816140"/>
                  </a:cubicBezTo>
                  <a:cubicBezTo>
                    <a:pt x="504342" y="919695"/>
                    <a:pt x="293266" y="900874"/>
                    <a:pt x="151779" y="769339"/>
                  </a:cubicBezTo>
                  <a:close/>
                </a:path>
              </a:pathLst>
            </a:custGeom>
            <a:solidFill>
              <a:srgbClr val="F58E34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64A9DF92-8D8A-4FD1-9CCF-3A3F0E348DB5}"/>
                </a:ext>
              </a:extLst>
            </p:cNvPr>
            <p:cNvSpPr/>
            <p:nvPr/>
          </p:nvSpPr>
          <p:spPr>
            <a:xfrm>
              <a:off x="7477092" y="4416311"/>
              <a:ext cx="156058" cy="150796"/>
            </a:xfrm>
            <a:custGeom>
              <a:avLst/>
              <a:gdLst>
                <a:gd name="connsiteX0" fmla="*/ 302655 w 303604"/>
                <a:gd name="connsiteY0" fmla="*/ 181319 h 293367"/>
                <a:gd name="connsiteX1" fmla="*/ 157562 w 303604"/>
                <a:gd name="connsiteY1" fmla="*/ 289345 h 293367"/>
                <a:gd name="connsiteX2" fmla="*/ 10955 w 303604"/>
                <a:gd name="connsiteY2" fmla="*/ 220837 h 293367"/>
                <a:gd name="connsiteX3" fmla="*/ 5547 w 303604"/>
                <a:gd name="connsiteY3" fmla="*/ 195309 h 293367"/>
                <a:gd name="connsiteX4" fmla="*/ 142563 w 303604"/>
                <a:gd name="connsiteY4" fmla="*/ 7525 h 293367"/>
                <a:gd name="connsiteX5" fmla="*/ 162971 w 303604"/>
                <a:gd name="connsiteY5" fmla="*/ 3703 h 293367"/>
                <a:gd name="connsiteX6" fmla="*/ 289674 w 303604"/>
                <a:gd name="connsiteY6" fmla="*/ 130118 h 293367"/>
                <a:gd name="connsiteX7" fmla="*/ 302655 w 303604"/>
                <a:gd name="connsiteY7" fmla="*/ 181319 h 29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604" h="293367">
                  <a:moveTo>
                    <a:pt x="302655" y="181319"/>
                  </a:moveTo>
                  <a:cubicBezTo>
                    <a:pt x="302438" y="256029"/>
                    <a:pt x="229676" y="308672"/>
                    <a:pt x="157562" y="289345"/>
                  </a:cubicBezTo>
                  <a:cubicBezTo>
                    <a:pt x="104919" y="275283"/>
                    <a:pt x="55954" y="252495"/>
                    <a:pt x="10955" y="220837"/>
                  </a:cubicBezTo>
                  <a:cubicBezTo>
                    <a:pt x="-1376" y="212184"/>
                    <a:pt x="-3467" y="207496"/>
                    <a:pt x="5547" y="195309"/>
                  </a:cubicBezTo>
                  <a:cubicBezTo>
                    <a:pt x="51699" y="133075"/>
                    <a:pt x="97347" y="70480"/>
                    <a:pt x="142563" y="7525"/>
                  </a:cubicBezTo>
                  <a:cubicBezTo>
                    <a:pt x="149197" y="-1705"/>
                    <a:pt x="155759" y="-1777"/>
                    <a:pt x="162971" y="3703"/>
                  </a:cubicBezTo>
                  <a:cubicBezTo>
                    <a:pt x="210998" y="39977"/>
                    <a:pt x="261189" y="74158"/>
                    <a:pt x="289674" y="130118"/>
                  </a:cubicBezTo>
                  <a:cubicBezTo>
                    <a:pt x="298761" y="147931"/>
                    <a:pt x="306332" y="165598"/>
                    <a:pt x="302655" y="181319"/>
                  </a:cubicBezTo>
                  <a:close/>
                </a:path>
              </a:pathLst>
            </a:custGeom>
            <a:solidFill>
              <a:srgbClr val="F7BC8F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F75AC098-0548-4473-BBB7-969DB5EE2192}"/>
                </a:ext>
              </a:extLst>
            </p:cNvPr>
            <p:cNvSpPr/>
            <p:nvPr/>
          </p:nvSpPr>
          <p:spPr>
            <a:xfrm>
              <a:off x="7648821" y="4150432"/>
              <a:ext cx="351358" cy="347275"/>
            </a:xfrm>
            <a:custGeom>
              <a:avLst/>
              <a:gdLst>
                <a:gd name="connsiteX0" fmla="*/ 683135 w 683552"/>
                <a:gd name="connsiteY0" fmla="*/ 336638 h 675609"/>
                <a:gd name="connsiteX1" fmla="*/ 342182 w 683552"/>
                <a:gd name="connsiteY1" fmla="*/ 675572 h 675609"/>
                <a:gd name="connsiteX2" fmla="*/ 3 w 683552"/>
                <a:gd name="connsiteY2" fmla="*/ 333826 h 675609"/>
                <a:gd name="connsiteX3" fmla="*/ 349033 w 683552"/>
                <a:gd name="connsiteY3" fmla="*/ 12 h 675609"/>
                <a:gd name="connsiteX4" fmla="*/ 683135 w 683552"/>
                <a:gd name="connsiteY4" fmla="*/ 336638 h 67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52" h="675609">
                  <a:moveTo>
                    <a:pt x="683135" y="336638"/>
                  </a:moveTo>
                  <a:cubicBezTo>
                    <a:pt x="692943" y="516345"/>
                    <a:pt x="528380" y="678456"/>
                    <a:pt x="342182" y="675572"/>
                  </a:cubicBezTo>
                  <a:cubicBezTo>
                    <a:pt x="157860" y="672687"/>
                    <a:pt x="941" y="510576"/>
                    <a:pt x="3" y="333826"/>
                  </a:cubicBezTo>
                  <a:cubicBezTo>
                    <a:pt x="-934" y="141931"/>
                    <a:pt x="187715" y="-1503"/>
                    <a:pt x="349033" y="12"/>
                  </a:cubicBezTo>
                  <a:cubicBezTo>
                    <a:pt x="528957" y="1815"/>
                    <a:pt x="692438" y="159455"/>
                    <a:pt x="683135" y="336638"/>
                  </a:cubicBezTo>
                  <a:close/>
                </a:path>
              </a:pathLst>
            </a:custGeom>
            <a:solidFill>
              <a:srgbClr val="F9BA34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45FAB057-9561-4AD4-B42D-E2926755FFB5}"/>
                </a:ext>
              </a:extLst>
            </p:cNvPr>
            <p:cNvSpPr/>
            <p:nvPr/>
          </p:nvSpPr>
          <p:spPr>
            <a:xfrm>
              <a:off x="7677053" y="4185998"/>
              <a:ext cx="300852" cy="276463"/>
            </a:xfrm>
            <a:custGeom>
              <a:avLst/>
              <a:gdLst>
                <a:gd name="connsiteX0" fmla="*/ 259567 w 585296"/>
                <a:gd name="connsiteY0" fmla="*/ 696 h 537847"/>
                <a:gd name="connsiteX1" fmla="*/ 441582 w 585296"/>
                <a:gd name="connsiteY1" fmla="*/ 19518 h 537847"/>
                <a:gd name="connsiteX2" fmla="*/ 579030 w 585296"/>
                <a:gd name="connsiteY2" fmla="*/ 193456 h 537847"/>
                <a:gd name="connsiteX3" fmla="*/ 551050 w 585296"/>
                <a:gd name="connsiteY3" fmla="*/ 408282 h 537847"/>
                <a:gd name="connsiteX4" fmla="*/ 376896 w 585296"/>
                <a:gd name="connsiteY4" fmla="*/ 530154 h 537847"/>
                <a:gd name="connsiteX5" fmla="*/ 149882 w 585296"/>
                <a:gd name="connsiteY5" fmla="*/ 536933 h 537847"/>
                <a:gd name="connsiteX6" fmla="*/ 128825 w 585296"/>
                <a:gd name="connsiteY6" fmla="*/ 511837 h 537847"/>
                <a:gd name="connsiteX7" fmla="*/ 129402 w 585296"/>
                <a:gd name="connsiteY7" fmla="*/ 330256 h 537847"/>
                <a:gd name="connsiteX8" fmla="*/ 101350 w 585296"/>
                <a:gd name="connsiteY8" fmla="*/ 302420 h 537847"/>
                <a:gd name="connsiteX9" fmla="*/ 21304 w 585296"/>
                <a:gd name="connsiteY9" fmla="*/ 303069 h 537847"/>
                <a:gd name="connsiteX10" fmla="*/ 30 w 585296"/>
                <a:gd name="connsiteY10" fmla="*/ 275017 h 537847"/>
                <a:gd name="connsiteX11" fmla="*/ 21232 w 585296"/>
                <a:gd name="connsiteY11" fmla="*/ 246748 h 537847"/>
                <a:gd name="connsiteX12" fmla="*/ 85845 w 585296"/>
                <a:gd name="connsiteY12" fmla="*/ 246964 h 537847"/>
                <a:gd name="connsiteX13" fmla="*/ 128969 w 585296"/>
                <a:gd name="connsiteY13" fmla="*/ 205283 h 537847"/>
                <a:gd name="connsiteX14" fmla="*/ 128464 w 585296"/>
                <a:gd name="connsiteY14" fmla="*/ 29830 h 537847"/>
                <a:gd name="connsiteX15" fmla="*/ 157959 w 585296"/>
                <a:gd name="connsiteY15" fmla="*/ 120 h 537847"/>
                <a:gd name="connsiteX16" fmla="*/ 259567 w 585296"/>
                <a:gd name="connsiteY16" fmla="*/ 696 h 5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5296" h="537847">
                  <a:moveTo>
                    <a:pt x="259567" y="696"/>
                  </a:moveTo>
                  <a:cubicBezTo>
                    <a:pt x="320792" y="1346"/>
                    <a:pt x="382449" y="-4135"/>
                    <a:pt x="441582" y="19518"/>
                  </a:cubicBezTo>
                  <a:cubicBezTo>
                    <a:pt x="521195" y="51320"/>
                    <a:pt x="564535" y="110526"/>
                    <a:pt x="579030" y="193456"/>
                  </a:cubicBezTo>
                  <a:cubicBezTo>
                    <a:pt x="592083" y="268094"/>
                    <a:pt x="585665" y="339702"/>
                    <a:pt x="551050" y="408282"/>
                  </a:cubicBezTo>
                  <a:cubicBezTo>
                    <a:pt x="514705" y="480396"/>
                    <a:pt x="452399" y="515732"/>
                    <a:pt x="376896" y="530154"/>
                  </a:cubicBezTo>
                  <a:cubicBezTo>
                    <a:pt x="301825" y="544505"/>
                    <a:pt x="225529" y="533760"/>
                    <a:pt x="149882" y="536933"/>
                  </a:cubicBezTo>
                  <a:cubicBezTo>
                    <a:pt x="130339" y="537726"/>
                    <a:pt x="128681" y="526981"/>
                    <a:pt x="128825" y="511837"/>
                  </a:cubicBezTo>
                  <a:cubicBezTo>
                    <a:pt x="129186" y="451334"/>
                    <a:pt x="128176" y="390759"/>
                    <a:pt x="129402" y="330256"/>
                  </a:cubicBezTo>
                  <a:cubicBezTo>
                    <a:pt x="129835" y="308621"/>
                    <a:pt x="122840" y="301194"/>
                    <a:pt x="101350" y="302420"/>
                  </a:cubicBezTo>
                  <a:cubicBezTo>
                    <a:pt x="74740" y="303934"/>
                    <a:pt x="47986" y="301843"/>
                    <a:pt x="21304" y="303069"/>
                  </a:cubicBezTo>
                  <a:cubicBezTo>
                    <a:pt x="-1196" y="304150"/>
                    <a:pt x="-42" y="290088"/>
                    <a:pt x="30" y="275017"/>
                  </a:cubicBezTo>
                  <a:cubicBezTo>
                    <a:pt x="102" y="260089"/>
                    <a:pt x="-1412" y="245594"/>
                    <a:pt x="21232" y="246748"/>
                  </a:cubicBezTo>
                  <a:cubicBezTo>
                    <a:pt x="42721" y="247902"/>
                    <a:pt x="64356" y="246964"/>
                    <a:pt x="85845" y="246964"/>
                  </a:cubicBezTo>
                  <a:cubicBezTo>
                    <a:pt x="128897" y="246892"/>
                    <a:pt x="128897" y="246892"/>
                    <a:pt x="128969" y="205283"/>
                  </a:cubicBezTo>
                  <a:cubicBezTo>
                    <a:pt x="128969" y="146799"/>
                    <a:pt x="129907" y="88315"/>
                    <a:pt x="128464" y="29830"/>
                  </a:cubicBezTo>
                  <a:cubicBezTo>
                    <a:pt x="127888" y="6971"/>
                    <a:pt x="134738" y="-1106"/>
                    <a:pt x="157959" y="120"/>
                  </a:cubicBezTo>
                  <a:cubicBezTo>
                    <a:pt x="191780" y="1995"/>
                    <a:pt x="225674" y="696"/>
                    <a:pt x="259567" y="696"/>
                  </a:cubicBezTo>
                  <a:close/>
                </a:path>
              </a:pathLst>
            </a:custGeom>
            <a:solidFill>
              <a:srgbClr val="DE821B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E25D27D2-2C2A-4170-8FC3-A76D9370EBCE}"/>
                </a:ext>
              </a:extLst>
            </p:cNvPr>
            <p:cNvSpPr/>
            <p:nvPr/>
          </p:nvSpPr>
          <p:spPr>
            <a:xfrm>
              <a:off x="7816283" y="4245922"/>
              <a:ext cx="82484" cy="155576"/>
            </a:xfrm>
            <a:custGeom>
              <a:avLst/>
              <a:gdLst>
                <a:gd name="connsiteX0" fmla="*/ 160259 w 160470"/>
                <a:gd name="connsiteY0" fmla="*/ 148415 h 302666"/>
                <a:gd name="connsiteX1" fmla="*/ 120452 w 160470"/>
                <a:gd name="connsiteY1" fmla="*/ 272378 h 302666"/>
                <a:gd name="connsiteX2" fmla="*/ 14301 w 160470"/>
                <a:gd name="connsiteY2" fmla="*/ 302665 h 302666"/>
                <a:gd name="connsiteX3" fmla="*/ 167 w 160470"/>
                <a:gd name="connsiteY3" fmla="*/ 283699 h 302666"/>
                <a:gd name="connsiteX4" fmla="*/ 167 w 160470"/>
                <a:gd name="connsiteY4" fmla="*/ 228316 h 302666"/>
                <a:gd name="connsiteX5" fmla="*/ 40622 w 160470"/>
                <a:gd name="connsiteY5" fmla="*/ 186923 h 302666"/>
                <a:gd name="connsiteX6" fmla="*/ 74516 w 160470"/>
                <a:gd name="connsiteY6" fmla="*/ 149208 h 302666"/>
                <a:gd name="connsiteX7" fmla="*/ 53242 w 160470"/>
                <a:gd name="connsiteY7" fmla="*/ 130386 h 302666"/>
                <a:gd name="connsiteX8" fmla="*/ 22522 w 160470"/>
                <a:gd name="connsiteY8" fmla="*/ 130530 h 302666"/>
                <a:gd name="connsiteX9" fmla="*/ 22 w 160470"/>
                <a:gd name="connsiteY9" fmla="*/ 109978 h 302666"/>
                <a:gd name="connsiteX10" fmla="*/ 94 w 160470"/>
                <a:gd name="connsiteY10" fmla="*/ 20773 h 302666"/>
                <a:gd name="connsiteX11" fmla="*/ 20286 w 160470"/>
                <a:gd name="connsiteY11" fmla="*/ 870 h 302666"/>
                <a:gd name="connsiteX12" fmla="*/ 160331 w 160470"/>
                <a:gd name="connsiteY12" fmla="*/ 129953 h 302666"/>
                <a:gd name="connsiteX13" fmla="*/ 160259 w 160470"/>
                <a:gd name="connsiteY13" fmla="*/ 148415 h 3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70" h="302666">
                  <a:moveTo>
                    <a:pt x="160259" y="148415"/>
                  </a:moveTo>
                  <a:cubicBezTo>
                    <a:pt x="161557" y="194423"/>
                    <a:pt x="157879" y="238484"/>
                    <a:pt x="120452" y="272378"/>
                  </a:cubicBezTo>
                  <a:cubicBezTo>
                    <a:pt x="89804" y="300141"/>
                    <a:pt x="52449" y="302377"/>
                    <a:pt x="14301" y="302665"/>
                  </a:cubicBezTo>
                  <a:cubicBezTo>
                    <a:pt x="1176" y="302809"/>
                    <a:pt x="167" y="293579"/>
                    <a:pt x="167" y="283699"/>
                  </a:cubicBezTo>
                  <a:cubicBezTo>
                    <a:pt x="167" y="265238"/>
                    <a:pt x="167" y="246777"/>
                    <a:pt x="167" y="228316"/>
                  </a:cubicBezTo>
                  <a:cubicBezTo>
                    <a:pt x="167" y="186346"/>
                    <a:pt x="311" y="183966"/>
                    <a:pt x="40622" y="186923"/>
                  </a:cubicBezTo>
                  <a:cubicBezTo>
                    <a:pt x="72425" y="189231"/>
                    <a:pt x="76319" y="174664"/>
                    <a:pt x="74516" y="149208"/>
                  </a:cubicBezTo>
                  <a:cubicBezTo>
                    <a:pt x="73434" y="134064"/>
                    <a:pt x="66800" y="129665"/>
                    <a:pt x="53242" y="130386"/>
                  </a:cubicBezTo>
                  <a:cubicBezTo>
                    <a:pt x="43002" y="130891"/>
                    <a:pt x="32690" y="129953"/>
                    <a:pt x="22522" y="130530"/>
                  </a:cubicBezTo>
                  <a:cubicBezTo>
                    <a:pt x="7594" y="131396"/>
                    <a:pt x="-482" y="126925"/>
                    <a:pt x="22" y="109978"/>
                  </a:cubicBezTo>
                  <a:cubicBezTo>
                    <a:pt x="888" y="80267"/>
                    <a:pt x="672" y="50484"/>
                    <a:pt x="94" y="20773"/>
                  </a:cubicBezTo>
                  <a:cubicBezTo>
                    <a:pt x="-194" y="6134"/>
                    <a:pt x="6296" y="2024"/>
                    <a:pt x="20286" y="870"/>
                  </a:cubicBezTo>
                  <a:cubicBezTo>
                    <a:pt x="114971" y="-6630"/>
                    <a:pt x="159682" y="34186"/>
                    <a:pt x="160331" y="129953"/>
                  </a:cubicBezTo>
                  <a:cubicBezTo>
                    <a:pt x="160331" y="136155"/>
                    <a:pt x="160331" y="142285"/>
                    <a:pt x="160259" y="148415"/>
                  </a:cubicBezTo>
                  <a:close/>
                </a:path>
              </a:pathLst>
            </a:custGeom>
            <a:solidFill>
              <a:srgbClr val="F9BA34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C0B989E-CC58-455D-8F48-B02E9269E3BF}"/>
              </a:ext>
            </a:extLst>
          </p:cNvPr>
          <p:cNvSpPr txBox="1"/>
          <p:nvPr/>
        </p:nvSpPr>
        <p:spPr>
          <a:xfrm>
            <a:off x="4772511" y="2045764"/>
            <a:ext cx="2646978" cy="12416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5E1F66B-C846-4437-9408-BD0FC142E819}"/>
              </a:ext>
            </a:extLst>
          </p:cNvPr>
          <p:cNvGrpSpPr/>
          <p:nvPr/>
        </p:nvGrpSpPr>
        <p:grpSpPr>
          <a:xfrm>
            <a:off x="2942365" y="2455420"/>
            <a:ext cx="9249634" cy="3764291"/>
            <a:chOff x="2942365" y="2455420"/>
            <a:chExt cx="9249634" cy="3764291"/>
          </a:xfrm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136B26A6-CEB6-4D97-9B4D-B9AC113FB9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8433" y="3042226"/>
              <a:ext cx="382712" cy="38590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Rounded Rectangle 27">
              <a:extLst>
                <a:ext uri="{FF2B5EF4-FFF2-40B4-BE49-F238E27FC236}">
                  <a16:creationId xmlns:a16="http://schemas.microsoft.com/office/drawing/2014/main" id="{A5AB1769-B9A0-4B2E-9FB3-6751CF5A3CE7}"/>
                </a:ext>
              </a:extLst>
            </p:cNvPr>
            <p:cNvSpPr/>
            <p:nvPr/>
          </p:nvSpPr>
          <p:spPr>
            <a:xfrm>
              <a:off x="4922331" y="4649882"/>
              <a:ext cx="334915" cy="293926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B7B5E2A3-0CD8-40B0-A027-B24A800EC7E1}"/>
                </a:ext>
              </a:extLst>
            </p:cNvPr>
            <p:cNvSpPr/>
            <p:nvPr/>
          </p:nvSpPr>
          <p:spPr>
            <a:xfrm>
              <a:off x="9040959" y="3825418"/>
              <a:ext cx="360990" cy="311530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46C2B314-D724-44D0-A0F0-37BDF9B45323}"/>
                </a:ext>
              </a:extLst>
            </p:cNvPr>
            <p:cNvSpPr/>
            <p:nvPr/>
          </p:nvSpPr>
          <p:spPr>
            <a:xfrm>
              <a:off x="9049518" y="5377305"/>
              <a:ext cx="343878" cy="321901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BC498B-11D2-4194-A0A4-C1D3B64EEAA4}"/>
                </a:ext>
              </a:extLst>
            </p:cNvPr>
            <p:cNvSpPr txBox="1"/>
            <p:nvPr/>
          </p:nvSpPr>
          <p:spPr>
            <a:xfrm>
              <a:off x="5331465" y="3004425"/>
              <a:ext cx="35552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9" name="그룹 69">
              <a:extLst>
                <a:ext uri="{FF2B5EF4-FFF2-40B4-BE49-F238E27FC236}">
                  <a16:creationId xmlns:a16="http://schemas.microsoft.com/office/drawing/2014/main" id="{0AE9AEA5-96B1-4D14-AABC-B9D86F745332}"/>
                </a:ext>
              </a:extLst>
            </p:cNvPr>
            <p:cNvGrpSpPr/>
            <p:nvPr/>
          </p:nvGrpSpPr>
          <p:grpSpPr>
            <a:xfrm flipH="1">
              <a:off x="2942365" y="2455420"/>
              <a:ext cx="7435842" cy="1291986"/>
              <a:chOff x="43841" y="4414792"/>
              <a:chExt cx="7435842" cy="1291985"/>
            </a:xfrm>
            <a:solidFill>
              <a:schemeClr val="accent4"/>
            </a:solidFill>
          </p:grpSpPr>
          <p:sp>
            <p:nvSpPr>
              <p:cNvPr id="39" name="Block Arc 15">
                <a:extLst>
                  <a:ext uri="{FF2B5EF4-FFF2-40B4-BE49-F238E27FC236}">
                    <a16:creationId xmlns:a16="http://schemas.microsoft.com/office/drawing/2014/main" id="{0E99D5AE-B019-4C80-92A3-6C762B0C74D5}"/>
                  </a:ext>
                </a:extLst>
              </p:cNvPr>
              <p:cNvSpPr/>
              <p:nvPr/>
            </p:nvSpPr>
            <p:spPr>
              <a:xfrm rot="5400000" flipV="1">
                <a:off x="43841" y="4698777"/>
                <a:ext cx="1008000" cy="1008000"/>
              </a:xfrm>
              <a:prstGeom prst="blockArc">
                <a:avLst>
                  <a:gd name="adj1" fmla="val 10800000"/>
                  <a:gd name="adj2" fmla="val 21546813"/>
                  <a:gd name="adj3" fmla="val 2234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" name="그룹 81">
                <a:extLst>
                  <a:ext uri="{FF2B5EF4-FFF2-40B4-BE49-F238E27FC236}">
                    <a16:creationId xmlns:a16="http://schemas.microsoft.com/office/drawing/2014/main" id="{61411EF0-25FB-4CB3-BF73-5A11DC071E0C}"/>
                  </a:ext>
                </a:extLst>
              </p:cNvPr>
              <p:cNvGrpSpPr/>
              <p:nvPr/>
            </p:nvGrpSpPr>
            <p:grpSpPr>
              <a:xfrm>
                <a:off x="429335" y="4414792"/>
                <a:ext cx="7050348" cy="599644"/>
                <a:chOff x="10124" y="4471958"/>
                <a:chExt cx="7712719" cy="655980"/>
              </a:xfrm>
              <a:grpFill/>
            </p:grpSpPr>
            <p:sp>
              <p:nvSpPr>
                <p:cNvPr id="41" name="Rounded Rectangle 17">
                  <a:extLst>
                    <a:ext uri="{FF2B5EF4-FFF2-40B4-BE49-F238E27FC236}">
                      <a16:creationId xmlns:a16="http://schemas.microsoft.com/office/drawing/2014/main" id="{B99FEDAB-0CC1-4A71-A539-83EFDAC964B4}"/>
                    </a:ext>
                  </a:extLst>
                </p:cNvPr>
                <p:cNvSpPr/>
                <p:nvPr/>
              </p:nvSpPr>
              <p:spPr>
                <a:xfrm rot="5400000" flipV="1">
                  <a:off x="3643208" y="1149675"/>
                  <a:ext cx="245250" cy="751141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42" name="그룹 83">
                  <a:extLst>
                    <a:ext uri="{FF2B5EF4-FFF2-40B4-BE49-F238E27FC236}">
                      <a16:creationId xmlns:a16="http://schemas.microsoft.com/office/drawing/2014/main" id="{603932FD-DE4D-4B25-96EA-1A6189D426ED}"/>
                    </a:ext>
                  </a:extLst>
                </p:cNvPr>
                <p:cNvGrpSpPr/>
                <p:nvPr/>
              </p:nvGrpSpPr>
              <p:grpSpPr>
                <a:xfrm rot="10800000">
                  <a:off x="7149450" y="4471958"/>
                  <a:ext cx="573393" cy="655980"/>
                  <a:chOff x="2988919" y="5712881"/>
                  <a:chExt cx="573393" cy="655980"/>
                </a:xfrm>
                <a:grpFill/>
              </p:grpSpPr>
              <p:sp>
                <p:nvSpPr>
                  <p:cNvPr id="43" name="Rounded Rectangle 12">
                    <a:extLst>
                      <a:ext uri="{FF2B5EF4-FFF2-40B4-BE49-F238E27FC236}">
                        <a16:creationId xmlns:a16="http://schemas.microsoft.com/office/drawing/2014/main" id="{965344D0-7050-48CE-BA5F-7E8D17C88D32}"/>
                      </a:ext>
                    </a:extLst>
                  </p:cNvPr>
                  <p:cNvSpPr/>
                  <p:nvPr/>
                </p:nvSpPr>
                <p:spPr>
                  <a:xfrm rot="2700000" flipV="1">
                    <a:off x="3188309" y="5513491"/>
                    <a:ext cx="174614" cy="57339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4" name="Rounded Rectangle 13">
                    <a:extLst>
                      <a:ext uri="{FF2B5EF4-FFF2-40B4-BE49-F238E27FC236}">
                        <a16:creationId xmlns:a16="http://schemas.microsoft.com/office/drawing/2014/main" id="{91D04140-690F-4DA7-943B-67F943A538AB}"/>
                      </a:ext>
                    </a:extLst>
                  </p:cNvPr>
                  <p:cNvSpPr/>
                  <p:nvPr/>
                </p:nvSpPr>
                <p:spPr>
                  <a:xfrm rot="8100000" flipV="1">
                    <a:off x="3188307" y="5795471"/>
                    <a:ext cx="174614" cy="57339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</p:grpSp>
          </p:grpSp>
        </p:grpSp>
        <p:grpSp>
          <p:nvGrpSpPr>
            <p:cNvPr id="10" name="그룹 86">
              <a:extLst>
                <a:ext uri="{FF2B5EF4-FFF2-40B4-BE49-F238E27FC236}">
                  <a16:creationId xmlns:a16="http://schemas.microsoft.com/office/drawing/2014/main" id="{C818B72F-38FB-4E80-BBE0-BE82D5ABD36B}"/>
                </a:ext>
              </a:extLst>
            </p:cNvPr>
            <p:cNvGrpSpPr/>
            <p:nvPr/>
          </p:nvGrpSpPr>
          <p:grpSpPr>
            <a:xfrm>
              <a:off x="3349011" y="3230570"/>
              <a:ext cx="6753134" cy="1291985"/>
              <a:chOff x="1222944" y="4414793"/>
              <a:chExt cx="6753134" cy="1291984"/>
            </a:xfrm>
            <a:solidFill>
              <a:schemeClr val="accent3"/>
            </a:solidFill>
          </p:grpSpPr>
          <p:sp>
            <p:nvSpPr>
              <p:cNvPr id="33" name="Block Arc 15">
                <a:extLst>
                  <a:ext uri="{FF2B5EF4-FFF2-40B4-BE49-F238E27FC236}">
                    <a16:creationId xmlns:a16="http://schemas.microsoft.com/office/drawing/2014/main" id="{122EB7E4-4893-4DE0-9C2D-717DA0C93ED4}"/>
                  </a:ext>
                </a:extLst>
              </p:cNvPr>
              <p:cNvSpPr/>
              <p:nvPr/>
            </p:nvSpPr>
            <p:spPr>
              <a:xfrm rot="5400000" flipV="1">
                <a:off x="1222944" y="4698777"/>
                <a:ext cx="1008000" cy="1008000"/>
              </a:xfrm>
              <a:prstGeom prst="blockArc">
                <a:avLst>
                  <a:gd name="adj1" fmla="val 10800000"/>
                  <a:gd name="adj2" fmla="val 21546813"/>
                  <a:gd name="adj3" fmla="val 2234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그룹 88">
                <a:extLst>
                  <a:ext uri="{FF2B5EF4-FFF2-40B4-BE49-F238E27FC236}">
                    <a16:creationId xmlns:a16="http://schemas.microsoft.com/office/drawing/2014/main" id="{16000796-0DC2-49F2-A8E2-981EA1978DEB}"/>
                  </a:ext>
                </a:extLst>
              </p:cNvPr>
              <p:cNvGrpSpPr/>
              <p:nvPr/>
            </p:nvGrpSpPr>
            <p:grpSpPr>
              <a:xfrm>
                <a:off x="1628313" y="4414793"/>
                <a:ext cx="6347765" cy="599649"/>
                <a:chOff x="1321740" y="4471954"/>
                <a:chExt cx="6944131" cy="655985"/>
              </a:xfrm>
              <a:grpFill/>
            </p:grpSpPr>
            <p:sp>
              <p:nvSpPr>
                <p:cNvPr id="35" name="Rounded Rectangle 17">
                  <a:extLst>
                    <a:ext uri="{FF2B5EF4-FFF2-40B4-BE49-F238E27FC236}">
                      <a16:creationId xmlns:a16="http://schemas.microsoft.com/office/drawing/2014/main" id="{7250C345-D06D-43AB-8CA2-4CEFBC399218}"/>
                    </a:ext>
                  </a:extLst>
                </p:cNvPr>
                <p:cNvSpPr/>
                <p:nvPr/>
              </p:nvSpPr>
              <p:spPr>
                <a:xfrm rot="5400000" flipV="1">
                  <a:off x="4611326" y="1493176"/>
                  <a:ext cx="245250" cy="682442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36" name="그룹 90">
                  <a:extLst>
                    <a:ext uri="{FF2B5EF4-FFF2-40B4-BE49-F238E27FC236}">
                      <a16:creationId xmlns:a16="http://schemas.microsoft.com/office/drawing/2014/main" id="{02CF7D5C-FE10-4113-849E-4D98F548063F}"/>
                    </a:ext>
                  </a:extLst>
                </p:cNvPr>
                <p:cNvGrpSpPr/>
                <p:nvPr/>
              </p:nvGrpSpPr>
              <p:grpSpPr>
                <a:xfrm rot="10800000">
                  <a:off x="7692478" y="4471954"/>
                  <a:ext cx="573393" cy="655985"/>
                  <a:chOff x="2445891" y="5712880"/>
                  <a:chExt cx="573393" cy="655985"/>
                </a:xfrm>
                <a:grpFill/>
              </p:grpSpPr>
              <p:sp>
                <p:nvSpPr>
                  <p:cNvPr id="37" name="Rounded Rectangle 12">
                    <a:extLst>
                      <a:ext uri="{FF2B5EF4-FFF2-40B4-BE49-F238E27FC236}">
                        <a16:creationId xmlns:a16="http://schemas.microsoft.com/office/drawing/2014/main" id="{81128C27-AE75-4B54-89AC-0A62D9239F46}"/>
                      </a:ext>
                    </a:extLst>
                  </p:cNvPr>
                  <p:cNvSpPr/>
                  <p:nvPr/>
                </p:nvSpPr>
                <p:spPr>
                  <a:xfrm rot="2700000" flipV="1">
                    <a:off x="2645281" y="5513490"/>
                    <a:ext cx="174614" cy="57339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8" name="Rounded Rectangle 13">
                    <a:extLst>
                      <a:ext uri="{FF2B5EF4-FFF2-40B4-BE49-F238E27FC236}">
                        <a16:creationId xmlns:a16="http://schemas.microsoft.com/office/drawing/2014/main" id="{CC754863-0202-415A-869C-6E4442335EF0}"/>
                      </a:ext>
                    </a:extLst>
                  </p:cNvPr>
                  <p:cNvSpPr/>
                  <p:nvPr/>
                </p:nvSpPr>
                <p:spPr>
                  <a:xfrm rot="8100000" flipV="1">
                    <a:off x="2645279" y="5795475"/>
                    <a:ext cx="174614" cy="57339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</p:grpSp>
          </p:grpSp>
        </p:grpSp>
        <p:grpSp>
          <p:nvGrpSpPr>
            <p:cNvPr id="11" name="그룹 93">
              <a:extLst>
                <a:ext uri="{FF2B5EF4-FFF2-40B4-BE49-F238E27FC236}">
                  <a16:creationId xmlns:a16="http://schemas.microsoft.com/office/drawing/2014/main" id="{4DE0956E-9B1A-46DB-AAA2-A2C334BBEC14}"/>
                </a:ext>
              </a:extLst>
            </p:cNvPr>
            <p:cNvGrpSpPr/>
            <p:nvPr/>
          </p:nvGrpSpPr>
          <p:grpSpPr>
            <a:xfrm flipH="1">
              <a:off x="3665701" y="3992151"/>
              <a:ext cx="7427148" cy="1291986"/>
              <a:chOff x="52535" y="4414792"/>
              <a:chExt cx="7427148" cy="1291985"/>
            </a:xfrm>
            <a:solidFill>
              <a:schemeClr val="accent2"/>
            </a:solidFill>
          </p:grpSpPr>
          <p:sp>
            <p:nvSpPr>
              <p:cNvPr id="27" name="Block Arc 15">
                <a:extLst>
                  <a:ext uri="{FF2B5EF4-FFF2-40B4-BE49-F238E27FC236}">
                    <a16:creationId xmlns:a16="http://schemas.microsoft.com/office/drawing/2014/main" id="{1AA9B5A2-F329-4117-91C4-F974E4F2E743}"/>
                  </a:ext>
                </a:extLst>
              </p:cNvPr>
              <p:cNvSpPr/>
              <p:nvPr/>
            </p:nvSpPr>
            <p:spPr>
              <a:xfrm rot="5400000" flipV="1">
                <a:off x="52535" y="4698777"/>
                <a:ext cx="1008000" cy="1008000"/>
              </a:xfrm>
              <a:prstGeom prst="blockArc">
                <a:avLst>
                  <a:gd name="adj1" fmla="val 10800000"/>
                  <a:gd name="adj2" fmla="val 21546813"/>
                  <a:gd name="adj3" fmla="val 2234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" name="그룹 95">
                <a:extLst>
                  <a:ext uri="{FF2B5EF4-FFF2-40B4-BE49-F238E27FC236}">
                    <a16:creationId xmlns:a16="http://schemas.microsoft.com/office/drawing/2014/main" id="{13CEBE58-9062-4A02-9E3B-B05B2A8F84AD}"/>
                  </a:ext>
                </a:extLst>
              </p:cNvPr>
              <p:cNvGrpSpPr/>
              <p:nvPr/>
            </p:nvGrpSpPr>
            <p:grpSpPr>
              <a:xfrm>
                <a:off x="403206" y="4414792"/>
                <a:ext cx="7076477" cy="599644"/>
                <a:chOff x="-18460" y="4471958"/>
                <a:chExt cx="7741303" cy="655980"/>
              </a:xfrm>
              <a:grpFill/>
            </p:grpSpPr>
            <p:sp>
              <p:nvSpPr>
                <p:cNvPr id="29" name="Rounded Rectangle 17">
                  <a:extLst>
                    <a:ext uri="{FF2B5EF4-FFF2-40B4-BE49-F238E27FC236}">
                      <a16:creationId xmlns:a16="http://schemas.microsoft.com/office/drawing/2014/main" id="{E9B39039-41FF-48B4-A0EF-3EF920CA6A56}"/>
                    </a:ext>
                  </a:extLst>
                </p:cNvPr>
                <p:cNvSpPr/>
                <p:nvPr/>
              </p:nvSpPr>
              <p:spPr>
                <a:xfrm rot="5400000" flipV="1">
                  <a:off x="3633967" y="1130333"/>
                  <a:ext cx="245250" cy="755010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30" name="그룹 97">
                  <a:extLst>
                    <a:ext uri="{FF2B5EF4-FFF2-40B4-BE49-F238E27FC236}">
                      <a16:creationId xmlns:a16="http://schemas.microsoft.com/office/drawing/2014/main" id="{EEF45E67-2DFF-46D8-858A-D43A6DDBE74A}"/>
                    </a:ext>
                  </a:extLst>
                </p:cNvPr>
                <p:cNvGrpSpPr/>
                <p:nvPr/>
              </p:nvGrpSpPr>
              <p:grpSpPr>
                <a:xfrm rot="10800000">
                  <a:off x="7149450" y="4471958"/>
                  <a:ext cx="573393" cy="655980"/>
                  <a:chOff x="2988919" y="5712881"/>
                  <a:chExt cx="573393" cy="655980"/>
                </a:xfrm>
                <a:grpFill/>
              </p:grpSpPr>
              <p:sp>
                <p:nvSpPr>
                  <p:cNvPr id="31" name="Rounded Rectangle 12">
                    <a:extLst>
                      <a:ext uri="{FF2B5EF4-FFF2-40B4-BE49-F238E27FC236}">
                        <a16:creationId xmlns:a16="http://schemas.microsoft.com/office/drawing/2014/main" id="{68060BFC-C7F5-472E-B56C-CD81555AED32}"/>
                      </a:ext>
                    </a:extLst>
                  </p:cNvPr>
                  <p:cNvSpPr/>
                  <p:nvPr/>
                </p:nvSpPr>
                <p:spPr>
                  <a:xfrm rot="2700000" flipV="1">
                    <a:off x="3188309" y="5513491"/>
                    <a:ext cx="174614" cy="57339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2" name="Rounded Rectangle 13">
                    <a:extLst>
                      <a:ext uri="{FF2B5EF4-FFF2-40B4-BE49-F238E27FC236}">
                        <a16:creationId xmlns:a16="http://schemas.microsoft.com/office/drawing/2014/main" id="{EA4D7898-AF24-41E4-A075-71066D3D7523}"/>
                      </a:ext>
                    </a:extLst>
                  </p:cNvPr>
                  <p:cNvSpPr/>
                  <p:nvPr/>
                </p:nvSpPr>
                <p:spPr>
                  <a:xfrm rot="8100000" flipV="1">
                    <a:off x="3188307" y="5795471"/>
                    <a:ext cx="174614" cy="57339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</p:grpSp>
          </p:grpSp>
        </p:grpSp>
        <p:grpSp>
          <p:nvGrpSpPr>
            <p:cNvPr id="12" name="그룹 100">
              <a:extLst>
                <a:ext uri="{FF2B5EF4-FFF2-40B4-BE49-F238E27FC236}">
                  <a16:creationId xmlns:a16="http://schemas.microsoft.com/office/drawing/2014/main" id="{55EAC9CA-6E75-4CB7-853C-505A66BE0511}"/>
                </a:ext>
              </a:extLst>
            </p:cNvPr>
            <p:cNvGrpSpPr/>
            <p:nvPr/>
          </p:nvGrpSpPr>
          <p:grpSpPr>
            <a:xfrm>
              <a:off x="3998162" y="4793557"/>
              <a:ext cx="6752308" cy="1291983"/>
              <a:chOff x="1180215" y="4414795"/>
              <a:chExt cx="6752307" cy="1291982"/>
            </a:xfrm>
            <a:solidFill>
              <a:schemeClr val="accent1"/>
            </a:solidFill>
          </p:grpSpPr>
          <p:sp>
            <p:nvSpPr>
              <p:cNvPr id="21" name="Block Arc 15">
                <a:extLst>
                  <a:ext uri="{FF2B5EF4-FFF2-40B4-BE49-F238E27FC236}">
                    <a16:creationId xmlns:a16="http://schemas.microsoft.com/office/drawing/2014/main" id="{6CCCDB54-5F3E-4956-B726-BD8F3AA71CD1}"/>
                  </a:ext>
                </a:extLst>
              </p:cNvPr>
              <p:cNvSpPr/>
              <p:nvPr/>
            </p:nvSpPr>
            <p:spPr>
              <a:xfrm rot="5400000" flipV="1">
                <a:off x="1180215" y="4698777"/>
                <a:ext cx="1008000" cy="1008000"/>
              </a:xfrm>
              <a:prstGeom prst="blockArc">
                <a:avLst>
                  <a:gd name="adj1" fmla="val 10800000"/>
                  <a:gd name="adj2" fmla="val 21546813"/>
                  <a:gd name="adj3" fmla="val 2234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그룹 102">
                <a:extLst>
                  <a:ext uri="{FF2B5EF4-FFF2-40B4-BE49-F238E27FC236}">
                    <a16:creationId xmlns:a16="http://schemas.microsoft.com/office/drawing/2014/main" id="{B87FB3D0-1942-41CF-BD18-6813B173B5AB}"/>
                  </a:ext>
                </a:extLst>
              </p:cNvPr>
              <p:cNvGrpSpPr/>
              <p:nvPr/>
            </p:nvGrpSpPr>
            <p:grpSpPr>
              <a:xfrm>
                <a:off x="1610895" y="4414795"/>
                <a:ext cx="6321627" cy="599648"/>
                <a:chOff x="1302686" y="4471957"/>
                <a:chExt cx="6915541" cy="655984"/>
              </a:xfrm>
              <a:grpFill/>
            </p:grpSpPr>
            <p:sp>
              <p:nvSpPr>
                <p:cNvPr id="23" name="Rounded Rectangle 17">
                  <a:extLst>
                    <a:ext uri="{FF2B5EF4-FFF2-40B4-BE49-F238E27FC236}">
                      <a16:creationId xmlns:a16="http://schemas.microsoft.com/office/drawing/2014/main" id="{9CCB2467-96B7-485E-99A8-67AEDF5B65D0}"/>
                    </a:ext>
                  </a:extLst>
                </p:cNvPr>
                <p:cNvSpPr/>
                <p:nvPr/>
              </p:nvSpPr>
              <p:spPr>
                <a:xfrm rot="5400000" flipV="1">
                  <a:off x="4578434" y="1507012"/>
                  <a:ext cx="245250" cy="679674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24" name="그룹 104">
                  <a:extLst>
                    <a:ext uri="{FF2B5EF4-FFF2-40B4-BE49-F238E27FC236}">
                      <a16:creationId xmlns:a16="http://schemas.microsoft.com/office/drawing/2014/main" id="{E7A3F2E2-3CA5-45E3-97C1-54C2251F42CC}"/>
                    </a:ext>
                  </a:extLst>
                </p:cNvPr>
                <p:cNvGrpSpPr/>
                <p:nvPr/>
              </p:nvGrpSpPr>
              <p:grpSpPr>
                <a:xfrm rot="10800000">
                  <a:off x="7644834" y="4471957"/>
                  <a:ext cx="573393" cy="655984"/>
                  <a:chOff x="2493535" y="5712878"/>
                  <a:chExt cx="573393" cy="655984"/>
                </a:xfrm>
                <a:grpFill/>
              </p:grpSpPr>
              <p:sp>
                <p:nvSpPr>
                  <p:cNvPr id="25" name="Rounded Rectangle 12">
                    <a:extLst>
                      <a:ext uri="{FF2B5EF4-FFF2-40B4-BE49-F238E27FC236}">
                        <a16:creationId xmlns:a16="http://schemas.microsoft.com/office/drawing/2014/main" id="{C49FE968-2D28-4108-91B9-004E08F2EC26}"/>
                      </a:ext>
                    </a:extLst>
                  </p:cNvPr>
                  <p:cNvSpPr/>
                  <p:nvPr/>
                </p:nvSpPr>
                <p:spPr>
                  <a:xfrm rot="2700000" flipV="1">
                    <a:off x="2692925" y="5513488"/>
                    <a:ext cx="174614" cy="57339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6" name="Rounded Rectangle 13">
                    <a:extLst>
                      <a:ext uri="{FF2B5EF4-FFF2-40B4-BE49-F238E27FC236}">
                        <a16:creationId xmlns:a16="http://schemas.microsoft.com/office/drawing/2014/main" id="{85E143F7-40B9-4E17-B2DB-AEA834AFE40E}"/>
                      </a:ext>
                    </a:extLst>
                  </p:cNvPr>
                  <p:cNvSpPr/>
                  <p:nvPr/>
                </p:nvSpPr>
                <p:spPr>
                  <a:xfrm rot="8100000" flipV="1">
                    <a:off x="2692923" y="5795472"/>
                    <a:ext cx="174614" cy="57339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</p:grpSp>
          </p:grpSp>
        </p:grpSp>
        <p:grpSp>
          <p:nvGrpSpPr>
            <p:cNvPr id="13" name="그룹 21">
              <a:extLst>
                <a:ext uri="{FF2B5EF4-FFF2-40B4-BE49-F238E27FC236}">
                  <a16:creationId xmlns:a16="http://schemas.microsoft.com/office/drawing/2014/main" id="{D78B2305-78DE-48E8-88CB-DBE53865F8DA}"/>
                </a:ext>
              </a:extLst>
            </p:cNvPr>
            <p:cNvGrpSpPr/>
            <p:nvPr/>
          </p:nvGrpSpPr>
          <p:grpSpPr>
            <a:xfrm>
              <a:off x="4478412" y="5695564"/>
              <a:ext cx="7713587" cy="524147"/>
              <a:chOff x="2977507" y="5502081"/>
              <a:chExt cx="8438265" cy="573390"/>
            </a:xfrm>
          </p:grpSpPr>
          <p:sp>
            <p:nvSpPr>
              <p:cNvPr id="17" name="Rounded Rectangle 10">
                <a:extLst>
                  <a:ext uri="{FF2B5EF4-FFF2-40B4-BE49-F238E27FC236}">
                    <a16:creationId xmlns:a16="http://schemas.microsoft.com/office/drawing/2014/main" id="{799AF5EA-8FF4-47A2-9412-29BD501993C6}"/>
                  </a:ext>
                </a:extLst>
              </p:cNvPr>
              <p:cNvSpPr/>
              <p:nvPr/>
            </p:nvSpPr>
            <p:spPr>
              <a:xfrm rot="16200000" flipV="1">
                <a:off x="7120195" y="1615824"/>
                <a:ext cx="245250" cy="8345905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grpSp>
            <p:nvGrpSpPr>
              <p:cNvPr id="18" name="그룹 16">
                <a:extLst>
                  <a:ext uri="{FF2B5EF4-FFF2-40B4-BE49-F238E27FC236}">
                    <a16:creationId xmlns:a16="http://schemas.microsoft.com/office/drawing/2014/main" id="{FE8DFF79-B08D-4D01-95EA-4C59D9ED2EC9}"/>
                  </a:ext>
                </a:extLst>
              </p:cNvPr>
              <p:cNvGrpSpPr/>
              <p:nvPr/>
            </p:nvGrpSpPr>
            <p:grpSpPr>
              <a:xfrm rot="18900000">
                <a:off x="2977507" y="5502081"/>
                <a:ext cx="573393" cy="573390"/>
                <a:chOff x="1855653" y="5956494"/>
                <a:chExt cx="573393" cy="573390"/>
              </a:xfrm>
            </p:grpSpPr>
            <p:sp>
              <p:nvSpPr>
                <p:cNvPr id="19" name="Rounded Rectangle 12">
                  <a:extLst>
                    <a:ext uri="{FF2B5EF4-FFF2-40B4-BE49-F238E27FC236}">
                      <a16:creationId xmlns:a16="http://schemas.microsoft.com/office/drawing/2014/main" id="{6F3598A6-F944-4E44-9C8B-699AEE019530}"/>
                    </a:ext>
                  </a:extLst>
                </p:cNvPr>
                <p:cNvSpPr/>
                <p:nvPr/>
              </p:nvSpPr>
              <p:spPr>
                <a:xfrm rot="5400000" flipV="1">
                  <a:off x="2055043" y="5757105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ounded Rectangle 13">
                  <a:extLst>
                    <a:ext uri="{FF2B5EF4-FFF2-40B4-BE49-F238E27FC236}">
                      <a16:creationId xmlns:a16="http://schemas.microsoft.com/office/drawing/2014/main" id="{1D7D97B1-A482-451C-A7C1-41505B75C707}"/>
                    </a:ext>
                  </a:extLst>
                </p:cNvPr>
                <p:cNvSpPr/>
                <p:nvPr/>
              </p:nvSpPr>
              <p:spPr>
                <a:xfrm rot="10800000" flipV="1">
                  <a:off x="1855653" y="5956494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8E1571-7CD5-46DA-88C1-F12DA1849357}"/>
                </a:ext>
              </a:extLst>
            </p:cNvPr>
            <p:cNvSpPr txBox="1"/>
            <p:nvPr/>
          </p:nvSpPr>
          <p:spPr>
            <a:xfrm>
              <a:off x="5331465" y="3782593"/>
              <a:ext cx="35552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9AD7A9-9F29-422A-93D9-34EEBC79FA0F}"/>
                </a:ext>
              </a:extLst>
            </p:cNvPr>
            <p:cNvSpPr txBox="1"/>
            <p:nvPr/>
          </p:nvSpPr>
          <p:spPr>
            <a:xfrm>
              <a:off x="5331465" y="4560759"/>
              <a:ext cx="35552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01901C-40BD-42E4-AD30-CEA81BD14054}"/>
                </a:ext>
              </a:extLst>
            </p:cNvPr>
            <p:cNvSpPr txBox="1"/>
            <p:nvPr/>
          </p:nvSpPr>
          <p:spPr>
            <a:xfrm>
              <a:off x="5331465" y="5338927"/>
              <a:ext cx="35552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383">
            <a:extLst>
              <a:ext uri="{FF2B5EF4-FFF2-40B4-BE49-F238E27FC236}">
                <a16:creationId xmlns:a16="http://schemas.microsoft.com/office/drawing/2014/main" id="{7FF01898-4F97-42EE-9D9E-5D2EAC319CC4}"/>
              </a:ext>
            </a:extLst>
          </p:cNvPr>
          <p:cNvGrpSpPr/>
          <p:nvPr/>
        </p:nvGrpSpPr>
        <p:grpSpPr>
          <a:xfrm>
            <a:off x="931833" y="1555141"/>
            <a:ext cx="1711029" cy="1534018"/>
            <a:chOff x="4794869" y="2803448"/>
            <a:chExt cx="2781228" cy="2493501"/>
          </a:xfrm>
        </p:grpSpPr>
        <p:sp>
          <p:nvSpPr>
            <p:cNvPr id="46" name="Freeform: Shape 384">
              <a:extLst>
                <a:ext uri="{FF2B5EF4-FFF2-40B4-BE49-F238E27FC236}">
                  <a16:creationId xmlns:a16="http://schemas.microsoft.com/office/drawing/2014/main" id="{2022ACEA-9555-415E-BAE4-716C40F3F1B0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7" name="Freeform: Shape 385">
              <a:extLst>
                <a:ext uri="{FF2B5EF4-FFF2-40B4-BE49-F238E27FC236}">
                  <a16:creationId xmlns:a16="http://schemas.microsoft.com/office/drawing/2014/main" id="{05ED88A9-04AB-49C6-9992-2A3CF4B4CE04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2B24F93-2038-4230-A26A-2EF1EE0D61D1}"/>
              </a:ext>
            </a:extLst>
          </p:cNvPr>
          <p:cNvSpPr txBox="1"/>
          <p:nvPr/>
        </p:nvSpPr>
        <p:spPr>
          <a:xfrm>
            <a:off x="3446187" y="1721543"/>
            <a:ext cx="411418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810102" y="2959232"/>
            <a:ext cx="5381897" cy="1210653"/>
            <a:chOff x="6665543" y="2749602"/>
            <a:chExt cx="2747269" cy="121065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3" y="3580599"/>
              <a:ext cx="274723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36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73BCFDB3-E16A-4600-BBA8-02357C89C1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A38BDF1D-44FC-47FF-AE32-A6D6819FC3A7}"/>
              </a:ext>
            </a:extLst>
          </p:cNvPr>
          <p:cNvSpPr/>
          <p:nvPr/>
        </p:nvSpPr>
        <p:spPr>
          <a:xfrm>
            <a:off x="4058434" y="5436296"/>
            <a:ext cx="7503090" cy="1089764"/>
          </a:xfrm>
          <a:prstGeom prst="roundRect">
            <a:avLst>
              <a:gd name="adj" fmla="val 143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B2F1A2-027C-468C-8829-DBBA5A2366AB}"/>
              </a:ext>
            </a:extLst>
          </p:cNvPr>
          <p:cNvSpPr txBox="1"/>
          <p:nvPr/>
        </p:nvSpPr>
        <p:spPr>
          <a:xfrm>
            <a:off x="6204709" y="2650333"/>
            <a:ext cx="49425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Graphic 2">
            <a:extLst>
              <a:ext uri="{FF2B5EF4-FFF2-40B4-BE49-F238E27FC236}">
                <a16:creationId xmlns:a16="http://schemas.microsoft.com/office/drawing/2014/main" id="{203167D9-3BF0-4947-8A30-B2BB1729E80E}"/>
              </a:ext>
            </a:extLst>
          </p:cNvPr>
          <p:cNvSpPr/>
          <p:nvPr/>
        </p:nvSpPr>
        <p:spPr>
          <a:xfrm rot="18900000">
            <a:off x="9257659" y="5674526"/>
            <a:ext cx="387758" cy="613304"/>
          </a:xfrm>
          <a:custGeom>
            <a:avLst/>
            <a:gdLst>
              <a:gd name="connsiteX0" fmla="*/ 531388 w 1115694"/>
              <a:gd name="connsiteY0" fmla="*/ 0 h 1764663"/>
              <a:gd name="connsiteX1" fmla="*/ 707838 w 1115694"/>
              <a:gd name="connsiteY1" fmla="*/ 62157 h 1764663"/>
              <a:gd name="connsiteX2" fmla="*/ 923431 w 1115694"/>
              <a:gd name="connsiteY2" fmla="*/ 496473 h 1764663"/>
              <a:gd name="connsiteX3" fmla="*/ 795046 w 1115694"/>
              <a:gd name="connsiteY3" fmla="*/ 761854 h 1764663"/>
              <a:gd name="connsiteX4" fmla="*/ 785026 w 1115694"/>
              <a:gd name="connsiteY4" fmla="*/ 797238 h 1764663"/>
              <a:gd name="connsiteX5" fmla="*/ 726157 w 1115694"/>
              <a:gd name="connsiteY5" fmla="*/ 962103 h 1764663"/>
              <a:gd name="connsiteX6" fmla="*/ 884133 w 1115694"/>
              <a:gd name="connsiteY6" fmla="*/ 1412702 h 1764663"/>
              <a:gd name="connsiteX7" fmla="*/ 1036315 w 1115694"/>
              <a:gd name="connsiteY7" fmla="*/ 1359312 h 1764663"/>
              <a:gd name="connsiteX8" fmla="*/ 1049154 w 1115694"/>
              <a:gd name="connsiteY8" fmla="*/ 1392974 h 1764663"/>
              <a:gd name="connsiteX9" fmla="*/ 958971 w 1115694"/>
              <a:gd name="connsiteY9" fmla="*/ 1425697 h 1764663"/>
              <a:gd name="connsiteX10" fmla="*/ 967583 w 1115694"/>
              <a:gd name="connsiteY10" fmla="*/ 1453565 h 1764663"/>
              <a:gd name="connsiteX11" fmla="*/ 1043831 w 1115694"/>
              <a:gd name="connsiteY11" fmla="*/ 1427889 h 1764663"/>
              <a:gd name="connsiteX12" fmla="*/ 1055886 w 1115694"/>
              <a:gd name="connsiteY12" fmla="*/ 1462960 h 1764663"/>
              <a:gd name="connsiteX13" fmla="*/ 980891 w 1115694"/>
              <a:gd name="connsiteY13" fmla="*/ 1490515 h 1764663"/>
              <a:gd name="connsiteX14" fmla="*/ 990128 w 1115694"/>
              <a:gd name="connsiteY14" fmla="*/ 1516349 h 1764663"/>
              <a:gd name="connsiteX15" fmla="*/ 1080937 w 1115694"/>
              <a:gd name="connsiteY15" fmla="*/ 1485662 h 1764663"/>
              <a:gd name="connsiteX16" fmla="*/ 1093775 w 1115694"/>
              <a:gd name="connsiteY16" fmla="*/ 1520576 h 1764663"/>
              <a:gd name="connsiteX17" fmla="*/ 1002967 w 1115694"/>
              <a:gd name="connsiteY17" fmla="*/ 1553768 h 1764663"/>
              <a:gd name="connsiteX18" fmla="*/ 1013144 w 1115694"/>
              <a:gd name="connsiteY18" fmla="*/ 1582733 h 1764663"/>
              <a:gd name="connsiteX19" fmla="*/ 1102700 w 1115694"/>
              <a:gd name="connsiteY19" fmla="*/ 1552359 h 1764663"/>
              <a:gd name="connsiteX20" fmla="*/ 1115695 w 1115694"/>
              <a:gd name="connsiteY20" fmla="*/ 1582890 h 1764663"/>
              <a:gd name="connsiteX21" fmla="*/ 881627 w 1115694"/>
              <a:gd name="connsiteY21" fmla="*/ 1665087 h 1764663"/>
              <a:gd name="connsiteX22" fmla="*/ 802092 w 1115694"/>
              <a:gd name="connsiteY22" fmla="*/ 1438065 h 1764663"/>
              <a:gd name="connsiteX23" fmla="*/ 654136 w 1115694"/>
              <a:gd name="connsiteY23" fmla="*/ 1015648 h 1764663"/>
              <a:gd name="connsiteX24" fmla="*/ 625328 w 1115694"/>
              <a:gd name="connsiteY24" fmla="*/ 986684 h 1764663"/>
              <a:gd name="connsiteX25" fmla="*/ 579454 w 1115694"/>
              <a:gd name="connsiteY25" fmla="*/ 1009386 h 1764663"/>
              <a:gd name="connsiteX26" fmla="*/ 581019 w 1115694"/>
              <a:gd name="connsiteY26" fmla="*/ 1028174 h 1764663"/>
              <a:gd name="connsiteX27" fmla="*/ 750268 w 1115694"/>
              <a:gd name="connsiteY27" fmla="*/ 1695931 h 1764663"/>
              <a:gd name="connsiteX28" fmla="*/ 749485 w 1115694"/>
              <a:gd name="connsiteY28" fmla="*/ 1704855 h 1764663"/>
              <a:gd name="connsiteX29" fmla="*/ 516044 w 1115694"/>
              <a:gd name="connsiteY29" fmla="*/ 1764664 h 1764663"/>
              <a:gd name="connsiteX30" fmla="*/ 529509 w 1115694"/>
              <a:gd name="connsiteY30" fmla="*/ 1727244 h 1764663"/>
              <a:gd name="connsiteX31" fmla="*/ 596676 w 1115694"/>
              <a:gd name="connsiteY31" fmla="*/ 1708456 h 1764663"/>
              <a:gd name="connsiteX32" fmla="*/ 590100 w 1115694"/>
              <a:gd name="connsiteY32" fmla="*/ 1678865 h 1764663"/>
              <a:gd name="connsiteX33" fmla="*/ 496317 w 1115694"/>
              <a:gd name="connsiteY33" fmla="*/ 1701724 h 1764663"/>
              <a:gd name="connsiteX34" fmla="*/ 486766 w 1115694"/>
              <a:gd name="connsiteY34" fmla="*/ 1665713 h 1764663"/>
              <a:gd name="connsiteX35" fmla="*/ 578201 w 1115694"/>
              <a:gd name="connsiteY35" fmla="*/ 1641289 h 1764663"/>
              <a:gd name="connsiteX36" fmla="*/ 574443 w 1115694"/>
              <a:gd name="connsiteY36" fmla="*/ 1614360 h 1764663"/>
              <a:gd name="connsiteX37" fmla="*/ 495377 w 1115694"/>
              <a:gd name="connsiteY37" fmla="*/ 1632678 h 1764663"/>
              <a:gd name="connsiteX38" fmla="*/ 485357 w 1115694"/>
              <a:gd name="connsiteY38" fmla="*/ 1597450 h 1764663"/>
              <a:gd name="connsiteX39" fmla="*/ 541564 w 1115694"/>
              <a:gd name="connsiteY39" fmla="*/ 1582107 h 1764663"/>
              <a:gd name="connsiteX40" fmla="*/ 553620 w 1115694"/>
              <a:gd name="connsiteY40" fmla="*/ 1548288 h 1764663"/>
              <a:gd name="connsiteX41" fmla="*/ 464064 w 1115694"/>
              <a:gd name="connsiteY41" fmla="*/ 1570521 h 1764663"/>
              <a:gd name="connsiteX42" fmla="*/ 453730 w 1115694"/>
              <a:gd name="connsiteY42" fmla="*/ 1535920 h 1764663"/>
              <a:gd name="connsiteX43" fmla="*/ 581959 w 1115694"/>
              <a:gd name="connsiteY43" fmla="*/ 1503510 h 1764663"/>
              <a:gd name="connsiteX44" fmla="*/ 604191 w 1115694"/>
              <a:gd name="connsiteY44" fmla="*/ 1466091 h 1764663"/>
              <a:gd name="connsiteX45" fmla="*/ 499605 w 1115694"/>
              <a:gd name="connsiteY45" fmla="*/ 1054634 h 1764663"/>
              <a:gd name="connsiteX46" fmla="*/ 471892 w 1115694"/>
              <a:gd name="connsiteY46" fmla="*/ 1027547 h 1764663"/>
              <a:gd name="connsiteX47" fmla="*/ 408796 w 1115694"/>
              <a:gd name="connsiteY47" fmla="*/ 1002027 h 1764663"/>
              <a:gd name="connsiteX48" fmla="*/ 374038 w 1115694"/>
              <a:gd name="connsiteY48" fmla="*/ 1016431 h 1764663"/>
              <a:gd name="connsiteX49" fmla="*/ 312194 w 1115694"/>
              <a:gd name="connsiteY49" fmla="*/ 1338802 h 1764663"/>
              <a:gd name="connsiteX50" fmla="*/ 242522 w 1115694"/>
              <a:gd name="connsiteY50" fmla="*/ 1701567 h 1764663"/>
              <a:gd name="connsiteX51" fmla="*/ 102708 w 1115694"/>
              <a:gd name="connsiteY51" fmla="*/ 1675107 h 1764663"/>
              <a:gd name="connsiteX52" fmla="*/ 0 w 1115694"/>
              <a:gd name="connsiteY52" fmla="*/ 1657259 h 1764663"/>
              <a:gd name="connsiteX53" fmla="*/ 0 w 1115694"/>
              <a:gd name="connsiteY53" fmla="*/ 1636749 h 1764663"/>
              <a:gd name="connsiteX54" fmla="*/ 22232 w 1115694"/>
              <a:gd name="connsiteY54" fmla="*/ 1625163 h 1764663"/>
              <a:gd name="connsiteX55" fmla="*/ 100203 w 1115694"/>
              <a:gd name="connsiteY55" fmla="*/ 1639254 h 1764663"/>
              <a:gd name="connsiteX56" fmla="*/ 105996 w 1115694"/>
              <a:gd name="connsiteY56" fmla="*/ 1609349 h 1764663"/>
              <a:gd name="connsiteX57" fmla="*/ 12369 w 1115694"/>
              <a:gd name="connsiteY57" fmla="*/ 1590561 h 1764663"/>
              <a:gd name="connsiteX58" fmla="*/ 18631 w 1115694"/>
              <a:gd name="connsiteY58" fmla="*/ 1553925 h 1764663"/>
              <a:gd name="connsiteX59" fmla="*/ 113354 w 1115694"/>
              <a:gd name="connsiteY59" fmla="*/ 1570677 h 1764663"/>
              <a:gd name="connsiteX60" fmla="*/ 118834 w 1115694"/>
              <a:gd name="connsiteY60" fmla="*/ 1544218 h 1764663"/>
              <a:gd name="connsiteX61" fmla="*/ 40081 w 1115694"/>
              <a:gd name="connsiteY61" fmla="*/ 1526995 h 1764663"/>
              <a:gd name="connsiteX62" fmla="*/ 47753 w 1115694"/>
              <a:gd name="connsiteY62" fmla="*/ 1491298 h 1764663"/>
              <a:gd name="connsiteX63" fmla="*/ 126193 w 1115694"/>
              <a:gd name="connsiteY63" fmla="*/ 1504919 h 1764663"/>
              <a:gd name="connsiteX64" fmla="*/ 131203 w 1115694"/>
              <a:gd name="connsiteY64" fmla="*/ 1477364 h 1764663"/>
              <a:gd name="connsiteX65" fmla="*/ 36793 w 1115694"/>
              <a:gd name="connsiteY65" fmla="*/ 1457010 h 1764663"/>
              <a:gd name="connsiteX66" fmla="*/ 44465 w 1115694"/>
              <a:gd name="connsiteY66" fmla="*/ 1422409 h 1764663"/>
              <a:gd name="connsiteX67" fmla="*/ 201971 w 1115694"/>
              <a:gd name="connsiteY67" fmla="*/ 1452313 h 1764663"/>
              <a:gd name="connsiteX68" fmla="*/ 214496 w 1115694"/>
              <a:gd name="connsiteY68" fmla="*/ 1393601 h 1764663"/>
              <a:gd name="connsiteX69" fmla="*/ 288709 w 1115694"/>
              <a:gd name="connsiteY69" fmla="*/ 1006568 h 1764663"/>
              <a:gd name="connsiteX70" fmla="*/ 273835 w 1115694"/>
              <a:gd name="connsiteY70" fmla="*/ 969305 h 1764663"/>
              <a:gd name="connsiteX71" fmla="*/ 210895 w 1115694"/>
              <a:gd name="connsiteY71" fmla="*/ 825107 h 1764663"/>
              <a:gd name="connsiteX72" fmla="*/ 197118 w 1115694"/>
              <a:gd name="connsiteY72" fmla="*/ 792071 h 1764663"/>
              <a:gd name="connsiteX73" fmla="*/ 40864 w 1115694"/>
              <a:gd name="connsiteY73" fmla="*/ 375604 h 1764663"/>
              <a:gd name="connsiteX74" fmla="*/ 298416 w 1115694"/>
              <a:gd name="connsiteY74" fmla="*/ 38515 h 1764663"/>
              <a:gd name="connsiteX75" fmla="*/ 424139 w 1115694"/>
              <a:gd name="connsiteY75" fmla="*/ 0 h 1764663"/>
              <a:gd name="connsiteX76" fmla="*/ 531388 w 1115694"/>
              <a:gd name="connsiteY76" fmla="*/ 0 h 1764663"/>
              <a:gd name="connsiteX77" fmla="*/ 257239 w 1115694"/>
              <a:gd name="connsiteY77" fmla="*/ 730540 h 1764663"/>
              <a:gd name="connsiteX78" fmla="*/ 424139 w 1115694"/>
              <a:gd name="connsiteY78" fmla="*/ 702985 h 1764663"/>
              <a:gd name="connsiteX79" fmla="*/ 509312 w 1115694"/>
              <a:gd name="connsiteY79" fmla="*/ 721146 h 1764663"/>
              <a:gd name="connsiteX80" fmla="*/ 543287 w 1115694"/>
              <a:gd name="connsiteY80" fmla="*/ 710187 h 1764663"/>
              <a:gd name="connsiteX81" fmla="*/ 709091 w 1115694"/>
              <a:gd name="connsiteY81" fmla="*/ 698601 h 1764663"/>
              <a:gd name="connsiteX82" fmla="*/ 741030 w 1115694"/>
              <a:gd name="connsiteY82" fmla="*/ 693747 h 1764663"/>
              <a:gd name="connsiteX83" fmla="*/ 831996 w 1115694"/>
              <a:gd name="connsiteY83" fmla="*/ 373255 h 1764663"/>
              <a:gd name="connsiteX84" fmla="*/ 407230 w 1115694"/>
              <a:gd name="connsiteY84" fmla="*/ 93314 h 1764663"/>
              <a:gd name="connsiteX85" fmla="*/ 129324 w 1115694"/>
              <a:gd name="connsiteY85" fmla="*/ 366053 h 1764663"/>
              <a:gd name="connsiteX86" fmla="*/ 257239 w 1115694"/>
              <a:gd name="connsiteY86" fmla="*/ 730540 h 1764663"/>
              <a:gd name="connsiteX87" fmla="*/ 650535 w 1115694"/>
              <a:gd name="connsiteY87" fmla="*/ 901981 h 1764663"/>
              <a:gd name="connsiteX88" fmla="*/ 701732 w 1115694"/>
              <a:gd name="connsiteY88" fmla="*/ 834970 h 1764663"/>
              <a:gd name="connsiteX89" fmla="*/ 652883 w 1115694"/>
              <a:gd name="connsiteY89" fmla="*/ 859551 h 1764663"/>
              <a:gd name="connsiteX90" fmla="*/ 650535 w 1115694"/>
              <a:gd name="connsiteY90" fmla="*/ 901981 h 1764663"/>
              <a:gd name="connsiteX91" fmla="*/ 296068 w 1115694"/>
              <a:gd name="connsiteY91" fmla="*/ 857673 h 1764663"/>
              <a:gd name="connsiteX92" fmla="*/ 345386 w 1115694"/>
              <a:gd name="connsiteY92" fmla="*/ 908713 h 1764663"/>
              <a:gd name="connsiteX93" fmla="*/ 296068 w 1115694"/>
              <a:gd name="connsiteY93" fmla="*/ 857673 h 1764663"/>
              <a:gd name="connsiteX94" fmla="*/ 479251 w 1115694"/>
              <a:gd name="connsiteY94" fmla="*/ 947385 h 1764663"/>
              <a:gd name="connsiteX95" fmla="*/ 524186 w 1115694"/>
              <a:gd name="connsiteY95" fmla="*/ 944411 h 1764663"/>
              <a:gd name="connsiteX96" fmla="*/ 502892 w 1115694"/>
              <a:gd name="connsiteY96" fmla="*/ 913254 h 1764663"/>
              <a:gd name="connsiteX97" fmla="*/ 479251 w 1115694"/>
              <a:gd name="connsiteY97" fmla="*/ 947385 h 176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115694" h="1764663">
                <a:moveTo>
                  <a:pt x="531388" y="0"/>
                </a:moveTo>
                <a:cubicBezTo>
                  <a:pt x="593231" y="12212"/>
                  <a:pt x="653979" y="27869"/>
                  <a:pt x="707838" y="62157"/>
                </a:cubicBezTo>
                <a:cubicBezTo>
                  <a:pt x="866910" y="163612"/>
                  <a:pt x="939401" y="309846"/>
                  <a:pt x="923431" y="496473"/>
                </a:cubicBezTo>
                <a:cubicBezTo>
                  <a:pt x="914506" y="599337"/>
                  <a:pt x="868632" y="688424"/>
                  <a:pt x="795046" y="761854"/>
                </a:cubicBezTo>
                <a:cubicBezTo>
                  <a:pt x="784243" y="772657"/>
                  <a:pt x="780798" y="781425"/>
                  <a:pt x="785026" y="797238"/>
                </a:cubicBezTo>
                <a:cubicBezTo>
                  <a:pt x="801152" y="856733"/>
                  <a:pt x="782364" y="907461"/>
                  <a:pt x="726157" y="962103"/>
                </a:cubicBezTo>
                <a:cubicBezTo>
                  <a:pt x="778450" y="1111467"/>
                  <a:pt x="831056" y="1261302"/>
                  <a:pt x="884133" y="1412702"/>
                </a:cubicBezTo>
                <a:cubicBezTo>
                  <a:pt x="935956" y="1394540"/>
                  <a:pt x="985118" y="1377318"/>
                  <a:pt x="1036315" y="1359312"/>
                </a:cubicBezTo>
                <a:cubicBezTo>
                  <a:pt x="1040699" y="1370742"/>
                  <a:pt x="1044457" y="1380762"/>
                  <a:pt x="1049154" y="1392974"/>
                </a:cubicBezTo>
                <a:cubicBezTo>
                  <a:pt x="1018623" y="1404090"/>
                  <a:pt x="989502" y="1414580"/>
                  <a:pt x="958971" y="1425697"/>
                </a:cubicBezTo>
                <a:cubicBezTo>
                  <a:pt x="961946" y="1435560"/>
                  <a:pt x="964451" y="1443389"/>
                  <a:pt x="967583" y="1453565"/>
                </a:cubicBezTo>
                <a:cubicBezTo>
                  <a:pt x="993260" y="1444954"/>
                  <a:pt x="1017684" y="1436813"/>
                  <a:pt x="1043831" y="1427889"/>
                </a:cubicBezTo>
                <a:cubicBezTo>
                  <a:pt x="1047901" y="1439631"/>
                  <a:pt x="1051659" y="1450434"/>
                  <a:pt x="1055886" y="1462960"/>
                </a:cubicBezTo>
                <a:cubicBezTo>
                  <a:pt x="1030366" y="1472354"/>
                  <a:pt x="1006724" y="1481121"/>
                  <a:pt x="980891" y="1490515"/>
                </a:cubicBezTo>
                <a:cubicBezTo>
                  <a:pt x="984022" y="1499126"/>
                  <a:pt x="986684" y="1506642"/>
                  <a:pt x="990128" y="1516349"/>
                </a:cubicBezTo>
                <a:cubicBezTo>
                  <a:pt x="1020502" y="1506015"/>
                  <a:pt x="1049154" y="1496308"/>
                  <a:pt x="1080937" y="1485662"/>
                </a:cubicBezTo>
                <a:cubicBezTo>
                  <a:pt x="1085321" y="1497717"/>
                  <a:pt x="1089235" y="1508364"/>
                  <a:pt x="1093775" y="1520576"/>
                </a:cubicBezTo>
                <a:cubicBezTo>
                  <a:pt x="1062932" y="1531849"/>
                  <a:pt x="1033810" y="1542495"/>
                  <a:pt x="1002967" y="1553768"/>
                </a:cubicBezTo>
                <a:cubicBezTo>
                  <a:pt x="1006255" y="1563006"/>
                  <a:pt x="1009229" y="1571460"/>
                  <a:pt x="1013144" y="1582733"/>
                </a:cubicBezTo>
                <a:cubicBezTo>
                  <a:pt x="1043048" y="1572556"/>
                  <a:pt x="1071543" y="1562849"/>
                  <a:pt x="1102700" y="1552359"/>
                </a:cubicBezTo>
                <a:cubicBezTo>
                  <a:pt x="1106927" y="1562379"/>
                  <a:pt x="1110998" y="1571930"/>
                  <a:pt x="1115695" y="1582890"/>
                </a:cubicBezTo>
                <a:cubicBezTo>
                  <a:pt x="1036785" y="1610602"/>
                  <a:pt x="960224" y="1637531"/>
                  <a:pt x="881627" y="1665087"/>
                </a:cubicBezTo>
                <a:cubicBezTo>
                  <a:pt x="854698" y="1588056"/>
                  <a:pt x="828395" y="1513061"/>
                  <a:pt x="802092" y="1438065"/>
                </a:cubicBezTo>
                <a:cubicBezTo>
                  <a:pt x="752773" y="1297312"/>
                  <a:pt x="703298" y="1156559"/>
                  <a:pt x="654136" y="1015648"/>
                </a:cubicBezTo>
                <a:cubicBezTo>
                  <a:pt x="649126" y="1001244"/>
                  <a:pt x="646151" y="988406"/>
                  <a:pt x="625328" y="986684"/>
                </a:cubicBezTo>
                <a:cubicBezTo>
                  <a:pt x="603721" y="984961"/>
                  <a:pt x="592762" y="998739"/>
                  <a:pt x="579454" y="1009386"/>
                </a:cubicBezTo>
                <a:cubicBezTo>
                  <a:pt x="576635" y="1011578"/>
                  <a:pt x="579454" y="1021911"/>
                  <a:pt x="581019" y="1028174"/>
                </a:cubicBezTo>
                <a:cubicBezTo>
                  <a:pt x="637383" y="1250812"/>
                  <a:pt x="693904" y="1473293"/>
                  <a:pt x="750268" y="1695931"/>
                </a:cubicBezTo>
                <a:cubicBezTo>
                  <a:pt x="750581" y="1697496"/>
                  <a:pt x="749955" y="1699219"/>
                  <a:pt x="749485" y="1704855"/>
                </a:cubicBezTo>
                <a:cubicBezTo>
                  <a:pt x="672454" y="1724583"/>
                  <a:pt x="594014" y="1744623"/>
                  <a:pt x="516044" y="1764664"/>
                </a:cubicBezTo>
                <a:cubicBezTo>
                  <a:pt x="500231" y="1735542"/>
                  <a:pt x="500387" y="1735229"/>
                  <a:pt x="529509" y="1727244"/>
                </a:cubicBezTo>
                <a:cubicBezTo>
                  <a:pt x="551428" y="1721138"/>
                  <a:pt x="573347" y="1715032"/>
                  <a:pt x="596676" y="1708456"/>
                </a:cubicBezTo>
                <a:cubicBezTo>
                  <a:pt x="594327" y="1697966"/>
                  <a:pt x="592292" y="1689198"/>
                  <a:pt x="590100" y="1678865"/>
                </a:cubicBezTo>
                <a:cubicBezTo>
                  <a:pt x="558161" y="1686693"/>
                  <a:pt x="528100" y="1694052"/>
                  <a:pt x="496317" y="1701724"/>
                </a:cubicBezTo>
                <a:cubicBezTo>
                  <a:pt x="493029" y="1689512"/>
                  <a:pt x="490211" y="1678395"/>
                  <a:pt x="486766" y="1665713"/>
                </a:cubicBezTo>
                <a:cubicBezTo>
                  <a:pt x="517297" y="1657572"/>
                  <a:pt x="546575" y="1649744"/>
                  <a:pt x="578201" y="1641289"/>
                </a:cubicBezTo>
                <a:cubicBezTo>
                  <a:pt x="577105" y="1632991"/>
                  <a:pt x="576009" y="1625163"/>
                  <a:pt x="574443" y="1614360"/>
                </a:cubicBezTo>
                <a:cubicBezTo>
                  <a:pt x="547201" y="1620622"/>
                  <a:pt x="521994" y="1626415"/>
                  <a:pt x="495377" y="1632678"/>
                </a:cubicBezTo>
                <a:cubicBezTo>
                  <a:pt x="491933" y="1620622"/>
                  <a:pt x="488958" y="1610445"/>
                  <a:pt x="485357" y="1597450"/>
                </a:cubicBezTo>
                <a:cubicBezTo>
                  <a:pt x="504458" y="1592127"/>
                  <a:pt x="522620" y="1584768"/>
                  <a:pt x="541564" y="1582107"/>
                </a:cubicBezTo>
                <a:cubicBezTo>
                  <a:pt x="567711" y="1578662"/>
                  <a:pt x="565519" y="1567076"/>
                  <a:pt x="553620" y="1548288"/>
                </a:cubicBezTo>
                <a:cubicBezTo>
                  <a:pt x="524499" y="1555490"/>
                  <a:pt x="495064" y="1562849"/>
                  <a:pt x="464064" y="1570521"/>
                </a:cubicBezTo>
                <a:cubicBezTo>
                  <a:pt x="460776" y="1559405"/>
                  <a:pt x="457801" y="1549384"/>
                  <a:pt x="453730" y="1535920"/>
                </a:cubicBezTo>
                <a:cubicBezTo>
                  <a:pt x="497256" y="1524803"/>
                  <a:pt x="539216" y="1512748"/>
                  <a:pt x="581959" y="1503510"/>
                </a:cubicBezTo>
                <a:cubicBezTo>
                  <a:pt x="605287" y="1498500"/>
                  <a:pt x="610767" y="1490828"/>
                  <a:pt x="604191" y="1466091"/>
                </a:cubicBezTo>
                <a:cubicBezTo>
                  <a:pt x="567868" y="1329252"/>
                  <a:pt x="533580" y="1191943"/>
                  <a:pt x="499605" y="1054634"/>
                </a:cubicBezTo>
                <a:cubicBezTo>
                  <a:pt x="495534" y="1038351"/>
                  <a:pt x="488332" y="1031775"/>
                  <a:pt x="471892" y="1027547"/>
                </a:cubicBezTo>
                <a:cubicBezTo>
                  <a:pt x="450129" y="1022068"/>
                  <a:pt x="429150" y="1011891"/>
                  <a:pt x="408796" y="1002027"/>
                </a:cubicBezTo>
                <a:cubicBezTo>
                  <a:pt x="388599" y="992163"/>
                  <a:pt x="378265" y="994982"/>
                  <a:pt x="374038" y="1016431"/>
                </a:cubicBezTo>
                <a:cubicBezTo>
                  <a:pt x="353215" y="1123836"/>
                  <a:pt x="332861" y="1231397"/>
                  <a:pt x="312194" y="1338802"/>
                </a:cubicBezTo>
                <a:cubicBezTo>
                  <a:pt x="289179" y="1458576"/>
                  <a:pt x="266164" y="1578349"/>
                  <a:pt x="242522" y="1701567"/>
                </a:cubicBezTo>
                <a:cubicBezTo>
                  <a:pt x="195082" y="1692486"/>
                  <a:pt x="148895" y="1683562"/>
                  <a:pt x="102708" y="1675107"/>
                </a:cubicBezTo>
                <a:cubicBezTo>
                  <a:pt x="68576" y="1668845"/>
                  <a:pt x="34288" y="1663208"/>
                  <a:pt x="0" y="1657259"/>
                </a:cubicBezTo>
                <a:cubicBezTo>
                  <a:pt x="0" y="1650370"/>
                  <a:pt x="0" y="1643638"/>
                  <a:pt x="0" y="1636749"/>
                </a:cubicBezTo>
                <a:cubicBezTo>
                  <a:pt x="3914" y="1626102"/>
                  <a:pt x="9081" y="1621718"/>
                  <a:pt x="22232" y="1625163"/>
                </a:cubicBezTo>
                <a:cubicBezTo>
                  <a:pt x="47283" y="1631582"/>
                  <a:pt x="73273" y="1634557"/>
                  <a:pt x="100203" y="1639254"/>
                </a:cubicBezTo>
                <a:cubicBezTo>
                  <a:pt x="102395" y="1627668"/>
                  <a:pt x="104117" y="1619057"/>
                  <a:pt x="105996" y="1609349"/>
                </a:cubicBezTo>
                <a:cubicBezTo>
                  <a:pt x="73117" y="1602774"/>
                  <a:pt x="42743" y="1596668"/>
                  <a:pt x="12369" y="1590561"/>
                </a:cubicBezTo>
                <a:cubicBezTo>
                  <a:pt x="14561" y="1577410"/>
                  <a:pt x="16440" y="1566763"/>
                  <a:pt x="18631" y="1553925"/>
                </a:cubicBezTo>
                <a:cubicBezTo>
                  <a:pt x="50414" y="1559561"/>
                  <a:pt x="80945" y="1565041"/>
                  <a:pt x="113354" y="1570677"/>
                </a:cubicBezTo>
                <a:cubicBezTo>
                  <a:pt x="115390" y="1561127"/>
                  <a:pt x="116955" y="1553299"/>
                  <a:pt x="118834" y="1544218"/>
                </a:cubicBezTo>
                <a:cubicBezTo>
                  <a:pt x="91748" y="1538268"/>
                  <a:pt x="67167" y="1532945"/>
                  <a:pt x="40081" y="1526995"/>
                </a:cubicBezTo>
                <a:cubicBezTo>
                  <a:pt x="42743" y="1514627"/>
                  <a:pt x="45091" y="1503510"/>
                  <a:pt x="47753" y="1491298"/>
                </a:cubicBezTo>
                <a:cubicBezTo>
                  <a:pt x="74682" y="1495995"/>
                  <a:pt x="99576" y="1500222"/>
                  <a:pt x="126193" y="1504919"/>
                </a:cubicBezTo>
                <a:cubicBezTo>
                  <a:pt x="127758" y="1495212"/>
                  <a:pt x="129324" y="1487384"/>
                  <a:pt x="131203" y="1477364"/>
                </a:cubicBezTo>
                <a:cubicBezTo>
                  <a:pt x="98794" y="1470318"/>
                  <a:pt x="67793" y="1463586"/>
                  <a:pt x="36793" y="1457010"/>
                </a:cubicBezTo>
                <a:cubicBezTo>
                  <a:pt x="39611" y="1444015"/>
                  <a:pt x="41960" y="1433682"/>
                  <a:pt x="44465" y="1422409"/>
                </a:cubicBezTo>
                <a:cubicBezTo>
                  <a:pt x="97854" y="1432586"/>
                  <a:pt x="149208" y="1442293"/>
                  <a:pt x="201971" y="1452313"/>
                </a:cubicBezTo>
                <a:cubicBezTo>
                  <a:pt x="206512" y="1431490"/>
                  <a:pt x="210895" y="1412545"/>
                  <a:pt x="214496" y="1393601"/>
                </a:cubicBezTo>
                <a:cubicBezTo>
                  <a:pt x="239077" y="1264589"/>
                  <a:pt x="263032" y="1135422"/>
                  <a:pt x="288709" y="1006568"/>
                </a:cubicBezTo>
                <a:cubicBezTo>
                  <a:pt x="292467" y="988093"/>
                  <a:pt x="288239" y="979795"/>
                  <a:pt x="273835" y="969305"/>
                </a:cubicBezTo>
                <a:cubicBezTo>
                  <a:pt x="224986" y="933921"/>
                  <a:pt x="203850" y="884445"/>
                  <a:pt x="210895" y="825107"/>
                </a:cubicBezTo>
                <a:cubicBezTo>
                  <a:pt x="212931" y="808354"/>
                  <a:pt x="208234" y="801622"/>
                  <a:pt x="197118" y="792071"/>
                </a:cubicBezTo>
                <a:cubicBezTo>
                  <a:pt x="70455" y="681378"/>
                  <a:pt x="14874" y="542817"/>
                  <a:pt x="40864" y="375604"/>
                </a:cubicBezTo>
                <a:cubicBezTo>
                  <a:pt x="65445" y="217315"/>
                  <a:pt x="154375" y="105369"/>
                  <a:pt x="298416" y="38515"/>
                </a:cubicBezTo>
                <a:cubicBezTo>
                  <a:pt x="337871" y="20197"/>
                  <a:pt x="382023" y="12525"/>
                  <a:pt x="424139" y="0"/>
                </a:cubicBezTo>
                <a:cubicBezTo>
                  <a:pt x="459837" y="0"/>
                  <a:pt x="495690" y="0"/>
                  <a:pt x="531388" y="0"/>
                </a:cubicBezTo>
                <a:close/>
                <a:moveTo>
                  <a:pt x="257239" y="730540"/>
                </a:moveTo>
                <a:cubicBezTo>
                  <a:pt x="308437" y="687954"/>
                  <a:pt x="365114" y="674490"/>
                  <a:pt x="424139" y="702985"/>
                </a:cubicBezTo>
                <a:cubicBezTo>
                  <a:pt x="452478" y="716606"/>
                  <a:pt x="478625" y="726157"/>
                  <a:pt x="509312" y="721146"/>
                </a:cubicBezTo>
                <a:cubicBezTo>
                  <a:pt x="521054" y="719268"/>
                  <a:pt x="533893" y="716606"/>
                  <a:pt x="543287" y="710187"/>
                </a:cubicBezTo>
                <a:cubicBezTo>
                  <a:pt x="596676" y="673863"/>
                  <a:pt x="651944" y="668540"/>
                  <a:pt x="709091" y="698601"/>
                </a:cubicBezTo>
                <a:cubicBezTo>
                  <a:pt x="723182" y="705959"/>
                  <a:pt x="730541" y="705333"/>
                  <a:pt x="741030" y="693747"/>
                </a:cubicBezTo>
                <a:cubicBezTo>
                  <a:pt x="824637" y="601843"/>
                  <a:pt x="855794" y="493811"/>
                  <a:pt x="831996" y="373255"/>
                </a:cubicBezTo>
                <a:cubicBezTo>
                  <a:pt x="793324" y="177703"/>
                  <a:pt x="603095" y="51824"/>
                  <a:pt x="407230" y="93314"/>
                </a:cubicBezTo>
                <a:cubicBezTo>
                  <a:pt x="259118" y="124784"/>
                  <a:pt x="162829" y="218724"/>
                  <a:pt x="129324" y="366053"/>
                </a:cubicBezTo>
                <a:cubicBezTo>
                  <a:pt x="96132" y="511190"/>
                  <a:pt x="143885" y="633469"/>
                  <a:pt x="257239" y="730540"/>
                </a:cubicBezTo>
                <a:close/>
                <a:moveTo>
                  <a:pt x="650535" y="901981"/>
                </a:moveTo>
                <a:cubicBezTo>
                  <a:pt x="689050" y="892900"/>
                  <a:pt x="708778" y="866440"/>
                  <a:pt x="701732" y="834970"/>
                </a:cubicBezTo>
                <a:cubicBezTo>
                  <a:pt x="685293" y="843268"/>
                  <a:pt x="668853" y="851566"/>
                  <a:pt x="652883" y="859551"/>
                </a:cubicBezTo>
                <a:cubicBezTo>
                  <a:pt x="652257" y="873486"/>
                  <a:pt x="651474" y="886637"/>
                  <a:pt x="650535" y="901981"/>
                </a:cubicBezTo>
                <a:close/>
                <a:moveTo>
                  <a:pt x="296068" y="857673"/>
                </a:moveTo>
                <a:cubicBezTo>
                  <a:pt x="300608" y="888986"/>
                  <a:pt x="315952" y="904956"/>
                  <a:pt x="345386" y="908713"/>
                </a:cubicBezTo>
                <a:cubicBezTo>
                  <a:pt x="340689" y="867380"/>
                  <a:pt x="340689" y="867380"/>
                  <a:pt x="296068" y="857673"/>
                </a:cubicBezTo>
                <a:close/>
                <a:moveTo>
                  <a:pt x="479251" y="947385"/>
                </a:moveTo>
                <a:cubicBezTo>
                  <a:pt x="495847" y="946289"/>
                  <a:pt x="507903" y="945506"/>
                  <a:pt x="524186" y="944411"/>
                </a:cubicBezTo>
                <a:cubicBezTo>
                  <a:pt x="515574" y="931729"/>
                  <a:pt x="509625" y="923117"/>
                  <a:pt x="502892" y="913254"/>
                </a:cubicBezTo>
                <a:cubicBezTo>
                  <a:pt x="495690" y="923900"/>
                  <a:pt x="489115" y="933294"/>
                  <a:pt x="479251" y="947385"/>
                </a:cubicBezTo>
                <a:close/>
              </a:path>
            </a:pathLst>
          </a:custGeom>
          <a:solidFill>
            <a:schemeClr val="bg1"/>
          </a:solidFill>
          <a:ln w="155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7B48876C-5C98-4EC4-93DB-31AC566B88B4}"/>
              </a:ext>
            </a:extLst>
          </p:cNvPr>
          <p:cNvSpPr/>
          <p:nvPr/>
        </p:nvSpPr>
        <p:spPr>
          <a:xfrm>
            <a:off x="7601508" y="5728313"/>
            <a:ext cx="575358" cy="505730"/>
          </a:xfrm>
          <a:custGeom>
            <a:avLst/>
            <a:gdLst>
              <a:gd name="connsiteX0" fmla="*/ 1377686 w 2133362"/>
              <a:gd name="connsiteY0" fmla="*/ 1313851 h 1875192"/>
              <a:gd name="connsiteX1" fmla="*/ 1377686 w 2133362"/>
              <a:gd name="connsiteY1" fmla="*/ 1457686 h 1875192"/>
              <a:gd name="connsiteX2" fmla="*/ 1597855 w 2133362"/>
              <a:gd name="connsiteY2" fmla="*/ 1457686 h 1875192"/>
              <a:gd name="connsiteX3" fmla="*/ 1597855 w 2133362"/>
              <a:gd name="connsiteY3" fmla="*/ 1313851 h 1875192"/>
              <a:gd name="connsiteX4" fmla="*/ 1377686 w 2133362"/>
              <a:gd name="connsiteY4" fmla="*/ 1313851 h 1875192"/>
              <a:gd name="connsiteX5" fmla="*/ 266004 w 2133362"/>
              <a:gd name="connsiteY5" fmla="*/ 1313851 h 1875192"/>
              <a:gd name="connsiteX6" fmla="*/ 266004 w 2133362"/>
              <a:gd name="connsiteY6" fmla="*/ 1458020 h 1875192"/>
              <a:gd name="connsiteX7" fmla="*/ 486340 w 2133362"/>
              <a:gd name="connsiteY7" fmla="*/ 1458020 h 1875192"/>
              <a:gd name="connsiteX8" fmla="*/ 486340 w 2133362"/>
              <a:gd name="connsiteY8" fmla="*/ 1313851 h 1875192"/>
              <a:gd name="connsiteX9" fmla="*/ 266004 w 2133362"/>
              <a:gd name="connsiteY9" fmla="*/ 1313851 h 1875192"/>
              <a:gd name="connsiteX10" fmla="*/ 515841 w 2133362"/>
              <a:gd name="connsiteY10" fmla="*/ 1313684 h 1875192"/>
              <a:gd name="connsiteX11" fmla="*/ 515841 w 2133362"/>
              <a:gd name="connsiteY11" fmla="*/ 1458020 h 1875192"/>
              <a:gd name="connsiteX12" fmla="*/ 758177 w 2133362"/>
              <a:gd name="connsiteY12" fmla="*/ 1458020 h 1875192"/>
              <a:gd name="connsiteX13" fmla="*/ 758177 w 2133362"/>
              <a:gd name="connsiteY13" fmla="*/ 1313684 h 1875192"/>
              <a:gd name="connsiteX14" fmla="*/ 515841 w 2133362"/>
              <a:gd name="connsiteY14" fmla="*/ 1313684 h 1875192"/>
              <a:gd name="connsiteX15" fmla="*/ 1627189 w 2133362"/>
              <a:gd name="connsiteY15" fmla="*/ 1313518 h 1875192"/>
              <a:gd name="connsiteX16" fmla="*/ 1627189 w 2133362"/>
              <a:gd name="connsiteY16" fmla="*/ 1457686 h 1875192"/>
              <a:gd name="connsiteX17" fmla="*/ 1869359 w 2133362"/>
              <a:gd name="connsiteY17" fmla="*/ 1457686 h 1875192"/>
              <a:gd name="connsiteX18" fmla="*/ 1869359 w 2133362"/>
              <a:gd name="connsiteY18" fmla="*/ 1313518 h 1875192"/>
              <a:gd name="connsiteX19" fmla="*/ 1627189 w 2133362"/>
              <a:gd name="connsiteY19" fmla="*/ 1313518 h 1875192"/>
              <a:gd name="connsiteX20" fmla="*/ 1627022 w 2133362"/>
              <a:gd name="connsiteY20" fmla="*/ 1140515 h 1875192"/>
              <a:gd name="connsiteX21" fmla="*/ 1627022 w 2133362"/>
              <a:gd name="connsiteY21" fmla="*/ 1284351 h 1875192"/>
              <a:gd name="connsiteX22" fmla="*/ 1869525 w 2133362"/>
              <a:gd name="connsiteY22" fmla="*/ 1284351 h 1875192"/>
              <a:gd name="connsiteX23" fmla="*/ 1869525 w 2133362"/>
              <a:gd name="connsiteY23" fmla="*/ 1140515 h 1875192"/>
              <a:gd name="connsiteX24" fmla="*/ 1627022 w 2133362"/>
              <a:gd name="connsiteY24" fmla="*/ 1140515 h 1875192"/>
              <a:gd name="connsiteX25" fmla="*/ 515674 w 2133362"/>
              <a:gd name="connsiteY25" fmla="*/ 1140515 h 1875192"/>
              <a:gd name="connsiteX26" fmla="*/ 515674 w 2133362"/>
              <a:gd name="connsiteY26" fmla="*/ 1284184 h 1875192"/>
              <a:gd name="connsiteX27" fmla="*/ 758344 w 2133362"/>
              <a:gd name="connsiteY27" fmla="*/ 1284184 h 1875192"/>
              <a:gd name="connsiteX28" fmla="*/ 758344 w 2133362"/>
              <a:gd name="connsiteY28" fmla="*/ 1140515 h 1875192"/>
              <a:gd name="connsiteX29" fmla="*/ 515674 w 2133362"/>
              <a:gd name="connsiteY29" fmla="*/ 1140515 h 1875192"/>
              <a:gd name="connsiteX30" fmla="*/ 1377686 w 2133362"/>
              <a:gd name="connsiteY30" fmla="*/ 1140349 h 1875192"/>
              <a:gd name="connsiteX31" fmla="*/ 1377686 w 2133362"/>
              <a:gd name="connsiteY31" fmla="*/ 1284351 h 1875192"/>
              <a:gd name="connsiteX32" fmla="*/ 1597355 w 2133362"/>
              <a:gd name="connsiteY32" fmla="*/ 1284351 h 1875192"/>
              <a:gd name="connsiteX33" fmla="*/ 1597355 w 2133362"/>
              <a:gd name="connsiteY33" fmla="*/ 1140349 h 1875192"/>
              <a:gd name="connsiteX34" fmla="*/ 1377686 w 2133362"/>
              <a:gd name="connsiteY34" fmla="*/ 1140349 h 1875192"/>
              <a:gd name="connsiteX35" fmla="*/ 266337 w 2133362"/>
              <a:gd name="connsiteY35" fmla="*/ 1140349 h 1875192"/>
              <a:gd name="connsiteX36" fmla="*/ 266337 w 2133362"/>
              <a:gd name="connsiteY36" fmla="*/ 1284184 h 1875192"/>
              <a:gd name="connsiteX37" fmla="*/ 486340 w 2133362"/>
              <a:gd name="connsiteY37" fmla="*/ 1284184 h 1875192"/>
              <a:gd name="connsiteX38" fmla="*/ 486340 w 2133362"/>
              <a:gd name="connsiteY38" fmla="*/ 1140349 h 1875192"/>
              <a:gd name="connsiteX39" fmla="*/ 266337 w 2133362"/>
              <a:gd name="connsiteY39" fmla="*/ 1140349 h 1875192"/>
              <a:gd name="connsiteX40" fmla="*/ 1072682 w 2133362"/>
              <a:gd name="connsiteY40" fmla="*/ 1039014 h 1875192"/>
              <a:gd name="connsiteX41" fmla="*/ 1993527 w 2133362"/>
              <a:gd name="connsiteY41" fmla="*/ 1039014 h 1875192"/>
              <a:gd name="connsiteX42" fmla="*/ 2010528 w 2133362"/>
              <a:gd name="connsiteY42" fmla="*/ 1056014 h 1875192"/>
              <a:gd name="connsiteX43" fmla="*/ 2010027 w 2133362"/>
              <a:gd name="connsiteY43" fmla="*/ 1875025 h 1875192"/>
              <a:gd name="connsiteX44" fmla="*/ 1260017 w 2133362"/>
              <a:gd name="connsiteY44" fmla="*/ 1875025 h 1875192"/>
              <a:gd name="connsiteX45" fmla="*/ 1260351 w 2133362"/>
              <a:gd name="connsiteY45" fmla="*/ 1869192 h 1875192"/>
              <a:gd name="connsiteX46" fmla="*/ 1260351 w 2133362"/>
              <a:gd name="connsiteY46" fmla="*/ 1288684 h 1875192"/>
              <a:gd name="connsiteX47" fmla="*/ 1260017 w 2133362"/>
              <a:gd name="connsiteY47" fmla="*/ 1280850 h 1875192"/>
              <a:gd name="connsiteX48" fmla="*/ 900179 w 2133362"/>
              <a:gd name="connsiteY48" fmla="*/ 1280850 h 1875192"/>
              <a:gd name="connsiteX49" fmla="*/ 900179 w 2133362"/>
              <a:gd name="connsiteY49" fmla="*/ 1290351 h 1875192"/>
              <a:gd name="connsiteX50" fmla="*/ 900179 w 2133362"/>
              <a:gd name="connsiteY50" fmla="*/ 1415352 h 1875192"/>
              <a:gd name="connsiteX51" fmla="*/ 900012 w 2133362"/>
              <a:gd name="connsiteY51" fmla="*/ 1875192 h 1875192"/>
              <a:gd name="connsiteX52" fmla="*/ 116669 w 2133362"/>
              <a:gd name="connsiteY52" fmla="*/ 1875192 h 1875192"/>
              <a:gd name="connsiteX53" fmla="*/ 116335 w 2133362"/>
              <a:gd name="connsiteY53" fmla="*/ 1866858 h 1875192"/>
              <a:gd name="connsiteX54" fmla="*/ 116335 w 2133362"/>
              <a:gd name="connsiteY54" fmla="*/ 1048514 h 1875192"/>
              <a:gd name="connsiteX55" fmla="*/ 116835 w 2133362"/>
              <a:gd name="connsiteY55" fmla="*/ 1039181 h 1875192"/>
              <a:gd name="connsiteX56" fmla="*/ 129335 w 2133362"/>
              <a:gd name="connsiteY56" fmla="*/ 1039181 h 1875192"/>
              <a:gd name="connsiteX57" fmla="*/ 1072682 w 2133362"/>
              <a:gd name="connsiteY57" fmla="*/ 1039014 h 1875192"/>
              <a:gd name="connsiteX58" fmla="*/ 743010 w 2133362"/>
              <a:gd name="connsiteY58" fmla="*/ 568507 h 1875192"/>
              <a:gd name="connsiteX59" fmla="*/ 743010 w 2133362"/>
              <a:gd name="connsiteY59" fmla="*/ 788177 h 1875192"/>
              <a:gd name="connsiteX60" fmla="*/ 1044348 w 2133362"/>
              <a:gd name="connsiteY60" fmla="*/ 788177 h 1875192"/>
              <a:gd name="connsiteX61" fmla="*/ 1044348 w 2133362"/>
              <a:gd name="connsiteY61" fmla="*/ 568507 h 1875192"/>
              <a:gd name="connsiteX62" fmla="*/ 743010 w 2133362"/>
              <a:gd name="connsiteY62" fmla="*/ 568507 h 1875192"/>
              <a:gd name="connsiteX63" fmla="*/ 1085515 w 2133362"/>
              <a:gd name="connsiteY63" fmla="*/ 568007 h 1875192"/>
              <a:gd name="connsiteX64" fmla="*/ 1085515 w 2133362"/>
              <a:gd name="connsiteY64" fmla="*/ 787843 h 1875192"/>
              <a:gd name="connsiteX65" fmla="*/ 1386685 w 2133362"/>
              <a:gd name="connsiteY65" fmla="*/ 787843 h 1875192"/>
              <a:gd name="connsiteX66" fmla="*/ 1386685 w 2133362"/>
              <a:gd name="connsiteY66" fmla="*/ 568007 h 1875192"/>
              <a:gd name="connsiteX67" fmla="*/ 1085515 w 2133362"/>
              <a:gd name="connsiteY67" fmla="*/ 568007 h 1875192"/>
              <a:gd name="connsiteX68" fmla="*/ 1486354 w 2133362"/>
              <a:gd name="connsiteY68" fmla="*/ 406505 h 1875192"/>
              <a:gd name="connsiteX69" fmla="*/ 1486354 w 2133362"/>
              <a:gd name="connsiteY69" fmla="*/ 837344 h 1875192"/>
              <a:gd name="connsiteX70" fmla="*/ 631009 w 2133362"/>
              <a:gd name="connsiteY70" fmla="*/ 837344 h 1875192"/>
              <a:gd name="connsiteX71" fmla="*/ 631009 w 2133362"/>
              <a:gd name="connsiteY71" fmla="*/ 410505 h 1875192"/>
              <a:gd name="connsiteX72" fmla="*/ 611175 w 2133362"/>
              <a:gd name="connsiteY72" fmla="*/ 439839 h 1875192"/>
              <a:gd name="connsiteX73" fmla="*/ 611508 w 2133362"/>
              <a:gd name="connsiteY73" fmla="*/ 854845 h 1875192"/>
              <a:gd name="connsiteX74" fmla="*/ 611508 w 2133362"/>
              <a:gd name="connsiteY74" fmla="*/ 864345 h 1875192"/>
              <a:gd name="connsiteX75" fmla="*/ 1507854 w 2133362"/>
              <a:gd name="connsiteY75" fmla="*/ 864345 h 1875192"/>
              <a:gd name="connsiteX76" fmla="*/ 1508354 w 2133362"/>
              <a:gd name="connsiteY76" fmla="*/ 861344 h 1875192"/>
              <a:gd name="connsiteX77" fmla="*/ 1508354 w 2133362"/>
              <a:gd name="connsiteY77" fmla="*/ 428839 h 1875192"/>
              <a:gd name="connsiteX78" fmla="*/ 1506021 w 2133362"/>
              <a:gd name="connsiteY78" fmla="*/ 422172 h 1875192"/>
              <a:gd name="connsiteX79" fmla="*/ 1486354 w 2133362"/>
              <a:gd name="connsiteY79" fmla="*/ 406505 h 1875192"/>
              <a:gd name="connsiteX80" fmla="*/ 1085182 w 2133362"/>
              <a:gd name="connsiteY80" fmla="*/ 402338 h 1875192"/>
              <a:gd name="connsiteX81" fmla="*/ 1085182 w 2133362"/>
              <a:gd name="connsiteY81" fmla="*/ 546007 h 1875192"/>
              <a:gd name="connsiteX82" fmla="*/ 1386186 w 2133362"/>
              <a:gd name="connsiteY82" fmla="*/ 546007 h 1875192"/>
              <a:gd name="connsiteX83" fmla="*/ 1386186 w 2133362"/>
              <a:gd name="connsiteY83" fmla="*/ 402338 h 1875192"/>
              <a:gd name="connsiteX84" fmla="*/ 1085182 w 2133362"/>
              <a:gd name="connsiteY84" fmla="*/ 402338 h 1875192"/>
              <a:gd name="connsiteX85" fmla="*/ 743010 w 2133362"/>
              <a:gd name="connsiteY85" fmla="*/ 402005 h 1875192"/>
              <a:gd name="connsiteX86" fmla="*/ 743010 w 2133362"/>
              <a:gd name="connsiteY86" fmla="*/ 546174 h 1875192"/>
              <a:gd name="connsiteX87" fmla="*/ 1044181 w 2133362"/>
              <a:gd name="connsiteY87" fmla="*/ 546174 h 1875192"/>
              <a:gd name="connsiteX88" fmla="*/ 1044181 w 2133362"/>
              <a:gd name="connsiteY88" fmla="*/ 402005 h 1875192"/>
              <a:gd name="connsiteX89" fmla="*/ 743010 w 2133362"/>
              <a:gd name="connsiteY89" fmla="*/ 402005 h 1875192"/>
              <a:gd name="connsiteX90" fmla="*/ 1060515 w 2133362"/>
              <a:gd name="connsiteY90" fmla="*/ 24835 h 1875192"/>
              <a:gd name="connsiteX91" fmla="*/ 1099849 w 2133362"/>
              <a:gd name="connsiteY91" fmla="*/ 54669 h 1875192"/>
              <a:gd name="connsiteX92" fmla="*/ 1522521 w 2133362"/>
              <a:gd name="connsiteY92" fmla="*/ 375006 h 1875192"/>
              <a:gd name="connsiteX93" fmla="*/ 1535688 w 2133362"/>
              <a:gd name="connsiteY93" fmla="*/ 410007 h 1875192"/>
              <a:gd name="connsiteX94" fmla="*/ 1497187 w 2133362"/>
              <a:gd name="connsiteY94" fmla="*/ 380840 h 1875192"/>
              <a:gd name="connsiteX95" fmla="*/ 1070682 w 2133362"/>
              <a:gd name="connsiteY95" fmla="*/ 55836 h 1875192"/>
              <a:gd name="connsiteX96" fmla="*/ 1055848 w 2133362"/>
              <a:gd name="connsiteY96" fmla="*/ 55669 h 1875192"/>
              <a:gd name="connsiteX97" fmla="*/ 598176 w 2133362"/>
              <a:gd name="connsiteY97" fmla="*/ 404340 h 1875192"/>
              <a:gd name="connsiteX98" fmla="*/ 590842 w 2133362"/>
              <a:gd name="connsiteY98" fmla="*/ 409840 h 1875192"/>
              <a:gd name="connsiteX99" fmla="*/ 602676 w 2133362"/>
              <a:gd name="connsiteY99" fmla="*/ 376173 h 1875192"/>
              <a:gd name="connsiteX100" fmla="*/ 1056348 w 2133362"/>
              <a:gd name="connsiteY100" fmla="*/ 27835 h 1875192"/>
              <a:gd name="connsiteX101" fmla="*/ 1060515 w 2133362"/>
              <a:gd name="connsiteY101" fmla="*/ 24835 h 1875192"/>
              <a:gd name="connsiteX102" fmla="*/ 1060514 w 2133362"/>
              <a:gd name="connsiteY102" fmla="*/ 3500 h 1875192"/>
              <a:gd name="connsiteX103" fmla="*/ 1054681 w 2133362"/>
              <a:gd name="connsiteY103" fmla="*/ 7667 h 1875192"/>
              <a:gd name="connsiteX104" fmla="*/ 813678 w 2133362"/>
              <a:gd name="connsiteY104" fmla="*/ 191502 h 1875192"/>
              <a:gd name="connsiteX105" fmla="*/ 581841 w 2133362"/>
              <a:gd name="connsiteY105" fmla="*/ 368171 h 1875192"/>
              <a:gd name="connsiteX106" fmla="*/ 572175 w 2133362"/>
              <a:gd name="connsiteY106" fmla="*/ 385338 h 1875192"/>
              <a:gd name="connsiteX107" fmla="*/ 572508 w 2133362"/>
              <a:gd name="connsiteY107" fmla="*/ 436172 h 1875192"/>
              <a:gd name="connsiteX108" fmla="*/ 573675 w 2133362"/>
              <a:gd name="connsiteY108" fmla="*/ 446172 h 1875192"/>
              <a:gd name="connsiteX109" fmla="*/ 1063515 w 2133362"/>
              <a:gd name="connsiteY109" fmla="*/ 83001 h 1875192"/>
              <a:gd name="connsiteX110" fmla="*/ 1552188 w 2133362"/>
              <a:gd name="connsiteY110" fmla="*/ 450672 h 1875192"/>
              <a:gd name="connsiteX111" fmla="*/ 1552355 w 2133362"/>
              <a:gd name="connsiteY111" fmla="*/ 389005 h 1875192"/>
              <a:gd name="connsiteX112" fmla="*/ 1539521 w 2133362"/>
              <a:gd name="connsiteY112" fmla="*/ 362338 h 1875192"/>
              <a:gd name="connsiteX113" fmla="*/ 1135682 w 2133362"/>
              <a:gd name="connsiteY113" fmla="*/ 59834 h 1875192"/>
              <a:gd name="connsiteX114" fmla="*/ 1060514 w 2133362"/>
              <a:gd name="connsiteY114" fmla="*/ 3500 h 1875192"/>
              <a:gd name="connsiteX115" fmla="*/ 1060014 w 2133362"/>
              <a:gd name="connsiteY115" fmla="*/ 0 h 1875192"/>
              <a:gd name="connsiteX116" fmla="*/ 1061681 w 2133362"/>
              <a:gd name="connsiteY116" fmla="*/ 0 h 1875192"/>
              <a:gd name="connsiteX117" fmla="*/ 1067181 w 2133362"/>
              <a:gd name="connsiteY117" fmla="*/ 5000 h 1875192"/>
              <a:gd name="connsiteX118" fmla="*/ 1501354 w 2133362"/>
              <a:gd name="connsiteY118" fmla="*/ 331004 h 1875192"/>
              <a:gd name="connsiteX119" fmla="*/ 1527521 w 2133362"/>
              <a:gd name="connsiteY119" fmla="*/ 339671 h 1875192"/>
              <a:gd name="connsiteX120" fmla="*/ 1836691 w 2133362"/>
              <a:gd name="connsiteY120" fmla="*/ 339004 h 1875192"/>
              <a:gd name="connsiteX121" fmla="*/ 1858525 w 2133362"/>
              <a:gd name="connsiteY121" fmla="*/ 353505 h 1875192"/>
              <a:gd name="connsiteX122" fmla="*/ 2125695 w 2133362"/>
              <a:gd name="connsiteY122" fmla="*/ 977013 h 1875192"/>
              <a:gd name="connsiteX123" fmla="*/ 2133362 w 2133362"/>
              <a:gd name="connsiteY123" fmla="*/ 993346 h 1875192"/>
              <a:gd name="connsiteX124" fmla="*/ 2133362 w 2133362"/>
              <a:gd name="connsiteY124" fmla="*/ 995013 h 1875192"/>
              <a:gd name="connsiteX125" fmla="*/ 2123529 w 2133362"/>
              <a:gd name="connsiteY125" fmla="*/ 995846 h 1875192"/>
              <a:gd name="connsiteX126" fmla="*/ 9833 w 2133362"/>
              <a:gd name="connsiteY126" fmla="*/ 995846 h 1875192"/>
              <a:gd name="connsiteX127" fmla="*/ 0 w 2133362"/>
              <a:gd name="connsiteY127" fmla="*/ 995013 h 1875192"/>
              <a:gd name="connsiteX128" fmla="*/ 0 w 2133362"/>
              <a:gd name="connsiteY128" fmla="*/ 993346 h 1875192"/>
              <a:gd name="connsiteX129" fmla="*/ 2833 w 2133362"/>
              <a:gd name="connsiteY129" fmla="*/ 988513 h 1875192"/>
              <a:gd name="connsiteX130" fmla="*/ 275337 w 2133362"/>
              <a:gd name="connsiteY130" fmla="*/ 352171 h 1875192"/>
              <a:gd name="connsiteX131" fmla="*/ 295337 w 2133362"/>
              <a:gd name="connsiteY131" fmla="*/ 339171 h 1875192"/>
              <a:gd name="connsiteX132" fmla="*/ 598508 w 2133362"/>
              <a:gd name="connsiteY132" fmla="*/ 340004 h 1875192"/>
              <a:gd name="connsiteX133" fmla="*/ 627675 w 2133362"/>
              <a:gd name="connsiteY133" fmla="*/ 330171 h 1875192"/>
              <a:gd name="connsiteX134" fmla="*/ 854678 w 2133362"/>
              <a:gd name="connsiteY134" fmla="*/ 156835 h 1875192"/>
              <a:gd name="connsiteX135" fmla="*/ 1060014 w 2133362"/>
              <a:gd name="connsiteY135" fmla="*/ 0 h 187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133362" h="1875192">
                <a:moveTo>
                  <a:pt x="1377686" y="1313851"/>
                </a:moveTo>
                <a:cubicBezTo>
                  <a:pt x="1377686" y="1362185"/>
                  <a:pt x="1377686" y="1409852"/>
                  <a:pt x="1377686" y="1457686"/>
                </a:cubicBezTo>
                <a:cubicBezTo>
                  <a:pt x="1451353" y="1457686"/>
                  <a:pt x="1524354" y="1457686"/>
                  <a:pt x="1597855" y="1457686"/>
                </a:cubicBezTo>
                <a:cubicBezTo>
                  <a:pt x="1597855" y="1409686"/>
                  <a:pt x="1597855" y="1362185"/>
                  <a:pt x="1597855" y="1313851"/>
                </a:cubicBezTo>
                <a:cubicBezTo>
                  <a:pt x="1524188" y="1313851"/>
                  <a:pt x="1451020" y="1313851"/>
                  <a:pt x="1377686" y="1313851"/>
                </a:cubicBezTo>
                <a:close/>
                <a:moveTo>
                  <a:pt x="266004" y="1313851"/>
                </a:moveTo>
                <a:cubicBezTo>
                  <a:pt x="266004" y="1361852"/>
                  <a:pt x="266004" y="1409352"/>
                  <a:pt x="266004" y="1458020"/>
                </a:cubicBezTo>
                <a:cubicBezTo>
                  <a:pt x="339672" y="1458020"/>
                  <a:pt x="412839" y="1458020"/>
                  <a:pt x="486340" y="1458020"/>
                </a:cubicBezTo>
                <a:cubicBezTo>
                  <a:pt x="486340" y="1409852"/>
                  <a:pt x="486340" y="1362018"/>
                  <a:pt x="486340" y="1313851"/>
                </a:cubicBezTo>
                <a:cubicBezTo>
                  <a:pt x="412839" y="1313851"/>
                  <a:pt x="339672" y="1313851"/>
                  <a:pt x="266004" y="1313851"/>
                </a:cubicBezTo>
                <a:close/>
                <a:moveTo>
                  <a:pt x="515841" y="1313684"/>
                </a:moveTo>
                <a:cubicBezTo>
                  <a:pt x="515841" y="1361852"/>
                  <a:pt x="515841" y="1409686"/>
                  <a:pt x="515841" y="1458020"/>
                </a:cubicBezTo>
                <a:cubicBezTo>
                  <a:pt x="596842" y="1458020"/>
                  <a:pt x="677176" y="1458020"/>
                  <a:pt x="758177" y="1458020"/>
                </a:cubicBezTo>
                <a:cubicBezTo>
                  <a:pt x="758177" y="1409519"/>
                  <a:pt x="758177" y="1361685"/>
                  <a:pt x="758177" y="1313684"/>
                </a:cubicBezTo>
                <a:cubicBezTo>
                  <a:pt x="677176" y="1313684"/>
                  <a:pt x="596842" y="1313684"/>
                  <a:pt x="515841" y="1313684"/>
                </a:cubicBezTo>
                <a:close/>
                <a:moveTo>
                  <a:pt x="1627189" y="1313518"/>
                </a:moveTo>
                <a:cubicBezTo>
                  <a:pt x="1627189" y="1362185"/>
                  <a:pt x="1627189" y="1410019"/>
                  <a:pt x="1627189" y="1457686"/>
                </a:cubicBezTo>
                <a:cubicBezTo>
                  <a:pt x="1708357" y="1457686"/>
                  <a:pt x="1789025" y="1457686"/>
                  <a:pt x="1869359" y="1457686"/>
                </a:cubicBezTo>
                <a:cubicBezTo>
                  <a:pt x="1869359" y="1409186"/>
                  <a:pt x="1869359" y="1361352"/>
                  <a:pt x="1869359" y="1313518"/>
                </a:cubicBezTo>
                <a:cubicBezTo>
                  <a:pt x="1788358" y="1313518"/>
                  <a:pt x="1708190" y="1313518"/>
                  <a:pt x="1627189" y="1313518"/>
                </a:cubicBezTo>
                <a:close/>
                <a:moveTo>
                  <a:pt x="1627022" y="1140515"/>
                </a:moveTo>
                <a:cubicBezTo>
                  <a:pt x="1627022" y="1188683"/>
                  <a:pt x="1627022" y="1236350"/>
                  <a:pt x="1627022" y="1284351"/>
                </a:cubicBezTo>
                <a:cubicBezTo>
                  <a:pt x="1707857" y="1284351"/>
                  <a:pt x="1788191" y="1284351"/>
                  <a:pt x="1869525" y="1284351"/>
                </a:cubicBezTo>
                <a:cubicBezTo>
                  <a:pt x="1869525" y="1236017"/>
                  <a:pt x="1869525" y="1188183"/>
                  <a:pt x="1869525" y="1140515"/>
                </a:cubicBezTo>
                <a:cubicBezTo>
                  <a:pt x="1788358" y="1140515"/>
                  <a:pt x="1707690" y="1140515"/>
                  <a:pt x="1627022" y="1140515"/>
                </a:cubicBezTo>
                <a:close/>
                <a:moveTo>
                  <a:pt x="515674" y="1140515"/>
                </a:moveTo>
                <a:cubicBezTo>
                  <a:pt x="515674" y="1188683"/>
                  <a:pt x="515674" y="1236350"/>
                  <a:pt x="515674" y="1284184"/>
                </a:cubicBezTo>
                <a:cubicBezTo>
                  <a:pt x="596842" y="1284184"/>
                  <a:pt x="677509" y="1284184"/>
                  <a:pt x="758344" y="1284184"/>
                </a:cubicBezTo>
                <a:cubicBezTo>
                  <a:pt x="758344" y="1236017"/>
                  <a:pt x="758344" y="1188349"/>
                  <a:pt x="758344" y="1140515"/>
                </a:cubicBezTo>
                <a:cubicBezTo>
                  <a:pt x="677176" y="1140515"/>
                  <a:pt x="596342" y="1140515"/>
                  <a:pt x="515674" y="1140515"/>
                </a:cubicBezTo>
                <a:close/>
                <a:moveTo>
                  <a:pt x="1377686" y="1140349"/>
                </a:moveTo>
                <a:cubicBezTo>
                  <a:pt x="1377686" y="1188516"/>
                  <a:pt x="1377686" y="1236183"/>
                  <a:pt x="1377686" y="1284351"/>
                </a:cubicBezTo>
                <a:cubicBezTo>
                  <a:pt x="1451353" y="1284351"/>
                  <a:pt x="1524354" y="1284351"/>
                  <a:pt x="1597355" y="1284351"/>
                </a:cubicBezTo>
                <a:cubicBezTo>
                  <a:pt x="1597355" y="1236017"/>
                  <a:pt x="1597355" y="1188183"/>
                  <a:pt x="1597355" y="1140349"/>
                </a:cubicBezTo>
                <a:cubicBezTo>
                  <a:pt x="1523854" y="1140349"/>
                  <a:pt x="1451020" y="1140349"/>
                  <a:pt x="1377686" y="1140349"/>
                </a:cubicBezTo>
                <a:close/>
                <a:moveTo>
                  <a:pt x="266337" y="1140349"/>
                </a:moveTo>
                <a:cubicBezTo>
                  <a:pt x="266337" y="1188683"/>
                  <a:pt x="266337" y="1236350"/>
                  <a:pt x="266337" y="1284184"/>
                </a:cubicBezTo>
                <a:cubicBezTo>
                  <a:pt x="340005" y="1284184"/>
                  <a:pt x="413006" y="1284184"/>
                  <a:pt x="486340" y="1284184"/>
                </a:cubicBezTo>
                <a:cubicBezTo>
                  <a:pt x="486340" y="1236017"/>
                  <a:pt x="486340" y="1188349"/>
                  <a:pt x="486340" y="1140349"/>
                </a:cubicBezTo>
                <a:cubicBezTo>
                  <a:pt x="412839" y="1140349"/>
                  <a:pt x="340005" y="1140349"/>
                  <a:pt x="266337" y="1140349"/>
                </a:cubicBezTo>
                <a:close/>
                <a:moveTo>
                  <a:pt x="1072682" y="1039014"/>
                </a:moveTo>
                <a:cubicBezTo>
                  <a:pt x="1379686" y="1039014"/>
                  <a:pt x="1686523" y="1039014"/>
                  <a:pt x="1993527" y="1039014"/>
                </a:cubicBezTo>
                <a:cubicBezTo>
                  <a:pt x="2010528" y="1039014"/>
                  <a:pt x="2010528" y="1039014"/>
                  <a:pt x="2010528" y="1056014"/>
                </a:cubicBezTo>
                <a:cubicBezTo>
                  <a:pt x="2010194" y="1329018"/>
                  <a:pt x="2010027" y="1602022"/>
                  <a:pt x="2010027" y="1875025"/>
                </a:cubicBezTo>
                <a:cubicBezTo>
                  <a:pt x="1760024" y="1875025"/>
                  <a:pt x="1510021" y="1875025"/>
                  <a:pt x="1260017" y="1875025"/>
                </a:cubicBezTo>
                <a:cubicBezTo>
                  <a:pt x="1260184" y="1873025"/>
                  <a:pt x="1260351" y="1871192"/>
                  <a:pt x="1260351" y="1869192"/>
                </a:cubicBezTo>
                <a:cubicBezTo>
                  <a:pt x="1260351" y="1675689"/>
                  <a:pt x="1260351" y="1482187"/>
                  <a:pt x="1260351" y="1288684"/>
                </a:cubicBezTo>
                <a:cubicBezTo>
                  <a:pt x="1260351" y="1286184"/>
                  <a:pt x="1260017" y="1283851"/>
                  <a:pt x="1260017" y="1280850"/>
                </a:cubicBezTo>
                <a:cubicBezTo>
                  <a:pt x="1140016" y="1280850"/>
                  <a:pt x="1020514" y="1280850"/>
                  <a:pt x="900179" y="1280850"/>
                </a:cubicBezTo>
                <a:cubicBezTo>
                  <a:pt x="900179" y="1284351"/>
                  <a:pt x="900179" y="1287351"/>
                  <a:pt x="900179" y="1290351"/>
                </a:cubicBezTo>
                <a:cubicBezTo>
                  <a:pt x="900179" y="1332018"/>
                  <a:pt x="900179" y="1373685"/>
                  <a:pt x="900179" y="1415352"/>
                </a:cubicBezTo>
                <a:cubicBezTo>
                  <a:pt x="900179" y="1568688"/>
                  <a:pt x="900179" y="1721856"/>
                  <a:pt x="900012" y="1875192"/>
                </a:cubicBezTo>
                <a:cubicBezTo>
                  <a:pt x="638842" y="1875192"/>
                  <a:pt x="377839" y="1875192"/>
                  <a:pt x="116669" y="1875192"/>
                </a:cubicBezTo>
                <a:cubicBezTo>
                  <a:pt x="116502" y="1872359"/>
                  <a:pt x="116335" y="1869692"/>
                  <a:pt x="116335" y="1866858"/>
                </a:cubicBezTo>
                <a:cubicBezTo>
                  <a:pt x="116335" y="1594022"/>
                  <a:pt x="116335" y="1321351"/>
                  <a:pt x="116335" y="1048514"/>
                </a:cubicBezTo>
                <a:cubicBezTo>
                  <a:pt x="116335" y="1045681"/>
                  <a:pt x="116669" y="1042681"/>
                  <a:pt x="116835" y="1039181"/>
                </a:cubicBezTo>
                <a:cubicBezTo>
                  <a:pt x="121502" y="1039181"/>
                  <a:pt x="125335" y="1039181"/>
                  <a:pt x="129335" y="1039181"/>
                </a:cubicBezTo>
                <a:cubicBezTo>
                  <a:pt x="443840" y="1039181"/>
                  <a:pt x="758177" y="1039014"/>
                  <a:pt x="1072682" y="1039014"/>
                </a:cubicBezTo>
                <a:close/>
                <a:moveTo>
                  <a:pt x="743010" y="568507"/>
                </a:moveTo>
                <a:cubicBezTo>
                  <a:pt x="743010" y="642175"/>
                  <a:pt x="743010" y="715009"/>
                  <a:pt x="743010" y="788177"/>
                </a:cubicBezTo>
                <a:cubicBezTo>
                  <a:pt x="843512" y="788177"/>
                  <a:pt x="943513" y="788177"/>
                  <a:pt x="1044348" y="788177"/>
                </a:cubicBezTo>
                <a:cubicBezTo>
                  <a:pt x="1044348" y="714509"/>
                  <a:pt x="1044348" y="641508"/>
                  <a:pt x="1044348" y="568507"/>
                </a:cubicBezTo>
                <a:cubicBezTo>
                  <a:pt x="943513" y="568507"/>
                  <a:pt x="843178" y="568507"/>
                  <a:pt x="743010" y="568507"/>
                </a:cubicBezTo>
                <a:close/>
                <a:moveTo>
                  <a:pt x="1085515" y="568007"/>
                </a:moveTo>
                <a:cubicBezTo>
                  <a:pt x="1085515" y="641842"/>
                  <a:pt x="1085515" y="714842"/>
                  <a:pt x="1085515" y="787843"/>
                </a:cubicBezTo>
                <a:cubicBezTo>
                  <a:pt x="1186350" y="787843"/>
                  <a:pt x="1286351" y="787843"/>
                  <a:pt x="1386685" y="787843"/>
                </a:cubicBezTo>
                <a:cubicBezTo>
                  <a:pt x="1386685" y="714343"/>
                  <a:pt x="1386685" y="641342"/>
                  <a:pt x="1386685" y="568007"/>
                </a:cubicBezTo>
                <a:cubicBezTo>
                  <a:pt x="1285518" y="568007"/>
                  <a:pt x="1185516" y="568007"/>
                  <a:pt x="1085515" y="568007"/>
                </a:cubicBezTo>
                <a:close/>
                <a:moveTo>
                  <a:pt x="1486354" y="406505"/>
                </a:moveTo>
                <a:cubicBezTo>
                  <a:pt x="1486354" y="551840"/>
                  <a:pt x="1486354" y="694509"/>
                  <a:pt x="1486354" y="837344"/>
                </a:cubicBezTo>
                <a:cubicBezTo>
                  <a:pt x="1201183" y="837344"/>
                  <a:pt x="916679" y="837344"/>
                  <a:pt x="631009" y="837344"/>
                </a:cubicBezTo>
                <a:cubicBezTo>
                  <a:pt x="631009" y="694842"/>
                  <a:pt x="631009" y="552840"/>
                  <a:pt x="631009" y="410505"/>
                </a:cubicBezTo>
                <a:cubicBezTo>
                  <a:pt x="616175" y="415505"/>
                  <a:pt x="611175" y="424839"/>
                  <a:pt x="611175" y="439839"/>
                </a:cubicBezTo>
                <a:cubicBezTo>
                  <a:pt x="611675" y="578174"/>
                  <a:pt x="611508" y="716509"/>
                  <a:pt x="611508" y="854845"/>
                </a:cubicBezTo>
                <a:cubicBezTo>
                  <a:pt x="611508" y="858011"/>
                  <a:pt x="611508" y="861344"/>
                  <a:pt x="611508" y="864345"/>
                </a:cubicBezTo>
                <a:cubicBezTo>
                  <a:pt x="911179" y="864345"/>
                  <a:pt x="1209517" y="864345"/>
                  <a:pt x="1507854" y="864345"/>
                </a:cubicBezTo>
                <a:cubicBezTo>
                  <a:pt x="1508021" y="862844"/>
                  <a:pt x="1508354" y="862011"/>
                  <a:pt x="1508354" y="861344"/>
                </a:cubicBezTo>
                <a:cubicBezTo>
                  <a:pt x="1508354" y="717176"/>
                  <a:pt x="1508354" y="573007"/>
                  <a:pt x="1508354" y="428839"/>
                </a:cubicBezTo>
                <a:cubicBezTo>
                  <a:pt x="1508354" y="426672"/>
                  <a:pt x="1507520" y="423506"/>
                  <a:pt x="1506021" y="422172"/>
                </a:cubicBezTo>
                <a:cubicBezTo>
                  <a:pt x="1500520" y="417172"/>
                  <a:pt x="1494354" y="412672"/>
                  <a:pt x="1486354" y="406505"/>
                </a:cubicBezTo>
                <a:close/>
                <a:moveTo>
                  <a:pt x="1085182" y="402338"/>
                </a:moveTo>
                <a:cubicBezTo>
                  <a:pt x="1085182" y="450506"/>
                  <a:pt x="1085182" y="498006"/>
                  <a:pt x="1085182" y="546007"/>
                </a:cubicBezTo>
                <a:cubicBezTo>
                  <a:pt x="1186183" y="546007"/>
                  <a:pt x="1286184" y="546007"/>
                  <a:pt x="1386186" y="546007"/>
                </a:cubicBezTo>
                <a:cubicBezTo>
                  <a:pt x="1386186" y="497673"/>
                  <a:pt x="1386186" y="449839"/>
                  <a:pt x="1386186" y="402338"/>
                </a:cubicBezTo>
                <a:cubicBezTo>
                  <a:pt x="1285518" y="402338"/>
                  <a:pt x="1185350" y="402338"/>
                  <a:pt x="1085182" y="402338"/>
                </a:cubicBezTo>
                <a:close/>
                <a:moveTo>
                  <a:pt x="743010" y="402005"/>
                </a:moveTo>
                <a:cubicBezTo>
                  <a:pt x="743010" y="450672"/>
                  <a:pt x="743010" y="498506"/>
                  <a:pt x="743010" y="546174"/>
                </a:cubicBezTo>
                <a:cubicBezTo>
                  <a:pt x="843845" y="546174"/>
                  <a:pt x="944013" y="546174"/>
                  <a:pt x="1044181" y="546174"/>
                </a:cubicBezTo>
                <a:cubicBezTo>
                  <a:pt x="1044181" y="497840"/>
                  <a:pt x="1044181" y="450006"/>
                  <a:pt x="1044181" y="402005"/>
                </a:cubicBezTo>
                <a:cubicBezTo>
                  <a:pt x="943513" y="402005"/>
                  <a:pt x="843678" y="402005"/>
                  <a:pt x="743010" y="402005"/>
                </a:cubicBezTo>
                <a:close/>
                <a:moveTo>
                  <a:pt x="1060515" y="24835"/>
                </a:moveTo>
                <a:cubicBezTo>
                  <a:pt x="1073515" y="34668"/>
                  <a:pt x="1086682" y="44669"/>
                  <a:pt x="1099849" y="54669"/>
                </a:cubicBezTo>
                <a:cubicBezTo>
                  <a:pt x="1240684" y="161504"/>
                  <a:pt x="1381353" y="268505"/>
                  <a:pt x="1522521" y="375006"/>
                </a:cubicBezTo>
                <a:cubicBezTo>
                  <a:pt x="1534855" y="384340"/>
                  <a:pt x="1539355" y="394507"/>
                  <a:pt x="1535688" y="410007"/>
                </a:cubicBezTo>
                <a:cubicBezTo>
                  <a:pt x="1522688" y="400173"/>
                  <a:pt x="1509854" y="390506"/>
                  <a:pt x="1497187" y="380840"/>
                </a:cubicBezTo>
                <a:cubicBezTo>
                  <a:pt x="1355019" y="272505"/>
                  <a:pt x="1212684" y="164337"/>
                  <a:pt x="1070682" y="55836"/>
                </a:cubicBezTo>
                <a:cubicBezTo>
                  <a:pt x="1065182" y="51669"/>
                  <a:pt x="1061682" y="51335"/>
                  <a:pt x="1055848" y="55669"/>
                </a:cubicBezTo>
                <a:cubicBezTo>
                  <a:pt x="903346" y="172004"/>
                  <a:pt x="750844" y="288172"/>
                  <a:pt x="598176" y="404340"/>
                </a:cubicBezTo>
                <a:cubicBezTo>
                  <a:pt x="596009" y="406007"/>
                  <a:pt x="593842" y="407673"/>
                  <a:pt x="590842" y="409840"/>
                </a:cubicBezTo>
                <a:cubicBezTo>
                  <a:pt x="588008" y="395507"/>
                  <a:pt x="590342" y="385506"/>
                  <a:pt x="602676" y="376173"/>
                </a:cubicBezTo>
                <a:cubicBezTo>
                  <a:pt x="754178" y="260338"/>
                  <a:pt x="905180" y="144003"/>
                  <a:pt x="1056348" y="27835"/>
                </a:cubicBezTo>
                <a:cubicBezTo>
                  <a:pt x="1057515" y="27002"/>
                  <a:pt x="1058515" y="26169"/>
                  <a:pt x="1060515" y="24835"/>
                </a:cubicBezTo>
                <a:close/>
                <a:moveTo>
                  <a:pt x="1060514" y="3500"/>
                </a:moveTo>
                <a:cubicBezTo>
                  <a:pt x="1058181" y="5167"/>
                  <a:pt x="1056348" y="6333"/>
                  <a:pt x="1054681" y="7667"/>
                </a:cubicBezTo>
                <a:cubicBezTo>
                  <a:pt x="974347" y="68834"/>
                  <a:pt x="894012" y="130168"/>
                  <a:pt x="813678" y="191502"/>
                </a:cubicBezTo>
                <a:cubicBezTo>
                  <a:pt x="736344" y="250336"/>
                  <a:pt x="659176" y="309337"/>
                  <a:pt x="581841" y="368171"/>
                </a:cubicBezTo>
                <a:cubicBezTo>
                  <a:pt x="576008" y="372672"/>
                  <a:pt x="571841" y="377338"/>
                  <a:pt x="572175" y="385338"/>
                </a:cubicBezTo>
                <a:cubicBezTo>
                  <a:pt x="572508" y="402338"/>
                  <a:pt x="572341" y="419172"/>
                  <a:pt x="572508" y="436172"/>
                </a:cubicBezTo>
                <a:cubicBezTo>
                  <a:pt x="572508" y="439005"/>
                  <a:pt x="573174" y="441839"/>
                  <a:pt x="573675" y="446172"/>
                </a:cubicBezTo>
                <a:cubicBezTo>
                  <a:pt x="740343" y="328004"/>
                  <a:pt x="899679" y="202836"/>
                  <a:pt x="1063515" y="83001"/>
                </a:cubicBezTo>
                <a:cubicBezTo>
                  <a:pt x="1225683" y="205503"/>
                  <a:pt x="1386685" y="329338"/>
                  <a:pt x="1552188" y="450672"/>
                </a:cubicBezTo>
                <a:cubicBezTo>
                  <a:pt x="1552188" y="428339"/>
                  <a:pt x="1551521" y="408672"/>
                  <a:pt x="1552355" y="389005"/>
                </a:cubicBezTo>
                <a:cubicBezTo>
                  <a:pt x="1552855" y="377172"/>
                  <a:pt x="1549021" y="369505"/>
                  <a:pt x="1539521" y="362338"/>
                </a:cubicBezTo>
                <a:cubicBezTo>
                  <a:pt x="1404853" y="261670"/>
                  <a:pt x="1270351" y="160669"/>
                  <a:pt x="1135682" y="59834"/>
                </a:cubicBezTo>
                <a:cubicBezTo>
                  <a:pt x="1110682" y="41001"/>
                  <a:pt x="1085682" y="22333"/>
                  <a:pt x="1060514" y="3500"/>
                </a:cubicBezTo>
                <a:close/>
                <a:moveTo>
                  <a:pt x="1060014" y="0"/>
                </a:moveTo>
                <a:cubicBezTo>
                  <a:pt x="1060514" y="0"/>
                  <a:pt x="1061181" y="0"/>
                  <a:pt x="1061681" y="0"/>
                </a:cubicBezTo>
                <a:cubicBezTo>
                  <a:pt x="1063515" y="1667"/>
                  <a:pt x="1065181" y="3500"/>
                  <a:pt x="1067181" y="5000"/>
                </a:cubicBezTo>
                <a:cubicBezTo>
                  <a:pt x="1211850" y="113668"/>
                  <a:pt x="1356685" y="222336"/>
                  <a:pt x="1501354" y="331004"/>
                </a:cubicBezTo>
                <a:cubicBezTo>
                  <a:pt x="1509354" y="337004"/>
                  <a:pt x="1517687" y="339671"/>
                  <a:pt x="1527521" y="339671"/>
                </a:cubicBezTo>
                <a:cubicBezTo>
                  <a:pt x="1630522" y="339338"/>
                  <a:pt x="1733524" y="339504"/>
                  <a:pt x="1836691" y="339004"/>
                </a:cubicBezTo>
                <a:cubicBezTo>
                  <a:pt x="1848192" y="339004"/>
                  <a:pt x="1854025" y="343004"/>
                  <a:pt x="1858525" y="353505"/>
                </a:cubicBezTo>
                <a:cubicBezTo>
                  <a:pt x="1947360" y="561507"/>
                  <a:pt x="2036527" y="769177"/>
                  <a:pt x="2125695" y="977013"/>
                </a:cubicBezTo>
                <a:cubicBezTo>
                  <a:pt x="2128029" y="982513"/>
                  <a:pt x="2130862" y="987846"/>
                  <a:pt x="2133362" y="993346"/>
                </a:cubicBezTo>
                <a:cubicBezTo>
                  <a:pt x="2133362" y="993846"/>
                  <a:pt x="2133362" y="994513"/>
                  <a:pt x="2133362" y="995013"/>
                </a:cubicBezTo>
                <a:cubicBezTo>
                  <a:pt x="2130029" y="995346"/>
                  <a:pt x="2126862" y="995846"/>
                  <a:pt x="2123529" y="995846"/>
                </a:cubicBezTo>
                <a:cubicBezTo>
                  <a:pt x="1419019" y="995846"/>
                  <a:pt x="714510" y="995846"/>
                  <a:pt x="9833" y="995846"/>
                </a:cubicBezTo>
                <a:cubicBezTo>
                  <a:pt x="6500" y="995846"/>
                  <a:pt x="3333" y="995346"/>
                  <a:pt x="0" y="995013"/>
                </a:cubicBezTo>
                <a:cubicBezTo>
                  <a:pt x="0" y="994513"/>
                  <a:pt x="0" y="993846"/>
                  <a:pt x="0" y="993346"/>
                </a:cubicBezTo>
                <a:cubicBezTo>
                  <a:pt x="1000" y="991679"/>
                  <a:pt x="2167" y="990180"/>
                  <a:pt x="2833" y="988513"/>
                </a:cubicBezTo>
                <a:cubicBezTo>
                  <a:pt x="93834" y="776343"/>
                  <a:pt x="184669" y="564341"/>
                  <a:pt x="275337" y="352171"/>
                </a:cubicBezTo>
                <a:cubicBezTo>
                  <a:pt x="279504" y="342504"/>
                  <a:pt x="284837" y="339004"/>
                  <a:pt x="295337" y="339171"/>
                </a:cubicBezTo>
                <a:cubicBezTo>
                  <a:pt x="396339" y="339671"/>
                  <a:pt x="497507" y="339671"/>
                  <a:pt x="598508" y="340004"/>
                </a:cubicBezTo>
                <a:cubicBezTo>
                  <a:pt x="609675" y="340004"/>
                  <a:pt x="618842" y="336838"/>
                  <a:pt x="627675" y="330171"/>
                </a:cubicBezTo>
                <a:cubicBezTo>
                  <a:pt x="703176" y="272337"/>
                  <a:pt x="779011" y="214669"/>
                  <a:pt x="854678" y="156835"/>
                </a:cubicBezTo>
                <a:cubicBezTo>
                  <a:pt x="923179" y="104501"/>
                  <a:pt x="991680" y="52167"/>
                  <a:pt x="1060014" y="0"/>
                </a:cubicBezTo>
                <a:close/>
              </a:path>
            </a:pathLst>
          </a:custGeom>
          <a:solidFill>
            <a:schemeClr val="bg1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Freeform: Shape 21">
            <a:extLst>
              <a:ext uri="{FF2B5EF4-FFF2-40B4-BE49-F238E27FC236}">
                <a16:creationId xmlns:a16="http://schemas.microsoft.com/office/drawing/2014/main" id="{3A26B075-F82B-45D6-B32F-A82A524D1AC5}"/>
              </a:ext>
            </a:extLst>
          </p:cNvPr>
          <p:cNvSpPr/>
          <p:nvPr/>
        </p:nvSpPr>
        <p:spPr>
          <a:xfrm>
            <a:off x="4610501" y="5704873"/>
            <a:ext cx="464324" cy="552610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Block Arc 25">
            <a:extLst>
              <a:ext uri="{FF2B5EF4-FFF2-40B4-BE49-F238E27FC236}">
                <a16:creationId xmlns:a16="http://schemas.microsoft.com/office/drawing/2014/main" id="{381CA34F-383D-4F3F-9B4A-03CD08ADE2C2}"/>
              </a:ext>
            </a:extLst>
          </p:cNvPr>
          <p:cNvSpPr/>
          <p:nvPr/>
        </p:nvSpPr>
        <p:spPr>
          <a:xfrm>
            <a:off x="6145089" y="5709149"/>
            <a:ext cx="376588" cy="544058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Freeform: Shape 23">
            <a:extLst>
              <a:ext uri="{FF2B5EF4-FFF2-40B4-BE49-F238E27FC236}">
                <a16:creationId xmlns:a16="http://schemas.microsoft.com/office/drawing/2014/main" id="{3D7CEF5C-24D0-4E77-BE30-BB6B81FD67E3}"/>
              </a:ext>
            </a:extLst>
          </p:cNvPr>
          <p:cNvSpPr>
            <a:spLocks/>
          </p:cNvSpPr>
          <p:nvPr/>
        </p:nvSpPr>
        <p:spPr bwMode="auto">
          <a:xfrm>
            <a:off x="10709082" y="5678066"/>
            <a:ext cx="376588" cy="606224"/>
          </a:xfrm>
          <a:custGeom>
            <a:avLst/>
            <a:gdLst>
              <a:gd name="connsiteX0" fmla="*/ 196850 w 485776"/>
              <a:gd name="connsiteY0" fmla="*/ 554978 h 781991"/>
              <a:gd name="connsiteX1" fmla="*/ 205332 w 485776"/>
              <a:gd name="connsiteY1" fmla="*/ 554978 h 781991"/>
              <a:gd name="connsiteX2" fmla="*/ 241572 w 485776"/>
              <a:gd name="connsiteY2" fmla="*/ 554978 h 781991"/>
              <a:gd name="connsiteX3" fmla="*/ 250825 w 485776"/>
              <a:gd name="connsiteY3" fmla="*/ 554978 h 781991"/>
              <a:gd name="connsiteX4" fmla="*/ 250825 w 485776"/>
              <a:gd name="connsiteY4" fmla="*/ 564089 h 781991"/>
              <a:gd name="connsiteX5" fmla="*/ 250825 w 485776"/>
              <a:gd name="connsiteY5" fmla="*/ 750862 h 781991"/>
              <a:gd name="connsiteX6" fmla="*/ 243886 w 485776"/>
              <a:gd name="connsiteY6" fmla="*/ 771362 h 781991"/>
              <a:gd name="connsiteX7" fmla="*/ 223838 w 485776"/>
              <a:gd name="connsiteY7" fmla="*/ 781991 h 781991"/>
              <a:gd name="connsiteX8" fmla="*/ 203790 w 485776"/>
              <a:gd name="connsiteY8" fmla="*/ 771362 h 781991"/>
              <a:gd name="connsiteX9" fmla="*/ 196850 w 485776"/>
              <a:gd name="connsiteY9" fmla="*/ 750862 h 781991"/>
              <a:gd name="connsiteX10" fmla="*/ 196850 w 485776"/>
              <a:gd name="connsiteY10" fmla="*/ 564089 h 781991"/>
              <a:gd name="connsiteX11" fmla="*/ 88546 w 485776"/>
              <a:gd name="connsiteY11" fmla="*/ 366066 h 781991"/>
              <a:gd name="connsiteX12" fmla="*/ 469975 w 485776"/>
              <a:gd name="connsiteY12" fmla="*/ 366066 h 781991"/>
              <a:gd name="connsiteX13" fmla="*/ 471488 w 485776"/>
              <a:gd name="connsiteY13" fmla="*/ 366066 h 781991"/>
              <a:gd name="connsiteX14" fmla="*/ 471488 w 485776"/>
              <a:gd name="connsiteY14" fmla="*/ 367592 h 781991"/>
              <a:gd name="connsiteX15" fmla="*/ 383699 w 485776"/>
              <a:gd name="connsiteY15" fmla="*/ 455348 h 781991"/>
              <a:gd name="connsiteX16" fmla="*/ 471488 w 485776"/>
              <a:gd name="connsiteY16" fmla="*/ 542340 h 781991"/>
              <a:gd name="connsiteX17" fmla="*/ 471488 w 485776"/>
              <a:gd name="connsiteY17" fmla="*/ 543866 h 781991"/>
              <a:gd name="connsiteX18" fmla="*/ 88546 w 485776"/>
              <a:gd name="connsiteY18" fmla="*/ 543866 h 781991"/>
              <a:gd name="connsiteX19" fmla="*/ 0 w 485776"/>
              <a:gd name="connsiteY19" fmla="*/ 455348 h 781991"/>
              <a:gd name="connsiteX20" fmla="*/ 196850 w 485776"/>
              <a:gd name="connsiteY20" fmla="*/ 277166 h 781991"/>
              <a:gd name="connsiteX21" fmla="*/ 205332 w 485776"/>
              <a:gd name="connsiteY21" fmla="*/ 277166 h 781991"/>
              <a:gd name="connsiteX22" fmla="*/ 241572 w 485776"/>
              <a:gd name="connsiteY22" fmla="*/ 277166 h 781991"/>
              <a:gd name="connsiteX23" fmla="*/ 250825 w 485776"/>
              <a:gd name="connsiteY23" fmla="*/ 277166 h 781991"/>
              <a:gd name="connsiteX24" fmla="*/ 250825 w 485776"/>
              <a:gd name="connsiteY24" fmla="*/ 285394 h 781991"/>
              <a:gd name="connsiteX25" fmla="*/ 250825 w 485776"/>
              <a:gd name="connsiteY25" fmla="*/ 345231 h 781991"/>
              <a:gd name="connsiteX26" fmla="*/ 250825 w 485776"/>
              <a:gd name="connsiteY26" fmla="*/ 354954 h 781991"/>
              <a:gd name="connsiteX27" fmla="*/ 241572 w 485776"/>
              <a:gd name="connsiteY27" fmla="*/ 354954 h 781991"/>
              <a:gd name="connsiteX28" fmla="*/ 205332 w 485776"/>
              <a:gd name="connsiteY28" fmla="*/ 354954 h 781991"/>
              <a:gd name="connsiteX29" fmla="*/ 196850 w 485776"/>
              <a:gd name="connsiteY29" fmla="*/ 354954 h 781991"/>
              <a:gd name="connsiteX30" fmla="*/ 196850 w 485776"/>
              <a:gd name="connsiteY30" fmla="*/ 345231 h 781991"/>
              <a:gd name="connsiteX31" fmla="*/ 196850 w 485776"/>
              <a:gd name="connsiteY31" fmla="*/ 285394 h 781991"/>
              <a:gd name="connsiteX32" fmla="*/ 14288 w 485776"/>
              <a:gd name="connsiteY32" fmla="*/ 86666 h 781991"/>
              <a:gd name="connsiteX33" fmla="*/ 397846 w 485776"/>
              <a:gd name="connsiteY33" fmla="*/ 86666 h 781991"/>
              <a:gd name="connsiteX34" fmla="*/ 485776 w 485776"/>
              <a:gd name="connsiteY34" fmla="*/ 173979 h 781991"/>
              <a:gd name="connsiteX35" fmla="*/ 397846 w 485776"/>
              <a:gd name="connsiteY35" fmla="*/ 261291 h 781991"/>
              <a:gd name="connsiteX36" fmla="*/ 15804 w 485776"/>
              <a:gd name="connsiteY36" fmla="*/ 261291 h 781991"/>
              <a:gd name="connsiteX37" fmla="*/ 14288 w 485776"/>
              <a:gd name="connsiteY37" fmla="*/ 261291 h 781991"/>
              <a:gd name="connsiteX38" fmla="*/ 14288 w 485776"/>
              <a:gd name="connsiteY38" fmla="*/ 260539 h 781991"/>
              <a:gd name="connsiteX39" fmla="*/ 102218 w 485776"/>
              <a:gd name="connsiteY39" fmla="*/ 173979 h 781991"/>
              <a:gd name="connsiteX40" fmla="*/ 14288 w 485776"/>
              <a:gd name="connsiteY40" fmla="*/ 88172 h 781991"/>
              <a:gd name="connsiteX41" fmla="*/ 223838 w 485776"/>
              <a:gd name="connsiteY41" fmla="*/ 115 h 781991"/>
              <a:gd name="connsiteX42" fmla="*/ 243886 w 485776"/>
              <a:gd name="connsiteY42" fmla="*/ 9259 h 781991"/>
              <a:gd name="connsiteX43" fmla="*/ 250825 w 485776"/>
              <a:gd name="connsiteY43" fmla="*/ 30595 h 781991"/>
              <a:gd name="connsiteX44" fmla="*/ 250825 w 485776"/>
              <a:gd name="connsiteY44" fmla="*/ 67933 h 781991"/>
              <a:gd name="connsiteX45" fmla="*/ 250825 w 485776"/>
              <a:gd name="connsiteY45" fmla="*/ 75553 h 781991"/>
              <a:gd name="connsiteX46" fmla="*/ 241572 w 485776"/>
              <a:gd name="connsiteY46" fmla="*/ 75553 h 781991"/>
              <a:gd name="connsiteX47" fmla="*/ 205332 w 485776"/>
              <a:gd name="connsiteY47" fmla="*/ 75553 h 781991"/>
              <a:gd name="connsiteX48" fmla="*/ 196850 w 485776"/>
              <a:gd name="connsiteY48" fmla="*/ 75553 h 781991"/>
              <a:gd name="connsiteX49" fmla="*/ 196850 w 485776"/>
              <a:gd name="connsiteY49" fmla="*/ 67933 h 781991"/>
              <a:gd name="connsiteX50" fmla="*/ 196850 w 485776"/>
              <a:gd name="connsiteY50" fmla="*/ 30595 h 781991"/>
              <a:gd name="connsiteX51" fmla="*/ 203790 w 485776"/>
              <a:gd name="connsiteY51" fmla="*/ 9259 h 781991"/>
              <a:gd name="connsiteX52" fmla="*/ 223838 w 485776"/>
              <a:gd name="connsiteY52" fmla="*/ 115 h 7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5776" h="781991">
                <a:moveTo>
                  <a:pt x="196850" y="554978"/>
                </a:moveTo>
                <a:lnTo>
                  <a:pt x="205332" y="554978"/>
                </a:lnTo>
                <a:lnTo>
                  <a:pt x="241572" y="554978"/>
                </a:lnTo>
                <a:lnTo>
                  <a:pt x="250825" y="554978"/>
                </a:lnTo>
                <a:lnTo>
                  <a:pt x="250825" y="564089"/>
                </a:lnTo>
                <a:lnTo>
                  <a:pt x="250825" y="750862"/>
                </a:lnTo>
                <a:cubicBezTo>
                  <a:pt x="250825" y="758455"/>
                  <a:pt x="248512" y="765288"/>
                  <a:pt x="243886" y="771362"/>
                </a:cubicBezTo>
                <a:cubicBezTo>
                  <a:pt x="239259" y="777436"/>
                  <a:pt x="232320" y="781991"/>
                  <a:pt x="223838" y="781991"/>
                </a:cubicBezTo>
                <a:cubicBezTo>
                  <a:pt x="216127" y="781991"/>
                  <a:pt x="208416" y="777436"/>
                  <a:pt x="203790" y="771362"/>
                </a:cubicBezTo>
                <a:cubicBezTo>
                  <a:pt x="199163" y="765288"/>
                  <a:pt x="196850" y="758455"/>
                  <a:pt x="196850" y="750862"/>
                </a:cubicBezTo>
                <a:lnTo>
                  <a:pt x="196850" y="564089"/>
                </a:lnTo>
                <a:close/>
                <a:moveTo>
                  <a:pt x="88546" y="366066"/>
                </a:moveTo>
                <a:lnTo>
                  <a:pt x="469975" y="366066"/>
                </a:lnTo>
                <a:lnTo>
                  <a:pt x="471488" y="366066"/>
                </a:lnTo>
                <a:lnTo>
                  <a:pt x="471488" y="367592"/>
                </a:lnTo>
                <a:lnTo>
                  <a:pt x="383699" y="455348"/>
                </a:lnTo>
                <a:lnTo>
                  <a:pt x="471488" y="542340"/>
                </a:lnTo>
                <a:lnTo>
                  <a:pt x="471488" y="543866"/>
                </a:lnTo>
                <a:lnTo>
                  <a:pt x="88546" y="543866"/>
                </a:lnTo>
                <a:lnTo>
                  <a:pt x="0" y="455348"/>
                </a:lnTo>
                <a:close/>
                <a:moveTo>
                  <a:pt x="196850" y="277166"/>
                </a:moveTo>
                <a:lnTo>
                  <a:pt x="205332" y="277166"/>
                </a:lnTo>
                <a:lnTo>
                  <a:pt x="241572" y="277166"/>
                </a:lnTo>
                <a:lnTo>
                  <a:pt x="250825" y="277166"/>
                </a:lnTo>
                <a:lnTo>
                  <a:pt x="250825" y="285394"/>
                </a:lnTo>
                <a:lnTo>
                  <a:pt x="250825" y="345231"/>
                </a:lnTo>
                <a:lnTo>
                  <a:pt x="250825" y="354954"/>
                </a:lnTo>
                <a:lnTo>
                  <a:pt x="241572" y="354954"/>
                </a:lnTo>
                <a:lnTo>
                  <a:pt x="205332" y="354954"/>
                </a:lnTo>
                <a:lnTo>
                  <a:pt x="196850" y="354954"/>
                </a:lnTo>
                <a:lnTo>
                  <a:pt x="196850" y="345231"/>
                </a:lnTo>
                <a:lnTo>
                  <a:pt x="196850" y="285394"/>
                </a:lnTo>
                <a:close/>
                <a:moveTo>
                  <a:pt x="14288" y="86666"/>
                </a:moveTo>
                <a:lnTo>
                  <a:pt x="397846" y="86666"/>
                </a:lnTo>
                <a:lnTo>
                  <a:pt x="485776" y="173979"/>
                </a:lnTo>
                <a:lnTo>
                  <a:pt x="397846" y="261291"/>
                </a:lnTo>
                <a:lnTo>
                  <a:pt x="15804" y="261291"/>
                </a:lnTo>
                <a:lnTo>
                  <a:pt x="14288" y="261291"/>
                </a:lnTo>
                <a:lnTo>
                  <a:pt x="14288" y="260539"/>
                </a:lnTo>
                <a:lnTo>
                  <a:pt x="102218" y="173979"/>
                </a:lnTo>
                <a:lnTo>
                  <a:pt x="14288" y="88172"/>
                </a:lnTo>
                <a:close/>
                <a:moveTo>
                  <a:pt x="223838" y="115"/>
                </a:moveTo>
                <a:cubicBezTo>
                  <a:pt x="232320" y="-647"/>
                  <a:pt x="239259" y="2401"/>
                  <a:pt x="243886" y="9259"/>
                </a:cubicBezTo>
                <a:cubicBezTo>
                  <a:pt x="248512" y="15355"/>
                  <a:pt x="250825" y="22213"/>
                  <a:pt x="250825" y="30595"/>
                </a:cubicBezTo>
                <a:lnTo>
                  <a:pt x="250825" y="67933"/>
                </a:lnTo>
                <a:lnTo>
                  <a:pt x="250825" y="75553"/>
                </a:lnTo>
                <a:lnTo>
                  <a:pt x="241572" y="75553"/>
                </a:lnTo>
                <a:lnTo>
                  <a:pt x="205332" y="75553"/>
                </a:lnTo>
                <a:lnTo>
                  <a:pt x="196850" y="75553"/>
                </a:lnTo>
                <a:lnTo>
                  <a:pt x="196850" y="67933"/>
                </a:lnTo>
                <a:lnTo>
                  <a:pt x="196850" y="30595"/>
                </a:lnTo>
                <a:cubicBezTo>
                  <a:pt x="196850" y="22213"/>
                  <a:pt x="199163" y="15355"/>
                  <a:pt x="203790" y="9259"/>
                </a:cubicBezTo>
                <a:cubicBezTo>
                  <a:pt x="208416" y="2401"/>
                  <a:pt x="216127" y="115"/>
                  <a:pt x="223838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F087311A-46CD-4F2A-B8CA-230BF6050C6F}"/>
              </a:ext>
            </a:extLst>
          </p:cNvPr>
          <p:cNvGrpSpPr/>
          <p:nvPr/>
        </p:nvGrpSpPr>
        <p:grpSpPr>
          <a:xfrm>
            <a:off x="5167150" y="366499"/>
            <a:ext cx="4719801" cy="2092881"/>
            <a:chOff x="4244163" y="1645867"/>
            <a:chExt cx="4719801" cy="209288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796A80-85D3-41B3-94D7-9C5E343DB794}"/>
                </a:ext>
              </a:extLst>
            </p:cNvPr>
            <p:cNvSpPr txBox="1"/>
            <p:nvPr/>
          </p:nvSpPr>
          <p:spPr>
            <a:xfrm>
              <a:off x="5792960" y="1923770"/>
              <a:ext cx="3171003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OUSE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7726FA-3BEF-4E13-8762-909BFF99CF47}"/>
                </a:ext>
              </a:extLst>
            </p:cNvPr>
            <p:cNvSpPr txBox="1"/>
            <p:nvPr/>
          </p:nvSpPr>
          <p:spPr>
            <a:xfrm>
              <a:off x="5792960" y="2681288"/>
              <a:ext cx="3171004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b="1" dirty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SAVINGS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F60DBC-46CC-40E6-A755-DD021B6E368C}"/>
                </a:ext>
              </a:extLst>
            </p:cNvPr>
            <p:cNvSpPr txBox="1"/>
            <p:nvPr/>
          </p:nvSpPr>
          <p:spPr>
            <a:xfrm>
              <a:off x="4244163" y="1645867"/>
              <a:ext cx="1428068" cy="20928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30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5">
            <a:extLst>
              <a:ext uri="{FF2B5EF4-FFF2-40B4-BE49-F238E27FC236}">
                <a16:creationId xmlns:a16="http://schemas.microsoft.com/office/drawing/2014/main" id="{F1C38695-4638-4859-B467-B7DBEC8E6EFC}"/>
              </a:ext>
            </a:extLst>
          </p:cNvPr>
          <p:cNvGraphicFramePr/>
          <p:nvPr/>
        </p:nvGraphicFramePr>
        <p:xfrm>
          <a:off x="2542671" y="4400121"/>
          <a:ext cx="4970357" cy="200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56B4673-8F9A-4194-B6EF-A57F77099032}"/>
              </a:ext>
            </a:extLst>
          </p:cNvPr>
          <p:cNvSpPr txBox="1"/>
          <p:nvPr/>
        </p:nvSpPr>
        <p:spPr>
          <a:xfrm>
            <a:off x="7344467" y="49942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07930-7A79-4489-8B1D-DE37BF8073E4}"/>
              </a:ext>
            </a:extLst>
          </p:cNvPr>
          <p:cNvSpPr txBox="1"/>
          <p:nvPr/>
        </p:nvSpPr>
        <p:spPr>
          <a:xfrm>
            <a:off x="6558429" y="54440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8F150-2A6B-4308-8445-AA022181164F}"/>
              </a:ext>
            </a:extLst>
          </p:cNvPr>
          <p:cNvSpPr txBox="1"/>
          <p:nvPr/>
        </p:nvSpPr>
        <p:spPr>
          <a:xfrm>
            <a:off x="6081965" y="58592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5FFDC-402F-46F2-BA4E-3CB31A8C2F2B}"/>
              </a:ext>
            </a:extLst>
          </p:cNvPr>
          <p:cNvSpPr txBox="1"/>
          <p:nvPr/>
        </p:nvSpPr>
        <p:spPr>
          <a:xfrm>
            <a:off x="1231259" y="461393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D76F2-27F8-4DA8-9215-EB8DB76A707B}"/>
              </a:ext>
            </a:extLst>
          </p:cNvPr>
          <p:cNvSpPr txBox="1"/>
          <p:nvPr/>
        </p:nvSpPr>
        <p:spPr>
          <a:xfrm>
            <a:off x="1231259" y="5043639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6232C9F9-1494-4D5A-9A84-030C5BB25C6F}"/>
              </a:ext>
            </a:extLst>
          </p:cNvPr>
          <p:cNvSpPr/>
          <p:nvPr/>
        </p:nvSpPr>
        <p:spPr>
          <a:xfrm>
            <a:off x="894236" y="4123125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9F2124-B12D-47F7-BD08-FC8D9E37B8BE}"/>
              </a:ext>
            </a:extLst>
          </p:cNvPr>
          <p:cNvSpPr txBox="1"/>
          <p:nvPr/>
        </p:nvSpPr>
        <p:spPr>
          <a:xfrm>
            <a:off x="1231259" y="547334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E4FB1B-00BF-4ADD-85F0-7F0B074FEF0F}"/>
              </a:ext>
            </a:extLst>
          </p:cNvPr>
          <p:cNvSpPr txBox="1"/>
          <p:nvPr/>
        </p:nvSpPr>
        <p:spPr>
          <a:xfrm>
            <a:off x="1231259" y="215454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01AA93-0AC5-417B-83E5-534159BC8E1F}"/>
              </a:ext>
            </a:extLst>
          </p:cNvPr>
          <p:cNvSpPr txBox="1"/>
          <p:nvPr/>
        </p:nvSpPr>
        <p:spPr>
          <a:xfrm>
            <a:off x="1231259" y="258039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46">
            <a:extLst>
              <a:ext uri="{FF2B5EF4-FFF2-40B4-BE49-F238E27FC236}">
                <a16:creationId xmlns:a16="http://schemas.microsoft.com/office/drawing/2014/main" id="{CC432B08-2A38-4E59-955B-DA62B0FEEB71}"/>
              </a:ext>
            </a:extLst>
          </p:cNvPr>
          <p:cNvSpPr/>
          <p:nvPr/>
        </p:nvSpPr>
        <p:spPr>
          <a:xfrm>
            <a:off x="894236" y="1676881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A454DD-B3EE-49A5-B942-DD56A0DC5C3B}"/>
              </a:ext>
            </a:extLst>
          </p:cNvPr>
          <p:cNvSpPr txBox="1"/>
          <p:nvPr/>
        </p:nvSpPr>
        <p:spPr>
          <a:xfrm>
            <a:off x="1231259" y="3006242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5" name="Chart 7">
            <a:extLst>
              <a:ext uri="{FF2B5EF4-FFF2-40B4-BE49-F238E27FC236}">
                <a16:creationId xmlns:a16="http://schemas.microsoft.com/office/drawing/2014/main" id="{E8078880-F682-4E7A-ACC5-3433FC8FF7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688251"/>
              </p:ext>
            </p:extLst>
          </p:nvPr>
        </p:nvGraphicFramePr>
        <p:xfrm>
          <a:off x="2542670" y="1945152"/>
          <a:ext cx="5040488" cy="200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4">
            <a:extLst>
              <a:ext uri="{FF2B5EF4-FFF2-40B4-BE49-F238E27FC236}">
                <a16:creationId xmlns:a16="http://schemas.microsoft.com/office/drawing/2014/main" id="{79491F36-5422-4349-A1A3-62D8CA30484B}"/>
              </a:ext>
            </a:extLst>
          </p:cNvPr>
          <p:cNvSpPr txBox="1"/>
          <p:nvPr/>
        </p:nvSpPr>
        <p:spPr>
          <a:xfrm>
            <a:off x="7604106" y="2529040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3969240D-0A6B-4428-8918-2A98A4F79565}"/>
              </a:ext>
            </a:extLst>
          </p:cNvPr>
          <p:cNvSpPr txBox="1"/>
          <p:nvPr/>
        </p:nvSpPr>
        <p:spPr>
          <a:xfrm>
            <a:off x="5655258" y="297838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26D5AE2A-085A-450F-8C78-E30D7FF56B3A}"/>
              </a:ext>
            </a:extLst>
          </p:cNvPr>
          <p:cNvSpPr txBox="1"/>
          <p:nvPr/>
        </p:nvSpPr>
        <p:spPr>
          <a:xfrm>
            <a:off x="4935194" y="3415317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9A851E-5ABA-436A-BC67-3E6E39EE5E7B}"/>
              </a:ext>
            </a:extLst>
          </p:cNvPr>
          <p:cNvSpPr txBox="1"/>
          <p:nvPr/>
        </p:nvSpPr>
        <p:spPr>
          <a:xfrm>
            <a:off x="5838349" y="455237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5424658E-7294-404F-A76A-852FFC5A6AE0}"/>
              </a:ext>
            </a:extLst>
          </p:cNvPr>
          <p:cNvSpPr txBox="1"/>
          <p:nvPr/>
        </p:nvSpPr>
        <p:spPr>
          <a:xfrm>
            <a:off x="6686347" y="1992315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72%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329545-9F37-40B7-B59F-780FF1717100}"/>
              </a:ext>
            </a:extLst>
          </p:cNvPr>
          <p:cNvSpPr txBox="1"/>
          <p:nvPr/>
        </p:nvSpPr>
        <p:spPr>
          <a:xfrm>
            <a:off x="1231259" y="343209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03824F-184A-4A83-B54B-C8097A05A516}"/>
              </a:ext>
            </a:extLst>
          </p:cNvPr>
          <p:cNvSpPr txBox="1"/>
          <p:nvPr/>
        </p:nvSpPr>
        <p:spPr>
          <a:xfrm>
            <a:off x="1231259" y="590304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84">
            <a:extLst>
              <a:ext uri="{FF2B5EF4-FFF2-40B4-BE49-F238E27FC236}">
                <a16:creationId xmlns:a16="http://schemas.microsoft.com/office/drawing/2014/main" id="{B6AF9988-8DCA-4156-B58F-0E7CD69B39DA}"/>
              </a:ext>
            </a:extLst>
          </p:cNvPr>
          <p:cNvGrpSpPr/>
          <p:nvPr/>
        </p:nvGrpSpPr>
        <p:grpSpPr>
          <a:xfrm>
            <a:off x="9106123" y="1676881"/>
            <a:ext cx="2508008" cy="1132579"/>
            <a:chOff x="5769895" y="1706056"/>
            <a:chExt cx="2508008" cy="113257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9C431A-1230-4B97-A3B4-8467CE341A00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72%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33" name="Group 86">
              <a:extLst>
                <a:ext uri="{FF2B5EF4-FFF2-40B4-BE49-F238E27FC236}">
                  <a16:creationId xmlns:a16="http://schemas.microsoft.com/office/drawing/2014/main" id="{7D2CF3D3-12AF-4513-9C5F-F06A4712D309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1880470-ABCC-4756-BE20-9EE90B1EAE41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F6EB82-588D-4C1C-977D-90A705D18458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89">
            <a:extLst>
              <a:ext uri="{FF2B5EF4-FFF2-40B4-BE49-F238E27FC236}">
                <a16:creationId xmlns:a16="http://schemas.microsoft.com/office/drawing/2014/main" id="{BA4CA260-6906-4C10-9578-72E734E50F2D}"/>
              </a:ext>
            </a:extLst>
          </p:cNvPr>
          <p:cNvGrpSpPr/>
          <p:nvPr/>
        </p:nvGrpSpPr>
        <p:grpSpPr>
          <a:xfrm>
            <a:off x="9106123" y="2852876"/>
            <a:ext cx="2508008" cy="1132579"/>
            <a:chOff x="5769895" y="1706056"/>
            <a:chExt cx="2508008" cy="113257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036059-DCB1-483A-BB3E-7401BC2247EC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90%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38" name="Group 91">
              <a:extLst>
                <a:ext uri="{FF2B5EF4-FFF2-40B4-BE49-F238E27FC236}">
                  <a16:creationId xmlns:a16="http://schemas.microsoft.com/office/drawing/2014/main" id="{F3AB6038-ECF4-4322-9C2E-83BDA3412972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9C909-2A67-42D8-B042-2FF7AECF456E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CB7A520-D915-492C-9635-9136D2FCD53E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1" name="Group 94">
            <a:extLst>
              <a:ext uri="{FF2B5EF4-FFF2-40B4-BE49-F238E27FC236}">
                <a16:creationId xmlns:a16="http://schemas.microsoft.com/office/drawing/2014/main" id="{833841BF-FE17-4EC5-BC4F-87D9C0BCFE6E}"/>
              </a:ext>
            </a:extLst>
          </p:cNvPr>
          <p:cNvGrpSpPr/>
          <p:nvPr/>
        </p:nvGrpSpPr>
        <p:grpSpPr>
          <a:xfrm>
            <a:off x="9106123" y="4028871"/>
            <a:ext cx="2508008" cy="1132579"/>
            <a:chOff x="5769895" y="1706056"/>
            <a:chExt cx="2508008" cy="113257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709480-2E22-48A1-B3CD-F46101143D26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65%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43" name="Group 96">
              <a:extLst>
                <a:ext uri="{FF2B5EF4-FFF2-40B4-BE49-F238E27FC236}">
                  <a16:creationId xmlns:a16="http://schemas.microsoft.com/office/drawing/2014/main" id="{685E7638-E106-4D98-AFD4-9041DD3B6943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6A447A7-56EA-4BE6-A184-688FF3FA85D4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8048696-1775-4C89-AFE1-A56545A6BF62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6" name="Group 99">
            <a:extLst>
              <a:ext uri="{FF2B5EF4-FFF2-40B4-BE49-F238E27FC236}">
                <a16:creationId xmlns:a16="http://schemas.microsoft.com/office/drawing/2014/main" id="{03462392-143C-4D49-8388-15AC3DF9E87F}"/>
              </a:ext>
            </a:extLst>
          </p:cNvPr>
          <p:cNvGrpSpPr/>
          <p:nvPr/>
        </p:nvGrpSpPr>
        <p:grpSpPr>
          <a:xfrm>
            <a:off x="9106123" y="5204867"/>
            <a:ext cx="2508008" cy="1132579"/>
            <a:chOff x="5769895" y="1706056"/>
            <a:chExt cx="2508008" cy="113257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3C2B7FB-17E5-4B6A-BBD3-FCA8D138DCC6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48" name="Group 101">
              <a:extLst>
                <a:ext uri="{FF2B5EF4-FFF2-40B4-BE49-F238E27FC236}">
                  <a16:creationId xmlns:a16="http://schemas.microsoft.com/office/drawing/2014/main" id="{C9A07EFD-76A5-4EE5-9C83-009DA3DCA12F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E3C7C13-FF8F-4E26-9764-B0C65E253823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512036-0036-453B-95CF-6614DDA6199C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1" name="Freeform: Shape 143">
            <a:extLst>
              <a:ext uri="{FF2B5EF4-FFF2-40B4-BE49-F238E27FC236}">
                <a16:creationId xmlns:a16="http://schemas.microsoft.com/office/drawing/2014/main" id="{B69289A3-C516-4CBA-B482-E4D9F6017BC7}"/>
              </a:ext>
            </a:extLst>
          </p:cNvPr>
          <p:cNvSpPr/>
          <p:nvPr/>
        </p:nvSpPr>
        <p:spPr>
          <a:xfrm>
            <a:off x="5947370" y="1899352"/>
            <a:ext cx="720064" cy="558781"/>
          </a:xfrm>
          <a:custGeom>
            <a:avLst/>
            <a:gdLst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114623 w 2838422"/>
              <a:gd name="connsiteY4" fmla="*/ 1112999 h 2185835"/>
              <a:gd name="connsiteX5" fmla="*/ 1114623 w 2838422"/>
              <a:gd name="connsiteY5" fmla="*/ 1395540 h 2185835"/>
              <a:gd name="connsiteX6" fmla="*/ 1397163 w 2838422"/>
              <a:gd name="connsiteY6" fmla="*/ 1395540 h 2185835"/>
              <a:gd name="connsiteX7" fmla="*/ 1397163 w 2838422"/>
              <a:gd name="connsiteY7" fmla="*/ 1112999 h 2185835"/>
              <a:gd name="connsiteX8" fmla="*/ 1437118 w 2838422"/>
              <a:gd name="connsiteY8" fmla="*/ 775522 h 2185835"/>
              <a:gd name="connsiteX9" fmla="*/ 1437118 w 2838422"/>
              <a:gd name="connsiteY9" fmla="*/ 1058062 h 2185835"/>
              <a:gd name="connsiteX10" fmla="*/ 1719658 w 2838422"/>
              <a:gd name="connsiteY10" fmla="*/ 1058062 h 2185835"/>
              <a:gd name="connsiteX11" fmla="*/ 1719658 w 2838422"/>
              <a:gd name="connsiteY11" fmla="*/ 775522 h 2185835"/>
              <a:gd name="connsiteX12" fmla="*/ 1114623 w 2838422"/>
              <a:gd name="connsiteY12" fmla="*/ 775522 h 2185835"/>
              <a:gd name="connsiteX13" fmla="*/ 1114623 w 2838422"/>
              <a:gd name="connsiteY13" fmla="*/ 1058062 h 2185835"/>
              <a:gd name="connsiteX14" fmla="*/ 1397163 w 2838422"/>
              <a:gd name="connsiteY14" fmla="*/ 1058062 h 2185835"/>
              <a:gd name="connsiteX15" fmla="*/ 1397163 w 2838422"/>
              <a:gd name="connsiteY15" fmla="*/ 775522 h 2185835"/>
              <a:gd name="connsiteX16" fmla="*/ 1342116 w 2838422"/>
              <a:gd name="connsiteY16" fmla="*/ 0 h 2185835"/>
              <a:gd name="connsiteX17" fmla="*/ 1496309 w 2838422"/>
              <a:gd name="connsiteY17" fmla="*/ 0 h 2185835"/>
              <a:gd name="connsiteX18" fmla="*/ 1486851 w 2838422"/>
              <a:gd name="connsiteY18" fmla="*/ 6377 h 2185835"/>
              <a:gd name="connsiteX19" fmla="*/ 1519539 w 2838422"/>
              <a:gd name="connsiteY19" fmla="*/ 24115 h 2185835"/>
              <a:gd name="connsiteX20" fmla="*/ 1560949 w 2838422"/>
              <a:gd name="connsiteY20" fmla="*/ 51550 h 2185835"/>
              <a:gd name="connsiteX21" fmla="*/ 1854298 w 2838422"/>
              <a:gd name="connsiteY21" fmla="*/ 262704 h 2185835"/>
              <a:gd name="connsiteX22" fmla="*/ 1919487 w 2838422"/>
              <a:gd name="connsiteY22" fmla="*/ 234362 h 2185835"/>
              <a:gd name="connsiteX23" fmla="*/ 2047030 w 2838422"/>
              <a:gd name="connsiteY23" fmla="*/ 111069 h 2185835"/>
              <a:gd name="connsiteX24" fmla="*/ 2174571 w 2838422"/>
              <a:gd name="connsiteY24" fmla="*/ 111069 h 2185835"/>
              <a:gd name="connsiteX25" fmla="*/ 2270936 w 2838422"/>
              <a:gd name="connsiteY25" fmla="*/ 207434 h 2185835"/>
              <a:gd name="connsiteX26" fmla="*/ 2269520 w 2838422"/>
              <a:gd name="connsiteY26" fmla="*/ 469607 h 2185835"/>
              <a:gd name="connsiteX27" fmla="*/ 2348879 w 2838422"/>
              <a:gd name="connsiteY27" fmla="*/ 619823 h 2185835"/>
              <a:gd name="connsiteX28" fmla="*/ 2752765 w 2838422"/>
              <a:gd name="connsiteY28" fmla="*/ 907503 h 2185835"/>
              <a:gd name="connsiteX29" fmla="*/ 2837793 w 2838422"/>
              <a:gd name="connsiteY29" fmla="*/ 1022292 h 2185835"/>
              <a:gd name="connsiteX30" fmla="*/ 2778273 w 2838422"/>
              <a:gd name="connsiteY30" fmla="*/ 1149834 h 2185835"/>
              <a:gd name="connsiteX31" fmla="*/ 2596881 w 2838422"/>
              <a:gd name="connsiteY31" fmla="*/ 1149834 h 2185835"/>
              <a:gd name="connsiteX32" fmla="*/ 2354550 w 2838422"/>
              <a:gd name="connsiteY32" fmla="*/ 978361 h 2185835"/>
              <a:gd name="connsiteX33" fmla="*/ 2283692 w 2838422"/>
              <a:gd name="connsiteY33" fmla="*/ 940098 h 2185835"/>
              <a:gd name="connsiteX34" fmla="*/ 2270936 w 2838422"/>
              <a:gd name="connsiteY34" fmla="*/ 1018039 h 2185835"/>
              <a:gd name="connsiteX35" fmla="*/ 2270936 w 2838422"/>
              <a:gd name="connsiteY35" fmla="*/ 1531046 h 2185835"/>
              <a:gd name="connsiteX36" fmla="*/ 2270936 w 2838422"/>
              <a:gd name="connsiteY36" fmla="*/ 2048302 h 2185835"/>
              <a:gd name="connsiteX37" fmla="*/ 2140560 w 2838422"/>
              <a:gd name="connsiteY37" fmla="*/ 2184348 h 2185835"/>
              <a:gd name="connsiteX38" fmla="*/ 1743761 w 2838422"/>
              <a:gd name="connsiteY38" fmla="*/ 2185765 h 2185835"/>
              <a:gd name="connsiteX39" fmla="*/ 1674320 w 2838422"/>
              <a:gd name="connsiteY39" fmla="*/ 2114907 h 2185835"/>
              <a:gd name="connsiteX40" fmla="*/ 1675739 w 2838422"/>
              <a:gd name="connsiteY40" fmla="*/ 1760622 h 2185835"/>
              <a:gd name="connsiteX41" fmla="*/ 1590709 w 2838422"/>
              <a:gd name="connsiteY41" fmla="*/ 1671341 h 2185835"/>
              <a:gd name="connsiteX42" fmla="*/ 1250596 w 2838422"/>
              <a:gd name="connsiteY42" fmla="*/ 1671341 h 2185835"/>
              <a:gd name="connsiteX43" fmla="*/ 1165569 w 2838422"/>
              <a:gd name="connsiteY43" fmla="*/ 1760622 h 2185835"/>
              <a:gd name="connsiteX44" fmla="*/ 1166985 w 2838422"/>
              <a:gd name="connsiteY44" fmla="*/ 2114907 h 2185835"/>
              <a:gd name="connsiteX45" fmla="*/ 1096128 w 2838422"/>
              <a:gd name="connsiteY45" fmla="*/ 2184348 h 2185835"/>
              <a:gd name="connsiteX46" fmla="*/ 706414 w 2838422"/>
              <a:gd name="connsiteY46" fmla="*/ 2182932 h 2185835"/>
              <a:gd name="connsiteX47" fmla="*/ 570368 w 2838422"/>
              <a:gd name="connsiteY47" fmla="*/ 2045466 h 2185835"/>
              <a:gd name="connsiteX48" fmla="*/ 568952 w 2838422"/>
              <a:gd name="connsiteY48" fmla="*/ 1003870 h 2185835"/>
              <a:gd name="connsiteX49" fmla="*/ 554779 w 2838422"/>
              <a:gd name="connsiteY49" fmla="*/ 940098 h 2185835"/>
              <a:gd name="connsiteX50" fmla="*/ 500928 w 2838422"/>
              <a:gd name="connsiteY50" fmla="*/ 968439 h 2185835"/>
              <a:gd name="connsiteX51" fmla="*/ 265682 w 2838422"/>
              <a:gd name="connsiteY51" fmla="*/ 1138496 h 2185835"/>
              <a:gd name="connsiteX52" fmla="*/ 139558 w 2838422"/>
              <a:gd name="connsiteY52" fmla="*/ 1176760 h 2185835"/>
              <a:gd name="connsiteX53" fmla="*/ 6345 w 2838422"/>
              <a:gd name="connsiteY53" fmla="*/ 1077560 h 2185835"/>
              <a:gd name="connsiteX54" fmla="*/ 61615 w 2838422"/>
              <a:gd name="connsiteY54" fmla="*/ 928759 h 2185835"/>
              <a:gd name="connsiteX55" fmla="*/ 509430 w 2838422"/>
              <a:gd name="connsiteY55" fmla="*/ 605653 h 2185835"/>
              <a:gd name="connsiteX56" fmla="*/ 1280356 w 2838422"/>
              <a:gd name="connsiteY56" fmla="*/ 51550 h 2185835"/>
              <a:gd name="connsiteX57" fmla="*/ 1321301 w 2838422"/>
              <a:gd name="connsiteY57" fmla="*/ 24115 h 2185835"/>
              <a:gd name="connsiteX58" fmla="*/ 1352522 w 2838422"/>
              <a:gd name="connsiteY58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19539 w 2838422"/>
              <a:gd name="connsiteY23" fmla="*/ 24115 h 2185835"/>
              <a:gd name="connsiteX24" fmla="*/ 1560949 w 2838422"/>
              <a:gd name="connsiteY24" fmla="*/ 51550 h 2185835"/>
              <a:gd name="connsiteX25" fmla="*/ 1854298 w 2838422"/>
              <a:gd name="connsiteY25" fmla="*/ 262704 h 2185835"/>
              <a:gd name="connsiteX26" fmla="*/ 1919487 w 2838422"/>
              <a:gd name="connsiteY26" fmla="*/ 234362 h 2185835"/>
              <a:gd name="connsiteX27" fmla="*/ 2047030 w 2838422"/>
              <a:gd name="connsiteY27" fmla="*/ 111069 h 2185835"/>
              <a:gd name="connsiteX28" fmla="*/ 2174571 w 2838422"/>
              <a:gd name="connsiteY28" fmla="*/ 111069 h 2185835"/>
              <a:gd name="connsiteX29" fmla="*/ 2270936 w 2838422"/>
              <a:gd name="connsiteY29" fmla="*/ 207434 h 2185835"/>
              <a:gd name="connsiteX30" fmla="*/ 2269520 w 2838422"/>
              <a:gd name="connsiteY30" fmla="*/ 469607 h 2185835"/>
              <a:gd name="connsiteX31" fmla="*/ 2348879 w 2838422"/>
              <a:gd name="connsiteY31" fmla="*/ 619823 h 2185835"/>
              <a:gd name="connsiteX32" fmla="*/ 2752765 w 2838422"/>
              <a:gd name="connsiteY32" fmla="*/ 907503 h 2185835"/>
              <a:gd name="connsiteX33" fmla="*/ 2837793 w 2838422"/>
              <a:gd name="connsiteY33" fmla="*/ 1022292 h 2185835"/>
              <a:gd name="connsiteX34" fmla="*/ 2778273 w 2838422"/>
              <a:gd name="connsiteY34" fmla="*/ 1149834 h 2185835"/>
              <a:gd name="connsiteX35" fmla="*/ 2596881 w 2838422"/>
              <a:gd name="connsiteY35" fmla="*/ 1149834 h 2185835"/>
              <a:gd name="connsiteX36" fmla="*/ 2354550 w 2838422"/>
              <a:gd name="connsiteY36" fmla="*/ 978361 h 2185835"/>
              <a:gd name="connsiteX37" fmla="*/ 2283692 w 2838422"/>
              <a:gd name="connsiteY37" fmla="*/ 940098 h 2185835"/>
              <a:gd name="connsiteX38" fmla="*/ 2270936 w 2838422"/>
              <a:gd name="connsiteY38" fmla="*/ 1018039 h 2185835"/>
              <a:gd name="connsiteX39" fmla="*/ 2270936 w 2838422"/>
              <a:gd name="connsiteY39" fmla="*/ 1531046 h 2185835"/>
              <a:gd name="connsiteX40" fmla="*/ 2270936 w 2838422"/>
              <a:gd name="connsiteY40" fmla="*/ 2048302 h 2185835"/>
              <a:gd name="connsiteX41" fmla="*/ 2140560 w 2838422"/>
              <a:gd name="connsiteY41" fmla="*/ 2184348 h 2185835"/>
              <a:gd name="connsiteX42" fmla="*/ 1743761 w 2838422"/>
              <a:gd name="connsiteY42" fmla="*/ 2185765 h 2185835"/>
              <a:gd name="connsiteX43" fmla="*/ 1674320 w 2838422"/>
              <a:gd name="connsiteY43" fmla="*/ 2114907 h 2185835"/>
              <a:gd name="connsiteX44" fmla="*/ 1675739 w 2838422"/>
              <a:gd name="connsiteY44" fmla="*/ 1760622 h 2185835"/>
              <a:gd name="connsiteX45" fmla="*/ 1590709 w 2838422"/>
              <a:gd name="connsiteY45" fmla="*/ 1671341 h 2185835"/>
              <a:gd name="connsiteX46" fmla="*/ 1250596 w 2838422"/>
              <a:gd name="connsiteY46" fmla="*/ 1671341 h 2185835"/>
              <a:gd name="connsiteX47" fmla="*/ 1165569 w 2838422"/>
              <a:gd name="connsiteY47" fmla="*/ 1760622 h 2185835"/>
              <a:gd name="connsiteX48" fmla="*/ 1166985 w 2838422"/>
              <a:gd name="connsiteY48" fmla="*/ 2114907 h 2185835"/>
              <a:gd name="connsiteX49" fmla="*/ 1096128 w 2838422"/>
              <a:gd name="connsiteY49" fmla="*/ 2184348 h 2185835"/>
              <a:gd name="connsiteX50" fmla="*/ 706414 w 2838422"/>
              <a:gd name="connsiteY50" fmla="*/ 2182932 h 2185835"/>
              <a:gd name="connsiteX51" fmla="*/ 570368 w 2838422"/>
              <a:gd name="connsiteY51" fmla="*/ 2045466 h 2185835"/>
              <a:gd name="connsiteX52" fmla="*/ 568952 w 2838422"/>
              <a:gd name="connsiteY52" fmla="*/ 1003870 h 2185835"/>
              <a:gd name="connsiteX53" fmla="*/ 554779 w 2838422"/>
              <a:gd name="connsiteY53" fmla="*/ 940098 h 2185835"/>
              <a:gd name="connsiteX54" fmla="*/ 500928 w 2838422"/>
              <a:gd name="connsiteY54" fmla="*/ 968439 h 2185835"/>
              <a:gd name="connsiteX55" fmla="*/ 265682 w 2838422"/>
              <a:gd name="connsiteY55" fmla="*/ 1138496 h 2185835"/>
              <a:gd name="connsiteX56" fmla="*/ 139558 w 2838422"/>
              <a:gd name="connsiteY56" fmla="*/ 1176760 h 2185835"/>
              <a:gd name="connsiteX57" fmla="*/ 6345 w 2838422"/>
              <a:gd name="connsiteY57" fmla="*/ 1077560 h 2185835"/>
              <a:gd name="connsiteX58" fmla="*/ 61615 w 2838422"/>
              <a:gd name="connsiteY58" fmla="*/ 928759 h 2185835"/>
              <a:gd name="connsiteX59" fmla="*/ 509430 w 2838422"/>
              <a:gd name="connsiteY59" fmla="*/ 605653 h 2185835"/>
              <a:gd name="connsiteX60" fmla="*/ 1280356 w 2838422"/>
              <a:gd name="connsiteY60" fmla="*/ 51550 h 2185835"/>
              <a:gd name="connsiteX61" fmla="*/ 1321301 w 2838422"/>
              <a:gd name="connsiteY61" fmla="*/ 24115 h 2185835"/>
              <a:gd name="connsiteX62" fmla="*/ 1352522 w 2838422"/>
              <a:gd name="connsiteY62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60949 w 2838422"/>
              <a:gd name="connsiteY23" fmla="*/ 51550 h 2185835"/>
              <a:gd name="connsiteX24" fmla="*/ 1854298 w 2838422"/>
              <a:gd name="connsiteY24" fmla="*/ 262704 h 2185835"/>
              <a:gd name="connsiteX25" fmla="*/ 1919487 w 2838422"/>
              <a:gd name="connsiteY25" fmla="*/ 234362 h 2185835"/>
              <a:gd name="connsiteX26" fmla="*/ 2047030 w 2838422"/>
              <a:gd name="connsiteY26" fmla="*/ 111069 h 2185835"/>
              <a:gd name="connsiteX27" fmla="*/ 2174571 w 2838422"/>
              <a:gd name="connsiteY27" fmla="*/ 111069 h 2185835"/>
              <a:gd name="connsiteX28" fmla="*/ 2270936 w 2838422"/>
              <a:gd name="connsiteY28" fmla="*/ 207434 h 2185835"/>
              <a:gd name="connsiteX29" fmla="*/ 2269520 w 2838422"/>
              <a:gd name="connsiteY29" fmla="*/ 469607 h 2185835"/>
              <a:gd name="connsiteX30" fmla="*/ 2348879 w 2838422"/>
              <a:gd name="connsiteY30" fmla="*/ 619823 h 2185835"/>
              <a:gd name="connsiteX31" fmla="*/ 2752765 w 2838422"/>
              <a:gd name="connsiteY31" fmla="*/ 907503 h 2185835"/>
              <a:gd name="connsiteX32" fmla="*/ 2837793 w 2838422"/>
              <a:gd name="connsiteY32" fmla="*/ 1022292 h 2185835"/>
              <a:gd name="connsiteX33" fmla="*/ 2778273 w 2838422"/>
              <a:gd name="connsiteY33" fmla="*/ 1149834 h 2185835"/>
              <a:gd name="connsiteX34" fmla="*/ 2596881 w 2838422"/>
              <a:gd name="connsiteY34" fmla="*/ 1149834 h 2185835"/>
              <a:gd name="connsiteX35" fmla="*/ 2354550 w 2838422"/>
              <a:gd name="connsiteY35" fmla="*/ 978361 h 2185835"/>
              <a:gd name="connsiteX36" fmla="*/ 2283692 w 2838422"/>
              <a:gd name="connsiteY36" fmla="*/ 940098 h 2185835"/>
              <a:gd name="connsiteX37" fmla="*/ 2270936 w 2838422"/>
              <a:gd name="connsiteY37" fmla="*/ 1018039 h 2185835"/>
              <a:gd name="connsiteX38" fmla="*/ 2270936 w 2838422"/>
              <a:gd name="connsiteY38" fmla="*/ 1531046 h 2185835"/>
              <a:gd name="connsiteX39" fmla="*/ 2270936 w 2838422"/>
              <a:gd name="connsiteY39" fmla="*/ 2048302 h 2185835"/>
              <a:gd name="connsiteX40" fmla="*/ 2140560 w 2838422"/>
              <a:gd name="connsiteY40" fmla="*/ 2184348 h 2185835"/>
              <a:gd name="connsiteX41" fmla="*/ 1743761 w 2838422"/>
              <a:gd name="connsiteY41" fmla="*/ 2185765 h 2185835"/>
              <a:gd name="connsiteX42" fmla="*/ 1674320 w 2838422"/>
              <a:gd name="connsiteY42" fmla="*/ 2114907 h 2185835"/>
              <a:gd name="connsiteX43" fmla="*/ 1675739 w 2838422"/>
              <a:gd name="connsiteY43" fmla="*/ 1760622 h 2185835"/>
              <a:gd name="connsiteX44" fmla="*/ 1590709 w 2838422"/>
              <a:gd name="connsiteY44" fmla="*/ 1671341 h 2185835"/>
              <a:gd name="connsiteX45" fmla="*/ 1250596 w 2838422"/>
              <a:gd name="connsiteY45" fmla="*/ 1671341 h 2185835"/>
              <a:gd name="connsiteX46" fmla="*/ 1165569 w 2838422"/>
              <a:gd name="connsiteY46" fmla="*/ 1760622 h 2185835"/>
              <a:gd name="connsiteX47" fmla="*/ 1166985 w 2838422"/>
              <a:gd name="connsiteY47" fmla="*/ 2114907 h 2185835"/>
              <a:gd name="connsiteX48" fmla="*/ 1096128 w 2838422"/>
              <a:gd name="connsiteY48" fmla="*/ 2184348 h 2185835"/>
              <a:gd name="connsiteX49" fmla="*/ 706414 w 2838422"/>
              <a:gd name="connsiteY49" fmla="*/ 2182932 h 2185835"/>
              <a:gd name="connsiteX50" fmla="*/ 570368 w 2838422"/>
              <a:gd name="connsiteY50" fmla="*/ 2045466 h 2185835"/>
              <a:gd name="connsiteX51" fmla="*/ 568952 w 2838422"/>
              <a:gd name="connsiteY51" fmla="*/ 1003870 h 2185835"/>
              <a:gd name="connsiteX52" fmla="*/ 554779 w 2838422"/>
              <a:gd name="connsiteY52" fmla="*/ 940098 h 2185835"/>
              <a:gd name="connsiteX53" fmla="*/ 500928 w 2838422"/>
              <a:gd name="connsiteY53" fmla="*/ 968439 h 2185835"/>
              <a:gd name="connsiteX54" fmla="*/ 265682 w 2838422"/>
              <a:gd name="connsiteY54" fmla="*/ 1138496 h 2185835"/>
              <a:gd name="connsiteX55" fmla="*/ 139558 w 2838422"/>
              <a:gd name="connsiteY55" fmla="*/ 1176760 h 2185835"/>
              <a:gd name="connsiteX56" fmla="*/ 6345 w 2838422"/>
              <a:gd name="connsiteY56" fmla="*/ 1077560 h 2185835"/>
              <a:gd name="connsiteX57" fmla="*/ 61615 w 2838422"/>
              <a:gd name="connsiteY57" fmla="*/ 928759 h 2185835"/>
              <a:gd name="connsiteX58" fmla="*/ 509430 w 2838422"/>
              <a:gd name="connsiteY58" fmla="*/ 605653 h 2185835"/>
              <a:gd name="connsiteX59" fmla="*/ 1280356 w 2838422"/>
              <a:gd name="connsiteY59" fmla="*/ 51550 h 2185835"/>
              <a:gd name="connsiteX60" fmla="*/ 1321301 w 2838422"/>
              <a:gd name="connsiteY60" fmla="*/ 24115 h 2185835"/>
              <a:gd name="connsiteX61" fmla="*/ 1352522 w 2838422"/>
              <a:gd name="connsiteY61" fmla="*/ 7016 h 2185835"/>
              <a:gd name="connsiteX0" fmla="*/ 1437118 w 2838422"/>
              <a:gd name="connsiteY0" fmla="*/ 1150228 h 2223064"/>
              <a:gd name="connsiteX1" fmla="*/ 1437118 w 2838422"/>
              <a:gd name="connsiteY1" fmla="*/ 1432769 h 2223064"/>
              <a:gd name="connsiteX2" fmla="*/ 1719658 w 2838422"/>
              <a:gd name="connsiteY2" fmla="*/ 1432769 h 2223064"/>
              <a:gd name="connsiteX3" fmla="*/ 1719658 w 2838422"/>
              <a:gd name="connsiteY3" fmla="*/ 1150228 h 2223064"/>
              <a:gd name="connsiteX4" fmla="*/ 1437118 w 2838422"/>
              <a:gd name="connsiteY4" fmla="*/ 1150228 h 2223064"/>
              <a:gd name="connsiteX5" fmla="*/ 1114623 w 2838422"/>
              <a:gd name="connsiteY5" fmla="*/ 1150228 h 2223064"/>
              <a:gd name="connsiteX6" fmla="*/ 1114623 w 2838422"/>
              <a:gd name="connsiteY6" fmla="*/ 1432769 h 2223064"/>
              <a:gd name="connsiteX7" fmla="*/ 1397163 w 2838422"/>
              <a:gd name="connsiteY7" fmla="*/ 1432769 h 2223064"/>
              <a:gd name="connsiteX8" fmla="*/ 1397163 w 2838422"/>
              <a:gd name="connsiteY8" fmla="*/ 1150228 h 2223064"/>
              <a:gd name="connsiteX9" fmla="*/ 1114623 w 2838422"/>
              <a:gd name="connsiteY9" fmla="*/ 1150228 h 2223064"/>
              <a:gd name="connsiteX10" fmla="*/ 1437118 w 2838422"/>
              <a:gd name="connsiteY10" fmla="*/ 812751 h 2223064"/>
              <a:gd name="connsiteX11" fmla="*/ 1437118 w 2838422"/>
              <a:gd name="connsiteY11" fmla="*/ 1095291 h 2223064"/>
              <a:gd name="connsiteX12" fmla="*/ 1719658 w 2838422"/>
              <a:gd name="connsiteY12" fmla="*/ 1095291 h 2223064"/>
              <a:gd name="connsiteX13" fmla="*/ 1719658 w 2838422"/>
              <a:gd name="connsiteY13" fmla="*/ 812751 h 2223064"/>
              <a:gd name="connsiteX14" fmla="*/ 1437118 w 2838422"/>
              <a:gd name="connsiteY14" fmla="*/ 812751 h 2223064"/>
              <a:gd name="connsiteX15" fmla="*/ 1114623 w 2838422"/>
              <a:gd name="connsiteY15" fmla="*/ 812751 h 2223064"/>
              <a:gd name="connsiteX16" fmla="*/ 1114623 w 2838422"/>
              <a:gd name="connsiteY16" fmla="*/ 1095291 h 2223064"/>
              <a:gd name="connsiteX17" fmla="*/ 1397163 w 2838422"/>
              <a:gd name="connsiteY17" fmla="*/ 1095291 h 2223064"/>
              <a:gd name="connsiteX18" fmla="*/ 1397163 w 2838422"/>
              <a:gd name="connsiteY18" fmla="*/ 812751 h 2223064"/>
              <a:gd name="connsiteX19" fmla="*/ 1114623 w 2838422"/>
              <a:gd name="connsiteY19" fmla="*/ 812751 h 2223064"/>
              <a:gd name="connsiteX20" fmla="*/ 1411515 w 2838422"/>
              <a:gd name="connsiteY20" fmla="*/ 0 h 2223064"/>
              <a:gd name="connsiteX21" fmla="*/ 1496309 w 2838422"/>
              <a:gd name="connsiteY21" fmla="*/ 37229 h 2223064"/>
              <a:gd name="connsiteX22" fmla="*/ 1486851 w 2838422"/>
              <a:gd name="connsiteY22" fmla="*/ 43606 h 2223064"/>
              <a:gd name="connsiteX23" fmla="*/ 1560949 w 2838422"/>
              <a:gd name="connsiteY23" fmla="*/ 88779 h 2223064"/>
              <a:gd name="connsiteX24" fmla="*/ 1854298 w 2838422"/>
              <a:gd name="connsiteY24" fmla="*/ 299933 h 2223064"/>
              <a:gd name="connsiteX25" fmla="*/ 1919487 w 2838422"/>
              <a:gd name="connsiteY25" fmla="*/ 271591 h 2223064"/>
              <a:gd name="connsiteX26" fmla="*/ 2047030 w 2838422"/>
              <a:gd name="connsiteY26" fmla="*/ 148298 h 2223064"/>
              <a:gd name="connsiteX27" fmla="*/ 2174571 w 2838422"/>
              <a:gd name="connsiteY27" fmla="*/ 148298 h 2223064"/>
              <a:gd name="connsiteX28" fmla="*/ 2270936 w 2838422"/>
              <a:gd name="connsiteY28" fmla="*/ 244663 h 2223064"/>
              <a:gd name="connsiteX29" fmla="*/ 2269520 w 2838422"/>
              <a:gd name="connsiteY29" fmla="*/ 506836 h 2223064"/>
              <a:gd name="connsiteX30" fmla="*/ 2348879 w 2838422"/>
              <a:gd name="connsiteY30" fmla="*/ 657052 h 2223064"/>
              <a:gd name="connsiteX31" fmla="*/ 2752765 w 2838422"/>
              <a:gd name="connsiteY31" fmla="*/ 944732 h 2223064"/>
              <a:gd name="connsiteX32" fmla="*/ 2837793 w 2838422"/>
              <a:gd name="connsiteY32" fmla="*/ 1059521 h 2223064"/>
              <a:gd name="connsiteX33" fmla="*/ 2778273 w 2838422"/>
              <a:gd name="connsiteY33" fmla="*/ 1187063 h 2223064"/>
              <a:gd name="connsiteX34" fmla="*/ 2596881 w 2838422"/>
              <a:gd name="connsiteY34" fmla="*/ 1187063 h 2223064"/>
              <a:gd name="connsiteX35" fmla="*/ 2354550 w 2838422"/>
              <a:gd name="connsiteY35" fmla="*/ 1015590 h 2223064"/>
              <a:gd name="connsiteX36" fmla="*/ 2283692 w 2838422"/>
              <a:gd name="connsiteY36" fmla="*/ 977327 h 2223064"/>
              <a:gd name="connsiteX37" fmla="*/ 2270936 w 2838422"/>
              <a:gd name="connsiteY37" fmla="*/ 1055268 h 2223064"/>
              <a:gd name="connsiteX38" fmla="*/ 2270936 w 2838422"/>
              <a:gd name="connsiteY38" fmla="*/ 1568275 h 2223064"/>
              <a:gd name="connsiteX39" fmla="*/ 2270936 w 2838422"/>
              <a:gd name="connsiteY39" fmla="*/ 2085531 h 2223064"/>
              <a:gd name="connsiteX40" fmla="*/ 2140560 w 2838422"/>
              <a:gd name="connsiteY40" fmla="*/ 2221577 h 2223064"/>
              <a:gd name="connsiteX41" fmla="*/ 1743761 w 2838422"/>
              <a:gd name="connsiteY41" fmla="*/ 2222994 h 2223064"/>
              <a:gd name="connsiteX42" fmla="*/ 1674320 w 2838422"/>
              <a:gd name="connsiteY42" fmla="*/ 2152136 h 2223064"/>
              <a:gd name="connsiteX43" fmla="*/ 1675739 w 2838422"/>
              <a:gd name="connsiteY43" fmla="*/ 1797851 h 2223064"/>
              <a:gd name="connsiteX44" fmla="*/ 1590709 w 2838422"/>
              <a:gd name="connsiteY44" fmla="*/ 1708570 h 2223064"/>
              <a:gd name="connsiteX45" fmla="*/ 1250596 w 2838422"/>
              <a:gd name="connsiteY45" fmla="*/ 1708570 h 2223064"/>
              <a:gd name="connsiteX46" fmla="*/ 1165569 w 2838422"/>
              <a:gd name="connsiteY46" fmla="*/ 1797851 h 2223064"/>
              <a:gd name="connsiteX47" fmla="*/ 1166985 w 2838422"/>
              <a:gd name="connsiteY47" fmla="*/ 2152136 h 2223064"/>
              <a:gd name="connsiteX48" fmla="*/ 1096128 w 2838422"/>
              <a:gd name="connsiteY48" fmla="*/ 2221577 h 2223064"/>
              <a:gd name="connsiteX49" fmla="*/ 706414 w 2838422"/>
              <a:gd name="connsiteY49" fmla="*/ 2220161 h 2223064"/>
              <a:gd name="connsiteX50" fmla="*/ 570368 w 2838422"/>
              <a:gd name="connsiteY50" fmla="*/ 2082695 h 2223064"/>
              <a:gd name="connsiteX51" fmla="*/ 568952 w 2838422"/>
              <a:gd name="connsiteY51" fmla="*/ 1041099 h 2223064"/>
              <a:gd name="connsiteX52" fmla="*/ 554779 w 2838422"/>
              <a:gd name="connsiteY52" fmla="*/ 977327 h 2223064"/>
              <a:gd name="connsiteX53" fmla="*/ 500928 w 2838422"/>
              <a:gd name="connsiteY53" fmla="*/ 1005668 h 2223064"/>
              <a:gd name="connsiteX54" fmla="*/ 265682 w 2838422"/>
              <a:gd name="connsiteY54" fmla="*/ 1175725 h 2223064"/>
              <a:gd name="connsiteX55" fmla="*/ 139558 w 2838422"/>
              <a:gd name="connsiteY55" fmla="*/ 1213989 h 2223064"/>
              <a:gd name="connsiteX56" fmla="*/ 6345 w 2838422"/>
              <a:gd name="connsiteY56" fmla="*/ 1114789 h 2223064"/>
              <a:gd name="connsiteX57" fmla="*/ 61615 w 2838422"/>
              <a:gd name="connsiteY57" fmla="*/ 965988 h 2223064"/>
              <a:gd name="connsiteX58" fmla="*/ 509430 w 2838422"/>
              <a:gd name="connsiteY58" fmla="*/ 642882 h 2223064"/>
              <a:gd name="connsiteX59" fmla="*/ 1280356 w 2838422"/>
              <a:gd name="connsiteY59" fmla="*/ 88779 h 2223064"/>
              <a:gd name="connsiteX60" fmla="*/ 1321301 w 2838422"/>
              <a:gd name="connsiteY60" fmla="*/ 61344 h 2223064"/>
              <a:gd name="connsiteX61" fmla="*/ 1411515 w 2838422"/>
              <a:gd name="connsiteY61" fmla="*/ 0 h 2223064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96309 w 2838422"/>
              <a:gd name="connsiteY21" fmla="*/ 52616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92527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471192 w 2838422"/>
              <a:gd name="connsiteY23" fmla="*/ 36848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29828 h 2202664"/>
              <a:gd name="connsiteX1" fmla="*/ 1437118 w 2838422"/>
              <a:gd name="connsiteY1" fmla="*/ 1412369 h 2202664"/>
              <a:gd name="connsiteX2" fmla="*/ 1719658 w 2838422"/>
              <a:gd name="connsiteY2" fmla="*/ 1412369 h 2202664"/>
              <a:gd name="connsiteX3" fmla="*/ 1719658 w 2838422"/>
              <a:gd name="connsiteY3" fmla="*/ 1129828 h 2202664"/>
              <a:gd name="connsiteX4" fmla="*/ 1437118 w 2838422"/>
              <a:gd name="connsiteY4" fmla="*/ 1129828 h 2202664"/>
              <a:gd name="connsiteX5" fmla="*/ 1114623 w 2838422"/>
              <a:gd name="connsiteY5" fmla="*/ 1129828 h 2202664"/>
              <a:gd name="connsiteX6" fmla="*/ 1114623 w 2838422"/>
              <a:gd name="connsiteY6" fmla="*/ 1412369 h 2202664"/>
              <a:gd name="connsiteX7" fmla="*/ 1397163 w 2838422"/>
              <a:gd name="connsiteY7" fmla="*/ 1412369 h 2202664"/>
              <a:gd name="connsiteX8" fmla="*/ 1397163 w 2838422"/>
              <a:gd name="connsiteY8" fmla="*/ 1129828 h 2202664"/>
              <a:gd name="connsiteX9" fmla="*/ 1114623 w 2838422"/>
              <a:gd name="connsiteY9" fmla="*/ 1129828 h 2202664"/>
              <a:gd name="connsiteX10" fmla="*/ 1437118 w 2838422"/>
              <a:gd name="connsiteY10" fmla="*/ 792351 h 2202664"/>
              <a:gd name="connsiteX11" fmla="*/ 1437118 w 2838422"/>
              <a:gd name="connsiteY11" fmla="*/ 1074891 h 2202664"/>
              <a:gd name="connsiteX12" fmla="*/ 1719658 w 2838422"/>
              <a:gd name="connsiteY12" fmla="*/ 1074891 h 2202664"/>
              <a:gd name="connsiteX13" fmla="*/ 1719658 w 2838422"/>
              <a:gd name="connsiteY13" fmla="*/ 792351 h 2202664"/>
              <a:gd name="connsiteX14" fmla="*/ 1437118 w 2838422"/>
              <a:gd name="connsiteY14" fmla="*/ 792351 h 2202664"/>
              <a:gd name="connsiteX15" fmla="*/ 1114623 w 2838422"/>
              <a:gd name="connsiteY15" fmla="*/ 792351 h 2202664"/>
              <a:gd name="connsiteX16" fmla="*/ 1114623 w 2838422"/>
              <a:gd name="connsiteY16" fmla="*/ 1074891 h 2202664"/>
              <a:gd name="connsiteX17" fmla="*/ 1397163 w 2838422"/>
              <a:gd name="connsiteY17" fmla="*/ 1074891 h 2202664"/>
              <a:gd name="connsiteX18" fmla="*/ 1397163 w 2838422"/>
              <a:gd name="connsiteY18" fmla="*/ 792351 h 2202664"/>
              <a:gd name="connsiteX19" fmla="*/ 1114623 w 2838422"/>
              <a:gd name="connsiteY19" fmla="*/ 792351 h 2202664"/>
              <a:gd name="connsiteX20" fmla="*/ 1321301 w 2838422"/>
              <a:gd name="connsiteY20" fmla="*/ 40944 h 2202664"/>
              <a:gd name="connsiteX21" fmla="*/ 1375698 w 2838422"/>
              <a:gd name="connsiteY21" fmla="*/ 0 h 2202664"/>
              <a:gd name="connsiteX22" fmla="*/ 1471192 w 2838422"/>
              <a:gd name="connsiteY22" fmla="*/ 1061 h 2202664"/>
              <a:gd name="connsiteX23" fmla="*/ 1854298 w 2838422"/>
              <a:gd name="connsiteY23" fmla="*/ 279533 h 2202664"/>
              <a:gd name="connsiteX24" fmla="*/ 1919487 w 2838422"/>
              <a:gd name="connsiteY24" fmla="*/ 251191 h 2202664"/>
              <a:gd name="connsiteX25" fmla="*/ 2047030 w 2838422"/>
              <a:gd name="connsiteY25" fmla="*/ 127898 h 2202664"/>
              <a:gd name="connsiteX26" fmla="*/ 2174571 w 2838422"/>
              <a:gd name="connsiteY26" fmla="*/ 127898 h 2202664"/>
              <a:gd name="connsiteX27" fmla="*/ 2270936 w 2838422"/>
              <a:gd name="connsiteY27" fmla="*/ 224263 h 2202664"/>
              <a:gd name="connsiteX28" fmla="*/ 2269520 w 2838422"/>
              <a:gd name="connsiteY28" fmla="*/ 486436 h 2202664"/>
              <a:gd name="connsiteX29" fmla="*/ 2348879 w 2838422"/>
              <a:gd name="connsiteY29" fmla="*/ 636652 h 2202664"/>
              <a:gd name="connsiteX30" fmla="*/ 2752765 w 2838422"/>
              <a:gd name="connsiteY30" fmla="*/ 924332 h 2202664"/>
              <a:gd name="connsiteX31" fmla="*/ 2837793 w 2838422"/>
              <a:gd name="connsiteY31" fmla="*/ 1039121 h 2202664"/>
              <a:gd name="connsiteX32" fmla="*/ 2778273 w 2838422"/>
              <a:gd name="connsiteY32" fmla="*/ 1166663 h 2202664"/>
              <a:gd name="connsiteX33" fmla="*/ 2596881 w 2838422"/>
              <a:gd name="connsiteY33" fmla="*/ 1166663 h 2202664"/>
              <a:gd name="connsiteX34" fmla="*/ 2354550 w 2838422"/>
              <a:gd name="connsiteY34" fmla="*/ 995190 h 2202664"/>
              <a:gd name="connsiteX35" fmla="*/ 2283692 w 2838422"/>
              <a:gd name="connsiteY35" fmla="*/ 956927 h 2202664"/>
              <a:gd name="connsiteX36" fmla="*/ 2270936 w 2838422"/>
              <a:gd name="connsiteY36" fmla="*/ 1034868 h 2202664"/>
              <a:gd name="connsiteX37" fmla="*/ 2270936 w 2838422"/>
              <a:gd name="connsiteY37" fmla="*/ 1547875 h 2202664"/>
              <a:gd name="connsiteX38" fmla="*/ 2270936 w 2838422"/>
              <a:gd name="connsiteY38" fmla="*/ 2065131 h 2202664"/>
              <a:gd name="connsiteX39" fmla="*/ 2140560 w 2838422"/>
              <a:gd name="connsiteY39" fmla="*/ 2201177 h 2202664"/>
              <a:gd name="connsiteX40" fmla="*/ 1743761 w 2838422"/>
              <a:gd name="connsiteY40" fmla="*/ 2202594 h 2202664"/>
              <a:gd name="connsiteX41" fmla="*/ 1674320 w 2838422"/>
              <a:gd name="connsiteY41" fmla="*/ 2131736 h 2202664"/>
              <a:gd name="connsiteX42" fmla="*/ 1675739 w 2838422"/>
              <a:gd name="connsiteY42" fmla="*/ 1777451 h 2202664"/>
              <a:gd name="connsiteX43" fmla="*/ 1590709 w 2838422"/>
              <a:gd name="connsiteY43" fmla="*/ 1688170 h 2202664"/>
              <a:gd name="connsiteX44" fmla="*/ 1250596 w 2838422"/>
              <a:gd name="connsiteY44" fmla="*/ 1688170 h 2202664"/>
              <a:gd name="connsiteX45" fmla="*/ 1165569 w 2838422"/>
              <a:gd name="connsiteY45" fmla="*/ 1777451 h 2202664"/>
              <a:gd name="connsiteX46" fmla="*/ 1166985 w 2838422"/>
              <a:gd name="connsiteY46" fmla="*/ 2131736 h 2202664"/>
              <a:gd name="connsiteX47" fmla="*/ 1096128 w 2838422"/>
              <a:gd name="connsiteY47" fmla="*/ 2201177 h 2202664"/>
              <a:gd name="connsiteX48" fmla="*/ 706414 w 2838422"/>
              <a:gd name="connsiteY48" fmla="*/ 2199761 h 2202664"/>
              <a:gd name="connsiteX49" fmla="*/ 570368 w 2838422"/>
              <a:gd name="connsiteY49" fmla="*/ 2062295 h 2202664"/>
              <a:gd name="connsiteX50" fmla="*/ 568952 w 2838422"/>
              <a:gd name="connsiteY50" fmla="*/ 1020699 h 2202664"/>
              <a:gd name="connsiteX51" fmla="*/ 554779 w 2838422"/>
              <a:gd name="connsiteY51" fmla="*/ 956927 h 2202664"/>
              <a:gd name="connsiteX52" fmla="*/ 500928 w 2838422"/>
              <a:gd name="connsiteY52" fmla="*/ 985268 h 2202664"/>
              <a:gd name="connsiteX53" fmla="*/ 265682 w 2838422"/>
              <a:gd name="connsiteY53" fmla="*/ 1155325 h 2202664"/>
              <a:gd name="connsiteX54" fmla="*/ 139558 w 2838422"/>
              <a:gd name="connsiteY54" fmla="*/ 1193589 h 2202664"/>
              <a:gd name="connsiteX55" fmla="*/ 6345 w 2838422"/>
              <a:gd name="connsiteY55" fmla="*/ 1094389 h 2202664"/>
              <a:gd name="connsiteX56" fmla="*/ 61615 w 2838422"/>
              <a:gd name="connsiteY56" fmla="*/ 945588 h 2202664"/>
              <a:gd name="connsiteX57" fmla="*/ 509430 w 2838422"/>
              <a:gd name="connsiteY57" fmla="*/ 622482 h 2202664"/>
              <a:gd name="connsiteX58" fmla="*/ 1280356 w 2838422"/>
              <a:gd name="connsiteY58" fmla="*/ 68379 h 2202664"/>
              <a:gd name="connsiteX59" fmla="*/ 1321301 w 2838422"/>
              <a:gd name="connsiteY59" fmla="*/ 40944 h 220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838422" h="2202664">
                <a:moveTo>
                  <a:pt x="1437118" y="1129828"/>
                </a:moveTo>
                <a:lnTo>
                  <a:pt x="1437118" y="1412369"/>
                </a:lnTo>
                <a:lnTo>
                  <a:pt x="1719658" y="1412369"/>
                </a:lnTo>
                <a:lnTo>
                  <a:pt x="1719658" y="1129828"/>
                </a:lnTo>
                <a:lnTo>
                  <a:pt x="1437118" y="1129828"/>
                </a:lnTo>
                <a:close/>
                <a:moveTo>
                  <a:pt x="1114623" y="1129828"/>
                </a:moveTo>
                <a:lnTo>
                  <a:pt x="1114623" y="1412369"/>
                </a:lnTo>
                <a:lnTo>
                  <a:pt x="1397163" y="1412369"/>
                </a:lnTo>
                <a:lnTo>
                  <a:pt x="1397163" y="1129828"/>
                </a:lnTo>
                <a:lnTo>
                  <a:pt x="1114623" y="1129828"/>
                </a:lnTo>
                <a:close/>
                <a:moveTo>
                  <a:pt x="1437118" y="792351"/>
                </a:moveTo>
                <a:lnTo>
                  <a:pt x="1437118" y="1074891"/>
                </a:lnTo>
                <a:lnTo>
                  <a:pt x="1719658" y="1074891"/>
                </a:lnTo>
                <a:lnTo>
                  <a:pt x="1719658" y="792351"/>
                </a:lnTo>
                <a:lnTo>
                  <a:pt x="1437118" y="792351"/>
                </a:lnTo>
                <a:close/>
                <a:moveTo>
                  <a:pt x="1114623" y="792351"/>
                </a:moveTo>
                <a:lnTo>
                  <a:pt x="1114623" y="1074891"/>
                </a:lnTo>
                <a:lnTo>
                  <a:pt x="1397163" y="1074891"/>
                </a:lnTo>
                <a:lnTo>
                  <a:pt x="1397163" y="792351"/>
                </a:lnTo>
                <a:lnTo>
                  <a:pt x="1114623" y="792351"/>
                </a:lnTo>
                <a:close/>
                <a:moveTo>
                  <a:pt x="1321301" y="40944"/>
                </a:moveTo>
                <a:lnTo>
                  <a:pt x="1375698" y="0"/>
                </a:lnTo>
                <a:lnTo>
                  <a:pt x="1471192" y="1061"/>
                </a:lnTo>
                <a:cubicBezTo>
                  <a:pt x="1542265" y="53614"/>
                  <a:pt x="1779582" y="237845"/>
                  <a:pt x="1854298" y="279533"/>
                </a:cubicBezTo>
                <a:cubicBezTo>
                  <a:pt x="1929014" y="321221"/>
                  <a:pt x="1916651" y="317796"/>
                  <a:pt x="1919487" y="251191"/>
                </a:cubicBezTo>
                <a:cubicBezTo>
                  <a:pt x="1923737" y="144904"/>
                  <a:pt x="1944995" y="127898"/>
                  <a:pt x="2047030" y="127898"/>
                </a:cubicBezTo>
                <a:lnTo>
                  <a:pt x="2174571" y="127898"/>
                </a:lnTo>
                <a:cubicBezTo>
                  <a:pt x="2238343" y="127898"/>
                  <a:pt x="2270936" y="160492"/>
                  <a:pt x="2270936" y="224263"/>
                </a:cubicBezTo>
                <a:cubicBezTo>
                  <a:pt x="2270936" y="312127"/>
                  <a:pt x="2276605" y="399990"/>
                  <a:pt x="2269520" y="486436"/>
                </a:cubicBezTo>
                <a:cubicBezTo>
                  <a:pt x="2263851" y="557292"/>
                  <a:pt x="2292195" y="598389"/>
                  <a:pt x="2348879" y="636652"/>
                </a:cubicBezTo>
                <a:cubicBezTo>
                  <a:pt x="2484926" y="730184"/>
                  <a:pt x="2618136" y="827967"/>
                  <a:pt x="2752765" y="924332"/>
                </a:cubicBezTo>
                <a:cubicBezTo>
                  <a:pt x="2793863" y="954093"/>
                  <a:pt x="2833542" y="982435"/>
                  <a:pt x="2837793" y="1039121"/>
                </a:cubicBezTo>
                <a:cubicBezTo>
                  <a:pt x="2842045" y="1092973"/>
                  <a:pt x="2825040" y="1138320"/>
                  <a:pt x="2778273" y="1166663"/>
                </a:cubicBezTo>
                <a:cubicBezTo>
                  <a:pt x="2718754" y="1203508"/>
                  <a:pt x="2654983" y="1204925"/>
                  <a:pt x="2596881" y="1166663"/>
                </a:cubicBezTo>
                <a:cubicBezTo>
                  <a:pt x="2514687" y="1112812"/>
                  <a:pt x="2435326" y="1051876"/>
                  <a:pt x="2354550" y="995190"/>
                </a:cubicBezTo>
                <a:cubicBezTo>
                  <a:pt x="2331875" y="979602"/>
                  <a:pt x="2309200" y="945588"/>
                  <a:pt x="2283692" y="956927"/>
                </a:cubicBezTo>
                <a:cubicBezTo>
                  <a:pt x="2255348" y="969680"/>
                  <a:pt x="2270936" y="1007943"/>
                  <a:pt x="2270936" y="1034868"/>
                </a:cubicBezTo>
                <a:cubicBezTo>
                  <a:pt x="2269520" y="1207760"/>
                  <a:pt x="2270936" y="1377817"/>
                  <a:pt x="2270936" y="1547875"/>
                </a:cubicBezTo>
                <a:lnTo>
                  <a:pt x="2270936" y="2065131"/>
                </a:lnTo>
                <a:cubicBezTo>
                  <a:pt x="2270936" y="2162913"/>
                  <a:pt x="2236926" y="2199761"/>
                  <a:pt x="2140560" y="2201177"/>
                </a:cubicBezTo>
                <a:lnTo>
                  <a:pt x="1743761" y="2202594"/>
                </a:lnTo>
                <a:cubicBezTo>
                  <a:pt x="1691328" y="2204010"/>
                  <a:pt x="1672903" y="2184172"/>
                  <a:pt x="1674320" y="2131736"/>
                </a:cubicBezTo>
                <a:cubicBezTo>
                  <a:pt x="1677156" y="2014115"/>
                  <a:pt x="1672903" y="1895074"/>
                  <a:pt x="1675739" y="1777451"/>
                </a:cubicBezTo>
                <a:cubicBezTo>
                  <a:pt x="1677156" y="1715097"/>
                  <a:pt x="1655897" y="1686754"/>
                  <a:pt x="1590709" y="1688170"/>
                </a:cubicBezTo>
                <a:cubicBezTo>
                  <a:pt x="1477338" y="1691006"/>
                  <a:pt x="1363967" y="1691006"/>
                  <a:pt x="1250596" y="1688170"/>
                </a:cubicBezTo>
                <a:cubicBezTo>
                  <a:pt x="1183991" y="1686754"/>
                  <a:pt x="1164149" y="1716515"/>
                  <a:pt x="1165569" y="1777451"/>
                </a:cubicBezTo>
                <a:cubicBezTo>
                  <a:pt x="1168402" y="1895074"/>
                  <a:pt x="1164149" y="2014115"/>
                  <a:pt x="1166985" y="2131736"/>
                </a:cubicBezTo>
                <a:cubicBezTo>
                  <a:pt x="1168402" y="2184172"/>
                  <a:pt x="1148560" y="2202594"/>
                  <a:pt x="1096128" y="2201177"/>
                </a:cubicBezTo>
                <a:cubicBezTo>
                  <a:pt x="965751" y="2198341"/>
                  <a:pt x="836791" y="2201177"/>
                  <a:pt x="706414" y="2199761"/>
                </a:cubicBezTo>
                <a:cubicBezTo>
                  <a:pt x="604380" y="2198341"/>
                  <a:pt x="570368" y="2164330"/>
                  <a:pt x="570368" y="2062295"/>
                </a:cubicBezTo>
                <a:cubicBezTo>
                  <a:pt x="570368" y="1715097"/>
                  <a:pt x="570368" y="1367899"/>
                  <a:pt x="568952" y="1020699"/>
                </a:cubicBezTo>
                <a:cubicBezTo>
                  <a:pt x="568952" y="999441"/>
                  <a:pt x="581705" y="968263"/>
                  <a:pt x="554779" y="956927"/>
                </a:cubicBezTo>
                <a:cubicBezTo>
                  <a:pt x="534941" y="948424"/>
                  <a:pt x="517933" y="972515"/>
                  <a:pt x="500928" y="985268"/>
                </a:cubicBezTo>
                <a:cubicBezTo>
                  <a:pt x="421569" y="1041954"/>
                  <a:pt x="343626" y="1097223"/>
                  <a:pt x="265682" y="1155325"/>
                </a:cubicBezTo>
                <a:cubicBezTo>
                  <a:pt x="227419" y="1183669"/>
                  <a:pt x="186322" y="1199258"/>
                  <a:pt x="139558" y="1193589"/>
                </a:cubicBezTo>
                <a:cubicBezTo>
                  <a:pt x="75786" y="1186502"/>
                  <a:pt x="24767" y="1159578"/>
                  <a:pt x="6345" y="1094389"/>
                </a:cubicBezTo>
                <a:cubicBezTo>
                  <a:pt x="-12077" y="1033451"/>
                  <a:pt x="10598" y="982435"/>
                  <a:pt x="61615" y="945588"/>
                </a:cubicBezTo>
                <a:lnTo>
                  <a:pt x="509430" y="622482"/>
                </a:lnTo>
                <a:lnTo>
                  <a:pt x="1280356" y="68379"/>
                </a:lnTo>
                <a:cubicBezTo>
                  <a:pt x="1295059" y="57928"/>
                  <a:pt x="1308611" y="48783"/>
                  <a:pt x="1321301" y="409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isometricOffAxis1Right">
              <a:rot lat="0" lon="0" rev="0"/>
            </a:camera>
            <a:lightRig rig="threePt" dir="t"/>
          </a:scene3d>
          <a:sp3d>
            <a:bevelB w="0" h="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  <p:sp>
        <p:nvSpPr>
          <p:cNvPr id="52" name="Freeform: Shape 143">
            <a:extLst>
              <a:ext uri="{FF2B5EF4-FFF2-40B4-BE49-F238E27FC236}">
                <a16:creationId xmlns:a16="http://schemas.microsoft.com/office/drawing/2014/main" id="{0BA5DA31-7363-4B0F-A64B-3352DB082C09}"/>
              </a:ext>
            </a:extLst>
          </p:cNvPr>
          <p:cNvSpPr/>
          <p:nvPr/>
        </p:nvSpPr>
        <p:spPr>
          <a:xfrm>
            <a:off x="6804336" y="2319327"/>
            <a:ext cx="720064" cy="558781"/>
          </a:xfrm>
          <a:custGeom>
            <a:avLst/>
            <a:gdLst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114623 w 2838422"/>
              <a:gd name="connsiteY4" fmla="*/ 1112999 h 2185835"/>
              <a:gd name="connsiteX5" fmla="*/ 1114623 w 2838422"/>
              <a:gd name="connsiteY5" fmla="*/ 1395540 h 2185835"/>
              <a:gd name="connsiteX6" fmla="*/ 1397163 w 2838422"/>
              <a:gd name="connsiteY6" fmla="*/ 1395540 h 2185835"/>
              <a:gd name="connsiteX7" fmla="*/ 1397163 w 2838422"/>
              <a:gd name="connsiteY7" fmla="*/ 1112999 h 2185835"/>
              <a:gd name="connsiteX8" fmla="*/ 1437118 w 2838422"/>
              <a:gd name="connsiteY8" fmla="*/ 775522 h 2185835"/>
              <a:gd name="connsiteX9" fmla="*/ 1437118 w 2838422"/>
              <a:gd name="connsiteY9" fmla="*/ 1058062 h 2185835"/>
              <a:gd name="connsiteX10" fmla="*/ 1719658 w 2838422"/>
              <a:gd name="connsiteY10" fmla="*/ 1058062 h 2185835"/>
              <a:gd name="connsiteX11" fmla="*/ 1719658 w 2838422"/>
              <a:gd name="connsiteY11" fmla="*/ 775522 h 2185835"/>
              <a:gd name="connsiteX12" fmla="*/ 1114623 w 2838422"/>
              <a:gd name="connsiteY12" fmla="*/ 775522 h 2185835"/>
              <a:gd name="connsiteX13" fmla="*/ 1114623 w 2838422"/>
              <a:gd name="connsiteY13" fmla="*/ 1058062 h 2185835"/>
              <a:gd name="connsiteX14" fmla="*/ 1397163 w 2838422"/>
              <a:gd name="connsiteY14" fmla="*/ 1058062 h 2185835"/>
              <a:gd name="connsiteX15" fmla="*/ 1397163 w 2838422"/>
              <a:gd name="connsiteY15" fmla="*/ 775522 h 2185835"/>
              <a:gd name="connsiteX16" fmla="*/ 1342116 w 2838422"/>
              <a:gd name="connsiteY16" fmla="*/ 0 h 2185835"/>
              <a:gd name="connsiteX17" fmla="*/ 1496309 w 2838422"/>
              <a:gd name="connsiteY17" fmla="*/ 0 h 2185835"/>
              <a:gd name="connsiteX18" fmla="*/ 1486851 w 2838422"/>
              <a:gd name="connsiteY18" fmla="*/ 6377 h 2185835"/>
              <a:gd name="connsiteX19" fmla="*/ 1519539 w 2838422"/>
              <a:gd name="connsiteY19" fmla="*/ 24115 h 2185835"/>
              <a:gd name="connsiteX20" fmla="*/ 1560949 w 2838422"/>
              <a:gd name="connsiteY20" fmla="*/ 51550 h 2185835"/>
              <a:gd name="connsiteX21" fmla="*/ 1854298 w 2838422"/>
              <a:gd name="connsiteY21" fmla="*/ 262704 h 2185835"/>
              <a:gd name="connsiteX22" fmla="*/ 1919487 w 2838422"/>
              <a:gd name="connsiteY22" fmla="*/ 234362 h 2185835"/>
              <a:gd name="connsiteX23" fmla="*/ 2047030 w 2838422"/>
              <a:gd name="connsiteY23" fmla="*/ 111069 h 2185835"/>
              <a:gd name="connsiteX24" fmla="*/ 2174571 w 2838422"/>
              <a:gd name="connsiteY24" fmla="*/ 111069 h 2185835"/>
              <a:gd name="connsiteX25" fmla="*/ 2270936 w 2838422"/>
              <a:gd name="connsiteY25" fmla="*/ 207434 h 2185835"/>
              <a:gd name="connsiteX26" fmla="*/ 2269520 w 2838422"/>
              <a:gd name="connsiteY26" fmla="*/ 469607 h 2185835"/>
              <a:gd name="connsiteX27" fmla="*/ 2348879 w 2838422"/>
              <a:gd name="connsiteY27" fmla="*/ 619823 h 2185835"/>
              <a:gd name="connsiteX28" fmla="*/ 2752765 w 2838422"/>
              <a:gd name="connsiteY28" fmla="*/ 907503 h 2185835"/>
              <a:gd name="connsiteX29" fmla="*/ 2837793 w 2838422"/>
              <a:gd name="connsiteY29" fmla="*/ 1022292 h 2185835"/>
              <a:gd name="connsiteX30" fmla="*/ 2778273 w 2838422"/>
              <a:gd name="connsiteY30" fmla="*/ 1149834 h 2185835"/>
              <a:gd name="connsiteX31" fmla="*/ 2596881 w 2838422"/>
              <a:gd name="connsiteY31" fmla="*/ 1149834 h 2185835"/>
              <a:gd name="connsiteX32" fmla="*/ 2354550 w 2838422"/>
              <a:gd name="connsiteY32" fmla="*/ 978361 h 2185835"/>
              <a:gd name="connsiteX33" fmla="*/ 2283692 w 2838422"/>
              <a:gd name="connsiteY33" fmla="*/ 940098 h 2185835"/>
              <a:gd name="connsiteX34" fmla="*/ 2270936 w 2838422"/>
              <a:gd name="connsiteY34" fmla="*/ 1018039 h 2185835"/>
              <a:gd name="connsiteX35" fmla="*/ 2270936 w 2838422"/>
              <a:gd name="connsiteY35" fmla="*/ 1531046 h 2185835"/>
              <a:gd name="connsiteX36" fmla="*/ 2270936 w 2838422"/>
              <a:gd name="connsiteY36" fmla="*/ 2048302 h 2185835"/>
              <a:gd name="connsiteX37" fmla="*/ 2140560 w 2838422"/>
              <a:gd name="connsiteY37" fmla="*/ 2184348 h 2185835"/>
              <a:gd name="connsiteX38" fmla="*/ 1743761 w 2838422"/>
              <a:gd name="connsiteY38" fmla="*/ 2185765 h 2185835"/>
              <a:gd name="connsiteX39" fmla="*/ 1674320 w 2838422"/>
              <a:gd name="connsiteY39" fmla="*/ 2114907 h 2185835"/>
              <a:gd name="connsiteX40" fmla="*/ 1675739 w 2838422"/>
              <a:gd name="connsiteY40" fmla="*/ 1760622 h 2185835"/>
              <a:gd name="connsiteX41" fmla="*/ 1590709 w 2838422"/>
              <a:gd name="connsiteY41" fmla="*/ 1671341 h 2185835"/>
              <a:gd name="connsiteX42" fmla="*/ 1250596 w 2838422"/>
              <a:gd name="connsiteY42" fmla="*/ 1671341 h 2185835"/>
              <a:gd name="connsiteX43" fmla="*/ 1165569 w 2838422"/>
              <a:gd name="connsiteY43" fmla="*/ 1760622 h 2185835"/>
              <a:gd name="connsiteX44" fmla="*/ 1166985 w 2838422"/>
              <a:gd name="connsiteY44" fmla="*/ 2114907 h 2185835"/>
              <a:gd name="connsiteX45" fmla="*/ 1096128 w 2838422"/>
              <a:gd name="connsiteY45" fmla="*/ 2184348 h 2185835"/>
              <a:gd name="connsiteX46" fmla="*/ 706414 w 2838422"/>
              <a:gd name="connsiteY46" fmla="*/ 2182932 h 2185835"/>
              <a:gd name="connsiteX47" fmla="*/ 570368 w 2838422"/>
              <a:gd name="connsiteY47" fmla="*/ 2045466 h 2185835"/>
              <a:gd name="connsiteX48" fmla="*/ 568952 w 2838422"/>
              <a:gd name="connsiteY48" fmla="*/ 1003870 h 2185835"/>
              <a:gd name="connsiteX49" fmla="*/ 554779 w 2838422"/>
              <a:gd name="connsiteY49" fmla="*/ 940098 h 2185835"/>
              <a:gd name="connsiteX50" fmla="*/ 500928 w 2838422"/>
              <a:gd name="connsiteY50" fmla="*/ 968439 h 2185835"/>
              <a:gd name="connsiteX51" fmla="*/ 265682 w 2838422"/>
              <a:gd name="connsiteY51" fmla="*/ 1138496 h 2185835"/>
              <a:gd name="connsiteX52" fmla="*/ 139558 w 2838422"/>
              <a:gd name="connsiteY52" fmla="*/ 1176760 h 2185835"/>
              <a:gd name="connsiteX53" fmla="*/ 6345 w 2838422"/>
              <a:gd name="connsiteY53" fmla="*/ 1077560 h 2185835"/>
              <a:gd name="connsiteX54" fmla="*/ 61615 w 2838422"/>
              <a:gd name="connsiteY54" fmla="*/ 928759 h 2185835"/>
              <a:gd name="connsiteX55" fmla="*/ 509430 w 2838422"/>
              <a:gd name="connsiteY55" fmla="*/ 605653 h 2185835"/>
              <a:gd name="connsiteX56" fmla="*/ 1280356 w 2838422"/>
              <a:gd name="connsiteY56" fmla="*/ 51550 h 2185835"/>
              <a:gd name="connsiteX57" fmla="*/ 1321301 w 2838422"/>
              <a:gd name="connsiteY57" fmla="*/ 24115 h 2185835"/>
              <a:gd name="connsiteX58" fmla="*/ 1352522 w 2838422"/>
              <a:gd name="connsiteY58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19539 w 2838422"/>
              <a:gd name="connsiteY23" fmla="*/ 24115 h 2185835"/>
              <a:gd name="connsiteX24" fmla="*/ 1560949 w 2838422"/>
              <a:gd name="connsiteY24" fmla="*/ 51550 h 2185835"/>
              <a:gd name="connsiteX25" fmla="*/ 1854298 w 2838422"/>
              <a:gd name="connsiteY25" fmla="*/ 262704 h 2185835"/>
              <a:gd name="connsiteX26" fmla="*/ 1919487 w 2838422"/>
              <a:gd name="connsiteY26" fmla="*/ 234362 h 2185835"/>
              <a:gd name="connsiteX27" fmla="*/ 2047030 w 2838422"/>
              <a:gd name="connsiteY27" fmla="*/ 111069 h 2185835"/>
              <a:gd name="connsiteX28" fmla="*/ 2174571 w 2838422"/>
              <a:gd name="connsiteY28" fmla="*/ 111069 h 2185835"/>
              <a:gd name="connsiteX29" fmla="*/ 2270936 w 2838422"/>
              <a:gd name="connsiteY29" fmla="*/ 207434 h 2185835"/>
              <a:gd name="connsiteX30" fmla="*/ 2269520 w 2838422"/>
              <a:gd name="connsiteY30" fmla="*/ 469607 h 2185835"/>
              <a:gd name="connsiteX31" fmla="*/ 2348879 w 2838422"/>
              <a:gd name="connsiteY31" fmla="*/ 619823 h 2185835"/>
              <a:gd name="connsiteX32" fmla="*/ 2752765 w 2838422"/>
              <a:gd name="connsiteY32" fmla="*/ 907503 h 2185835"/>
              <a:gd name="connsiteX33" fmla="*/ 2837793 w 2838422"/>
              <a:gd name="connsiteY33" fmla="*/ 1022292 h 2185835"/>
              <a:gd name="connsiteX34" fmla="*/ 2778273 w 2838422"/>
              <a:gd name="connsiteY34" fmla="*/ 1149834 h 2185835"/>
              <a:gd name="connsiteX35" fmla="*/ 2596881 w 2838422"/>
              <a:gd name="connsiteY35" fmla="*/ 1149834 h 2185835"/>
              <a:gd name="connsiteX36" fmla="*/ 2354550 w 2838422"/>
              <a:gd name="connsiteY36" fmla="*/ 978361 h 2185835"/>
              <a:gd name="connsiteX37" fmla="*/ 2283692 w 2838422"/>
              <a:gd name="connsiteY37" fmla="*/ 940098 h 2185835"/>
              <a:gd name="connsiteX38" fmla="*/ 2270936 w 2838422"/>
              <a:gd name="connsiteY38" fmla="*/ 1018039 h 2185835"/>
              <a:gd name="connsiteX39" fmla="*/ 2270936 w 2838422"/>
              <a:gd name="connsiteY39" fmla="*/ 1531046 h 2185835"/>
              <a:gd name="connsiteX40" fmla="*/ 2270936 w 2838422"/>
              <a:gd name="connsiteY40" fmla="*/ 2048302 h 2185835"/>
              <a:gd name="connsiteX41" fmla="*/ 2140560 w 2838422"/>
              <a:gd name="connsiteY41" fmla="*/ 2184348 h 2185835"/>
              <a:gd name="connsiteX42" fmla="*/ 1743761 w 2838422"/>
              <a:gd name="connsiteY42" fmla="*/ 2185765 h 2185835"/>
              <a:gd name="connsiteX43" fmla="*/ 1674320 w 2838422"/>
              <a:gd name="connsiteY43" fmla="*/ 2114907 h 2185835"/>
              <a:gd name="connsiteX44" fmla="*/ 1675739 w 2838422"/>
              <a:gd name="connsiteY44" fmla="*/ 1760622 h 2185835"/>
              <a:gd name="connsiteX45" fmla="*/ 1590709 w 2838422"/>
              <a:gd name="connsiteY45" fmla="*/ 1671341 h 2185835"/>
              <a:gd name="connsiteX46" fmla="*/ 1250596 w 2838422"/>
              <a:gd name="connsiteY46" fmla="*/ 1671341 h 2185835"/>
              <a:gd name="connsiteX47" fmla="*/ 1165569 w 2838422"/>
              <a:gd name="connsiteY47" fmla="*/ 1760622 h 2185835"/>
              <a:gd name="connsiteX48" fmla="*/ 1166985 w 2838422"/>
              <a:gd name="connsiteY48" fmla="*/ 2114907 h 2185835"/>
              <a:gd name="connsiteX49" fmla="*/ 1096128 w 2838422"/>
              <a:gd name="connsiteY49" fmla="*/ 2184348 h 2185835"/>
              <a:gd name="connsiteX50" fmla="*/ 706414 w 2838422"/>
              <a:gd name="connsiteY50" fmla="*/ 2182932 h 2185835"/>
              <a:gd name="connsiteX51" fmla="*/ 570368 w 2838422"/>
              <a:gd name="connsiteY51" fmla="*/ 2045466 h 2185835"/>
              <a:gd name="connsiteX52" fmla="*/ 568952 w 2838422"/>
              <a:gd name="connsiteY52" fmla="*/ 1003870 h 2185835"/>
              <a:gd name="connsiteX53" fmla="*/ 554779 w 2838422"/>
              <a:gd name="connsiteY53" fmla="*/ 940098 h 2185835"/>
              <a:gd name="connsiteX54" fmla="*/ 500928 w 2838422"/>
              <a:gd name="connsiteY54" fmla="*/ 968439 h 2185835"/>
              <a:gd name="connsiteX55" fmla="*/ 265682 w 2838422"/>
              <a:gd name="connsiteY55" fmla="*/ 1138496 h 2185835"/>
              <a:gd name="connsiteX56" fmla="*/ 139558 w 2838422"/>
              <a:gd name="connsiteY56" fmla="*/ 1176760 h 2185835"/>
              <a:gd name="connsiteX57" fmla="*/ 6345 w 2838422"/>
              <a:gd name="connsiteY57" fmla="*/ 1077560 h 2185835"/>
              <a:gd name="connsiteX58" fmla="*/ 61615 w 2838422"/>
              <a:gd name="connsiteY58" fmla="*/ 928759 h 2185835"/>
              <a:gd name="connsiteX59" fmla="*/ 509430 w 2838422"/>
              <a:gd name="connsiteY59" fmla="*/ 605653 h 2185835"/>
              <a:gd name="connsiteX60" fmla="*/ 1280356 w 2838422"/>
              <a:gd name="connsiteY60" fmla="*/ 51550 h 2185835"/>
              <a:gd name="connsiteX61" fmla="*/ 1321301 w 2838422"/>
              <a:gd name="connsiteY61" fmla="*/ 24115 h 2185835"/>
              <a:gd name="connsiteX62" fmla="*/ 1352522 w 2838422"/>
              <a:gd name="connsiteY62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60949 w 2838422"/>
              <a:gd name="connsiteY23" fmla="*/ 51550 h 2185835"/>
              <a:gd name="connsiteX24" fmla="*/ 1854298 w 2838422"/>
              <a:gd name="connsiteY24" fmla="*/ 262704 h 2185835"/>
              <a:gd name="connsiteX25" fmla="*/ 1919487 w 2838422"/>
              <a:gd name="connsiteY25" fmla="*/ 234362 h 2185835"/>
              <a:gd name="connsiteX26" fmla="*/ 2047030 w 2838422"/>
              <a:gd name="connsiteY26" fmla="*/ 111069 h 2185835"/>
              <a:gd name="connsiteX27" fmla="*/ 2174571 w 2838422"/>
              <a:gd name="connsiteY27" fmla="*/ 111069 h 2185835"/>
              <a:gd name="connsiteX28" fmla="*/ 2270936 w 2838422"/>
              <a:gd name="connsiteY28" fmla="*/ 207434 h 2185835"/>
              <a:gd name="connsiteX29" fmla="*/ 2269520 w 2838422"/>
              <a:gd name="connsiteY29" fmla="*/ 469607 h 2185835"/>
              <a:gd name="connsiteX30" fmla="*/ 2348879 w 2838422"/>
              <a:gd name="connsiteY30" fmla="*/ 619823 h 2185835"/>
              <a:gd name="connsiteX31" fmla="*/ 2752765 w 2838422"/>
              <a:gd name="connsiteY31" fmla="*/ 907503 h 2185835"/>
              <a:gd name="connsiteX32" fmla="*/ 2837793 w 2838422"/>
              <a:gd name="connsiteY32" fmla="*/ 1022292 h 2185835"/>
              <a:gd name="connsiteX33" fmla="*/ 2778273 w 2838422"/>
              <a:gd name="connsiteY33" fmla="*/ 1149834 h 2185835"/>
              <a:gd name="connsiteX34" fmla="*/ 2596881 w 2838422"/>
              <a:gd name="connsiteY34" fmla="*/ 1149834 h 2185835"/>
              <a:gd name="connsiteX35" fmla="*/ 2354550 w 2838422"/>
              <a:gd name="connsiteY35" fmla="*/ 978361 h 2185835"/>
              <a:gd name="connsiteX36" fmla="*/ 2283692 w 2838422"/>
              <a:gd name="connsiteY36" fmla="*/ 940098 h 2185835"/>
              <a:gd name="connsiteX37" fmla="*/ 2270936 w 2838422"/>
              <a:gd name="connsiteY37" fmla="*/ 1018039 h 2185835"/>
              <a:gd name="connsiteX38" fmla="*/ 2270936 w 2838422"/>
              <a:gd name="connsiteY38" fmla="*/ 1531046 h 2185835"/>
              <a:gd name="connsiteX39" fmla="*/ 2270936 w 2838422"/>
              <a:gd name="connsiteY39" fmla="*/ 2048302 h 2185835"/>
              <a:gd name="connsiteX40" fmla="*/ 2140560 w 2838422"/>
              <a:gd name="connsiteY40" fmla="*/ 2184348 h 2185835"/>
              <a:gd name="connsiteX41" fmla="*/ 1743761 w 2838422"/>
              <a:gd name="connsiteY41" fmla="*/ 2185765 h 2185835"/>
              <a:gd name="connsiteX42" fmla="*/ 1674320 w 2838422"/>
              <a:gd name="connsiteY42" fmla="*/ 2114907 h 2185835"/>
              <a:gd name="connsiteX43" fmla="*/ 1675739 w 2838422"/>
              <a:gd name="connsiteY43" fmla="*/ 1760622 h 2185835"/>
              <a:gd name="connsiteX44" fmla="*/ 1590709 w 2838422"/>
              <a:gd name="connsiteY44" fmla="*/ 1671341 h 2185835"/>
              <a:gd name="connsiteX45" fmla="*/ 1250596 w 2838422"/>
              <a:gd name="connsiteY45" fmla="*/ 1671341 h 2185835"/>
              <a:gd name="connsiteX46" fmla="*/ 1165569 w 2838422"/>
              <a:gd name="connsiteY46" fmla="*/ 1760622 h 2185835"/>
              <a:gd name="connsiteX47" fmla="*/ 1166985 w 2838422"/>
              <a:gd name="connsiteY47" fmla="*/ 2114907 h 2185835"/>
              <a:gd name="connsiteX48" fmla="*/ 1096128 w 2838422"/>
              <a:gd name="connsiteY48" fmla="*/ 2184348 h 2185835"/>
              <a:gd name="connsiteX49" fmla="*/ 706414 w 2838422"/>
              <a:gd name="connsiteY49" fmla="*/ 2182932 h 2185835"/>
              <a:gd name="connsiteX50" fmla="*/ 570368 w 2838422"/>
              <a:gd name="connsiteY50" fmla="*/ 2045466 h 2185835"/>
              <a:gd name="connsiteX51" fmla="*/ 568952 w 2838422"/>
              <a:gd name="connsiteY51" fmla="*/ 1003870 h 2185835"/>
              <a:gd name="connsiteX52" fmla="*/ 554779 w 2838422"/>
              <a:gd name="connsiteY52" fmla="*/ 940098 h 2185835"/>
              <a:gd name="connsiteX53" fmla="*/ 500928 w 2838422"/>
              <a:gd name="connsiteY53" fmla="*/ 968439 h 2185835"/>
              <a:gd name="connsiteX54" fmla="*/ 265682 w 2838422"/>
              <a:gd name="connsiteY54" fmla="*/ 1138496 h 2185835"/>
              <a:gd name="connsiteX55" fmla="*/ 139558 w 2838422"/>
              <a:gd name="connsiteY55" fmla="*/ 1176760 h 2185835"/>
              <a:gd name="connsiteX56" fmla="*/ 6345 w 2838422"/>
              <a:gd name="connsiteY56" fmla="*/ 1077560 h 2185835"/>
              <a:gd name="connsiteX57" fmla="*/ 61615 w 2838422"/>
              <a:gd name="connsiteY57" fmla="*/ 928759 h 2185835"/>
              <a:gd name="connsiteX58" fmla="*/ 509430 w 2838422"/>
              <a:gd name="connsiteY58" fmla="*/ 605653 h 2185835"/>
              <a:gd name="connsiteX59" fmla="*/ 1280356 w 2838422"/>
              <a:gd name="connsiteY59" fmla="*/ 51550 h 2185835"/>
              <a:gd name="connsiteX60" fmla="*/ 1321301 w 2838422"/>
              <a:gd name="connsiteY60" fmla="*/ 24115 h 2185835"/>
              <a:gd name="connsiteX61" fmla="*/ 1352522 w 2838422"/>
              <a:gd name="connsiteY61" fmla="*/ 7016 h 2185835"/>
              <a:gd name="connsiteX0" fmla="*/ 1437118 w 2838422"/>
              <a:gd name="connsiteY0" fmla="*/ 1150228 h 2223064"/>
              <a:gd name="connsiteX1" fmla="*/ 1437118 w 2838422"/>
              <a:gd name="connsiteY1" fmla="*/ 1432769 h 2223064"/>
              <a:gd name="connsiteX2" fmla="*/ 1719658 w 2838422"/>
              <a:gd name="connsiteY2" fmla="*/ 1432769 h 2223064"/>
              <a:gd name="connsiteX3" fmla="*/ 1719658 w 2838422"/>
              <a:gd name="connsiteY3" fmla="*/ 1150228 h 2223064"/>
              <a:gd name="connsiteX4" fmla="*/ 1437118 w 2838422"/>
              <a:gd name="connsiteY4" fmla="*/ 1150228 h 2223064"/>
              <a:gd name="connsiteX5" fmla="*/ 1114623 w 2838422"/>
              <a:gd name="connsiteY5" fmla="*/ 1150228 h 2223064"/>
              <a:gd name="connsiteX6" fmla="*/ 1114623 w 2838422"/>
              <a:gd name="connsiteY6" fmla="*/ 1432769 h 2223064"/>
              <a:gd name="connsiteX7" fmla="*/ 1397163 w 2838422"/>
              <a:gd name="connsiteY7" fmla="*/ 1432769 h 2223064"/>
              <a:gd name="connsiteX8" fmla="*/ 1397163 w 2838422"/>
              <a:gd name="connsiteY8" fmla="*/ 1150228 h 2223064"/>
              <a:gd name="connsiteX9" fmla="*/ 1114623 w 2838422"/>
              <a:gd name="connsiteY9" fmla="*/ 1150228 h 2223064"/>
              <a:gd name="connsiteX10" fmla="*/ 1437118 w 2838422"/>
              <a:gd name="connsiteY10" fmla="*/ 812751 h 2223064"/>
              <a:gd name="connsiteX11" fmla="*/ 1437118 w 2838422"/>
              <a:gd name="connsiteY11" fmla="*/ 1095291 h 2223064"/>
              <a:gd name="connsiteX12" fmla="*/ 1719658 w 2838422"/>
              <a:gd name="connsiteY12" fmla="*/ 1095291 h 2223064"/>
              <a:gd name="connsiteX13" fmla="*/ 1719658 w 2838422"/>
              <a:gd name="connsiteY13" fmla="*/ 812751 h 2223064"/>
              <a:gd name="connsiteX14" fmla="*/ 1437118 w 2838422"/>
              <a:gd name="connsiteY14" fmla="*/ 812751 h 2223064"/>
              <a:gd name="connsiteX15" fmla="*/ 1114623 w 2838422"/>
              <a:gd name="connsiteY15" fmla="*/ 812751 h 2223064"/>
              <a:gd name="connsiteX16" fmla="*/ 1114623 w 2838422"/>
              <a:gd name="connsiteY16" fmla="*/ 1095291 h 2223064"/>
              <a:gd name="connsiteX17" fmla="*/ 1397163 w 2838422"/>
              <a:gd name="connsiteY17" fmla="*/ 1095291 h 2223064"/>
              <a:gd name="connsiteX18" fmla="*/ 1397163 w 2838422"/>
              <a:gd name="connsiteY18" fmla="*/ 812751 h 2223064"/>
              <a:gd name="connsiteX19" fmla="*/ 1114623 w 2838422"/>
              <a:gd name="connsiteY19" fmla="*/ 812751 h 2223064"/>
              <a:gd name="connsiteX20" fmla="*/ 1411515 w 2838422"/>
              <a:gd name="connsiteY20" fmla="*/ 0 h 2223064"/>
              <a:gd name="connsiteX21" fmla="*/ 1496309 w 2838422"/>
              <a:gd name="connsiteY21" fmla="*/ 37229 h 2223064"/>
              <a:gd name="connsiteX22" fmla="*/ 1486851 w 2838422"/>
              <a:gd name="connsiteY22" fmla="*/ 43606 h 2223064"/>
              <a:gd name="connsiteX23" fmla="*/ 1560949 w 2838422"/>
              <a:gd name="connsiteY23" fmla="*/ 88779 h 2223064"/>
              <a:gd name="connsiteX24" fmla="*/ 1854298 w 2838422"/>
              <a:gd name="connsiteY24" fmla="*/ 299933 h 2223064"/>
              <a:gd name="connsiteX25" fmla="*/ 1919487 w 2838422"/>
              <a:gd name="connsiteY25" fmla="*/ 271591 h 2223064"/>
              <a:gd name="connsiteX26" fmla="*/ 2047030 w 2838422"/>
              <a:gd name="connsiteY26" fmla="*/ 148298 h 2223064"/>
              <a:gd name="connsiteX27" fmla="*/ 2174571 w 2838422"/>
              <a:gd name="connsiteY27" fmla="*/ 148298 h 2223064"/>
              <a:gd name="connsiteX28" fmla="*/ 2270936 w 2838422"/>
              <a:gd name="connsiteY28" fmla="*/ 244663 h 2223064"/>
              <a:gd name="connsiteX29" fmla="*/ 2269520 w 2838422"/>
              <a:gd name="connsiteY29" fmla="*/ 506836 h 2223064"/>
              <a:gd name="connsiteX30" fmla="*/ 2348879 w 2838422"/>
              <a:gd name="connsiteY30" fmla="*/ 657052 h 2223064"/>
              <a:gd name="connsiteX31" fmla="*/ 2752765 w 2838422"/>
              <a:gd name="connsiteY31" fmla="*/ 944732 h 2223064"/>
              <a:gd name="connsiteX32" fmla="*/ 2837793 w 2838422"/>
              <a:gd name="connsiteY32" fmla="*/ 1059521 h 2223064"/>
              <a:gd name="connsiteX33" fmla="*/ 2778273 w 2838422"/>
              <a:gd name="connsiteY33" fmla="*/ 1187063 h 2223064"/>
              <a:gd name="connsiteX34" fmla="*/ 2596881 w 2838422"/>
              <a:gd name="connsiteY34" fmla="*/ 1187063 h 2223064"/>
              <a:gd name="connsiteX35" fmla="*/ 2354550 w 2838422"/>
              <a:gd name="connsiteY35" fmla="*/ 1015590 h 2223064"/>
              <a:gd name="connsiteX36" fmla="*/ 2283692 w 2838422"/>
              <a:gd name="connsiteY36" fmla="*/ 977327 h 2223064"/>
              <a:gd name="connsiteX37" fmla="*/ 2270936 w 2838422"/>
              <a:gd name="connsiteY37" fmla="*/ 1055268 h 2223064"/>
              <a:gd name="connsiteX38" fmla="*/ 2270936 w 2838422"/>
              <a:gd name="connsiteY38" fmla="*/ 1568275 h 2223064"/>
              <a:gd name="connsiteX39" fmla="*/ 2270936 w 2838422"/>
              <a:gd name="connsiteY39" fmla="*/ 2085531 h 2223064"/>
              <a:gd name="connsiteX40" fmla="*/ 2140560 w 2838422"/>
              <a:gd name="connsiteY40" fmla="*/ 2221577 h 2223064"/>
              <a:gd name="connsiteX41" fmla="*/ 1743761 w 2838422"/>
              <a:gd name="connsiteY41" fmla="*/ 2222994 h 2223064"/>
              <a:gd name="connsiteX42" fmla="*/ 1674320 w 2838422"/>
              <a:gd name="connsiteY42" fmla="*/ 2152136 h 2223064"/>
              <a:gd name="connsiteX43" fmla="*/ 1675739 w 2838422"/>
              <a:gd name="connsiteY43" fmla="*/ 1797851 h 2223064"/>
              <a:gd name="connsiteX44" fmla="*/ 1590709 w 2838422"/>
              <a:gd name="connsiteY44" fmla="*/ 1708570 h 2223064"/>
              <a:gd name="connsiteX45" fmla="*/ 1250596 w 2838422"/>
              <a:gd name="connsiteY45" fmla="*/ 1708570 h 2223064"/>
              <a:gd name="connsiteX46" fmla="*/ 1165569 w 2838422"/>
              <a:gd name="connsiteY46" fmla="*/ 1797851 h 2223064"/>
              <a:gd name="connsiteX47" fmla="*/ 1166985 w 2838422"/>
              <a:gd name="connsiteY47" fmla="*/ 2152136 h 2223064"/>
              <a:gd name="connsiteX48" fmla="*/ 1096128 w 2838422"/>
              <a:gd name="connsiteY48" fmla="*/ 2221577 h 2223064"/>
              <a:gd name="connsiteX49" fmla="*/ 706414 w 2838422"/>
              <a:gd name="connsiteY49" fmla="*/ 2220161 h 2223064"/>
              <a:gd name="connsiteX50" fmla="*/ 570368 w 2838422"/>
              <a:gd name="connsiteY50" fmla="*/ 2082695 h 2223064"/>
              <a:gd name="connsiteX51" fmla="*/ 568952 w 2838422"/>
              <a:gd name="connsiteY51" fmla="*/ 1041099 h 2223064"/>
              <a:gd name="connsiteX52" fmla="*/ 554779 w 2838422"/>
              <a:gd name="connsiteY52" fmla="*/ 977327 h 2223064"/>
              <a:gd name="connsiteX53" fmla="*/ 500928 w 2838422"/>
              <a:gd name="connsiteY53" fmla="*/ 1005668 h 2223064"/>
              <a:gd name="connsiteX54" fmla="*/ 265682 w 2838422"/>
              <a:gd name="connsiteY54" fmla="*/ 1175725 h 2223064"/>
              <a:gd name="connsiteX55" fmla="*/ 139558 w 2838422"/>
              <a:gd name="connsiteY55" fmla="*/ 1213989 h 2223064"/>
              <a:gd name="connsiteX56" fmla="*/ 6345 w 2838422"/>
              <a:gd name="connsiteY56" fmla="*/ 1114789 h 2223064"/>
              <a:gd name="connsiteX57" fmla="*/ 61615 w 2838422"/>
              <a:gd name="connsiteY57" fmla="*/ 965988 h 2223064"/>
              <a:gd name="connsiteX58" fmla="*/ 509430 w 2838422"/>
              <a:gd name="connsiteY58" fmla="*/ 642882 h 2223064"/>
              <a:gd name="connsiteX59" fmla="*/ 1280356 w 2838422"/>
              <a:gd name="connsiteY59" fmla="*/ 88779 h 2223064"/>
              <a:gd name="connsiteX60" fmla="*/ 1321301 w 2838422"/>
              <a:gd name="connsiteY60" fmla="*/ 61344 h 2223064"/>
              <a:gd name="connsiteX61" fmla="*/ 1411515 w 2838422"/>
              <a:gd name="connsiteY61" fmla="*/ 0 h 2223064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96309 w 2838422"/>
              <a:gd name="connsiteY21" fmla="*/ 52616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92527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471192 w 2838422"/>
              <a:gd name="connsiteY23" fmla="*/ 36848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29828 h 2202664"/>
              <a:gd name="connsiteX1" fmla="*/ 1437118 w 2838422"/>
              <a:gd name="connsiteY1" fmla="*/ 1412369 h 2202664"/>
              <a:gd name="connsiteX2" fmla="*/ 1719658 w 2838422"/>
              <a:gd name="connsiteY2" fmla="*/ 1412369 h 2202664"/>
              <a:gd name="connsiteX3" fmla="*/ 1719658 w 2838422"/>
              <a:gd name="connsiteY3" fmla="*/ 1129828 h 2202664"/>
              <a:gd name="connsiteX4" fmla="*/ 1437118 w 2838422"/>
              <a:gd name="connsiteY4" fmla="*/ 1129828 h 2202664"/>
              <a:gd name="connsiteX5" fmla="*/ 1114623 w 2838422"/>
              <a:gd name="connsiteY5" fmla="*/ 1129828 h 2202664"/>
              <a:gd name="connsiteX6" fmla="*/ 1114623 w 2838422"/>
              <a:gd name="connsiteY6" fmla="*/ 1412369 h 2202664"/>
              <a:gd name="connsiteX7" fmla="*/ 1397163 w 2838422"/>
              <a:gd name="connsiteY7" fmla="*/ 1412369 h 2202664"/>
              <a:gd name="connsiteX8" fmla="*/ 1397163 w 2838422"/>
              <a:gd name="connsiteY8" fmla="*/ 1129828 h 2202664"/>
              <a:gd name="connsiteX9" fmla="*/ 1114623 w 2838422"/>
              <a:gd name="connsiteY9" fmla="*/ 1129828 h 2202664"/>
              <a:gd name="connsiteX10" fmla="*/ 1437118 w 2838422"/>
              <a:gd name="connsiteY10" fmla="*/ 792351 h 2202664"/>
              <a:gd name="connsiteX11" fmla="*/ 1437118 w 2838422"/>
              <a:gd name="connsiteY11" fmla="*/ 1074891 h 2202664"/>
              <a:gd name="connsiteX12" fmla="*/ 1719658 w 2838422"/>
              <a:gd name="connsiteY12" fmla="*/ 1074891 h 2202664"/>
              <a:gd name="connsiteX13" fmla="*/ 1719658 w 2838422"/>
              <a:gd name="connsiteY13" fmla="*/ 792351 h 2202664"/>
              <a:gd name="connsiteX14" fmla="*/ 1437118 w 2838422"/>
              <a:gd name="connsiteY14" fmla="*/ 792351 h 2202664"/>
              <a:gd name="connsiteX15" fmla="*/ 1114623 w 2838422"/>
              <a:gd name="connsiteY15" fmla="*/ 792351 h 2202664"/>
              <a:gd name="connsiteX16" fmla="*/ 1114623 w 2838422"/>
              <a:gd name="connsiteY16" fmla="*/ 1074891 h 2202664"/>
              <a:gd name="connsiteX17" fmla="*/ 1397163 w 2838422"/>
              <a:gd name="connsiteY17" fmla="*/ 1074891 h 2202664"/>
              <a:gd name="connsiteX18" fmla="*/ 1397163 w 2838422"/>
              <a:gd name="connsiteY18" fmla="*/ 792351 h 2202664"/>
              <a:gd name="connsiteX19" fmla="*/ 1114623 w 2838422"/>
              <a:gd name="connsiteY19" fmla="*/ 792351 h 2202664"/>
              <a:gd name="connsiteX20" fmla="*/ 1321301 w 2838422"/>
              <a:gd name="connsiteY20" fmla="*/ 40944 h 2202664"/>
              <a:gd name="connsiteX21" fmla="*/ 1375698 w 2838422"/>
              <a:gd name="connsiteY21" fmla="*/ 0 h 2202664"/>
              <a:gd name="connsiteX22" fmla="*/ 1471192 w 2838422"/>
              <a:gd name="connsiteY22" fmla="*/ 1061 h 2202664"/>
              <a:gd name="connsiteX23" fmla="*/ 1854298 w 2838422"/>
              <a:gd name="connsiteY23" fmla="*/ 279533 h 2202664"/>
              <a:gd name="connsiteX24" fmla="*/ 1919487 w 2838422"/>
              <a:gd name="connsiteY24" fmla="*/ 251191 h 2202664"/>
              <a:gd name="connsiteX25" fmla="*/ 2047030 w 2838422"/>
              <a:gd name="connsiteY25" fmla="*/ 127898 h 2202664"/>
              <a:gd name="connsiteX26" fmla="*/ 2174571 w 2838422"/>
              <a:gd name="connsiteY26" fmla="*/ 127898 h 2202664"/>
              <a:gd name="connsiteX27" fmla="*/ 2270936 w 2838422"/>
              <a:gd name="connsiteY27" fmla="*/ 224263 h 2202664"/>
              <a:gd name="connsiteX28" fmla="*/ 2269520 w 2838422"/>
              <a:gd name="connsiteY28" fmla="*/ 486436 h 2202664"/>
              <a:gd name="connsiteX29" fmla="*/ 2348879 w 2838422"/>
              <a:gd name="connsiteY29" fmla="*/ 636652 h 2202664"/>
              <a:gd name="connsiteX30" fmla="*/ 2752765 w 2838422"/>
              <a:gd name="connsiteY30" fmla="*/ 924332 h 2202664"/>
              <a:gd name="connsiteX31" fmla="*/ 2837793 w 2838422"/>
              <a:gd name="connsiteY31" fmla="*/ 1039121 h 2202664"/>
              <a:gd name="connsiteX32" fmla="*/ 2778273 w 2838422"/>
              <a:gd name="connsiteY32" fmla="*/ 1166663 h 2202664"/>
              <a:gd name="connsiteX33" fmla="*/ 2596881 w 2838422"/>
              <a:gd name="connsiteY33" fmla="*/ 1166663 h 2202664"/>
              <a:gd name="connsiteX34" fmla="*/ 2354550 w 2838422"/>
              <a:gd name="connsiteY34" fmla="*/ 995190 h 2202664"/>
              <a:gd name="connsiteX35" fmla="*/ 2283692 w 2838422"/>
              <a:gd name="connsiteY35" fmla="*/ 956927 h 2202664"/>
              <a:gd name="connsiteX36" fmla="*/ 2270936 w 2838422"/>
              <a:gd name="connsiteY36" fmla="*/ 1034868 h 2202664"/>
              <a:gd name="connsiteX37" fmla="*/ 2270936 w 2838422"/>
              <a:gd name="connsiteY37" fmla="*/ 1547875 h 2202664"/>
              <a:gd name="connsiteX38" fmla="*/ 2270936 w 2838422"/>
              <a:gd name="connsiteY38" fmla="*/ 2065131 h 2202664"/>
              <a:gd name="connsiteX39" fmla="*/ 2140560 w 2838422"/>
              <a:gd name="connsiteY39" fmla="*/ 2201177 h 2202664"/>
              <a:gd name="connsiteX40" fmla="*/ 1743761 w 2838422"/>
              <a:gd name="connsiteY40" fmla="*/ 2202594 h 2202664"/>
              <a:gd name="connsiteX41" fmla="*/ 1674320 w 2838422"/>
              <a:gd name="connsiteY41" fmla="*/ 2131736 h 2202664"/>
              <a:gd name="connsiteX42" fmla="*/ 1675739 w 2838422"/>
              <a:gd name="connsiteY42" fmla="*/ 1777451 h 2202664"/>
              <a:gd name="connsiteX43" fmla="*/ 1590709 w 2838422"/>
              <a:gd name="connsiteY43" fmla="*/ 1688170 h 2202664"/>
              <a:gd name="connsiteX44" fmla="*/ 1250596 w 2838422"/>
              <a:gd name="connsiteY44" fmla="*/ 1688170 h 2202664"/>
              <a:gd name="connsiteX45" fmla="*/ 1165569 w 2838422"/>
              <a:gd name="connsiteY45" fmla="*/ 1777451 h 2202664"/>
              <a:gd name="connsiteX46" fmla="*/ 1166985 w 2838422"/>
              <a:gd name="connsiteY46" fmla="*/ 2131736 h 2202664"/>
              <a:gd name="connsiteX47" fmla="*/ 1096128 w 2838422"/>
              <a:gd name="connsiteY47" fmla="*/ 2201177 h 2202664"/>
              <a:gd name="connsiteX48" fmla="*/ 706414 w 2838422"/>
              <a:gd name="connsiteY48" fmla="*/ 2199761 h 2202664"/>
              <a:gd name="connsiteX49" fmla="*/ 570368 w 2838422"/>
              <a:gd name="connsiteY49" fmla="*/ 2062295 h 2202664"/>
              <a:gd name="connsiteX50" fmla="*/ 568952 w 2838422"/>
              <a:gd name="connsiteY50" fmla="*/ 1020699 h 2202664"/>
              <a:gd name="connsiteX51" fmla="*/ 554779 w 2838422"/>
              <a:gd name="connsiteY51" fmla="*/ 956927 h 2202664"/>
              <a:gd name="connsiteX52" fmla="*/ 500928 w 2838422"/>
              <a:gd name="connsiteY52" fmla="*/ 985268 h 2202664"/>
              <a:gd name="connsiteX53" fmla="*/ 265682 w 2838422"/>
              <a:gd name="connsiteY53" fmla="*/ 1155325 h 2202664"/>
              <a:gd name="connsiteX54" fmla="*/ 139558 w 2838422"/>
              <a:gd name="connsiteY54" fmla="*/ 1193589 h 2202664"/>
              <a:gd name="connsiteX55" fmla="*/ 6345 w 2838422"/>
              <a:gd name="connsiteY55" fmla="*/ 1094389 h 2202664"/>
              <a:gd name="connsiteX56" fmla="*/ 61615 w 2838422"/>
              <a:gd name="connsiteY56" fmla="*/ 945588 h 2202664"/>
              <a:gd name="connsiteX57" fmla="*/ 509430 w 2838422"/>
              <a:gd name="connsiteY57" fmla="*/ 622482 h 2202664"/>
              <a:gd name="connsiteX58" fmla="*/ 1280356 w 2838422"/>
              <a:gd name="connsiteY58" fmla="*/ 68379 h 2202664"/>
              <a:gd name="connsiteX59" fmla="*/ 1321301 w 2838422"/>
              <a:gd name="connsiteY59" fmla="*/ 40944 h 220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838422" h="2202664">
                <a:moveTo>
                  <a:pt x="1437118" y="1129828"/>
                </a:moveTo>
                <a:lnTo>
                  <a:pt x="1437118" y="1412369"/>
                </a:lnTo>
                <a:lnTo>
                  <a:pt x="1719658" y="1412369"/>
                </a:lnTo>
                <a:lnTo>
                  <a:pt x="1719658" y="1129828"/>
                </a:lnTo>
                <a:lnTo>
                  <a:pt x="1437118" y="1129828"/>
                </a:lnTo>
                <a:close/>
                <a:moveTo>
                  <a:pt x="1114623" y="1129828"/>
                </a:moveTo>
                <a:lnTo>
                  <a:pt x="1114623" y="1412369"/>
                </a:lnTo>
                <a:lnTo>
                  <a:pt x="1397163" y="1412369"/>
                </a:lnTo>
                <a:lnTo>
                  <a:pt x="1397163" y="1129828"/>
                </a:lnTo>
                <a:lnTo>
                  <a:pt x="1114623" y="1129828"/>
                </a:lnTo>
                <a:close/>
                <a:moveTo>
                  <a:pt x="1437118" y="792351"/>
                </a:moveTo>
                <a:lnTo>
                  <a:pt x="1437118" y="1074891"/>
                </a:lnTo>
                <a:lnTo>
                  <a:pt x="1719658" y="1074891"/>
                </a:lnTo>
                <a:lnTo>
                  <a:pt x="1719658" y="792351"/>
                </a:lnTo>
                <a:lnTo>
                  <a:pt x="1437118" y="792351"/>
                </a:lnTo>
                <a:close/>
                <a:moveTo>
                  <a:pt x="1114623" y="792351"/>
                </a:moveTo>
                <a:lnTo>
                  <a:pt x="1114623" y="1074891"/>
                </a:lnTo>
                <a:lnTo>
                  <a:pt x="1397163" y="1074891"/>
                </a:lnTo>
                <a:lnTo>
                  <a:pt x="1397163" y="792351"/>
                </a:lnTo>
                <a:lnTo>
                  <a:pt x="1114623" y="792351"/>
                </a:lnTo>
                <a:close/>
                <a:moveTo>
                  <a:pt x="1321301" y="40944"/>
                </a:moveTo>
                <a:lnTo>
                  <a:pt x="1375698" y="0"/>
                </a:lnTo>
                <a:lnTo>
                  <a:pt x="1471192" y="1061"/>
                </a:lnTo>
                <a:cubicBezTo>
                  <a:pt x="1542265" y="53614"/>
                  <a:pt x="1779582" y="237845"/>
                  <a:pt x="1854298" y="279533"/>
                </a:cubicBezTo>
                <a:cubicBezTo>
                  <a:pt x="1929014" y="321221"/>
                  <a:pt x="1916651" y="317796"/>
                  <a:pt x="1919487" y="251191"/>
                </a:cubicBezTo>
                <a:cubicBezTo>
                  <a:pt x="1923737" y="144904"/>
                  <a:pt x="1944995" y="127898"/>
                  <a:pt x="2047030" y="127898"/>
                </a:cubicBezTo>
                <a:lnTo>
                  <a:pt x="2174571" y="127898"/>
                </a:lnTo>
                <a:cubicBezTo>
                  <a:pt x="2238343" y="127898"/>
                  <a:pt x="2270936" y="160492"/>
                  <a:pt x="2270936" y="224263"/>
                </a:cubicBezTo>
                <a:cubicBezTo>
                  <a:pt x="2270936" y="312127"/>
                  <a:pt x="2276605" y="399990"/>
                  <a:pt x="2269520" y="486436"/>
                </a:cubicBezTo>
                <a:cubicBezTo>
                  <a:pt x="2263851" y="557292"/>
                  <a:pt x="2292195" y="598389"/>
                  <a:pt x="2348879" y="636652"/>
                </a:cubicBezTo>
                <a:cubicBezTo>
                  <a:pt x="2484926" y="730184"/>
                  <a:pt x="2618136" y="827967"/>
                  <a:pt x="2752765" y="924332"/>
                </a:cubicBezTo>
                <a:cubicBezTo>
                  <a:pt x="2793863" y="954093"/>
                  <a:pt x="2833542" y="982435"/>
                  <a:pt x="2837793" y="1039121"/>
                </a:cubicBezTo>
                <a:cubicBezTo>
                  <a:pt x="2842045" y="1092973"/>
                  <a:pt x="2825040" y="1138320"/>
                  <a:pt x="2778273" y="1166663"/>
                </a:cubicBezTo>
                <a:cubicBezTo>
                  <a:pt x="2718754" y="1203508"/>
                  <a:pt x="2654983" y="1204925"/>
                  <a:pt x="2596881" y="1166663"/>
                </a:cubicBezTo>
                <a:cubicBezTo>
                  <a:pt x="2514687" y="1112812"/>
                  <a:pt x="2435326" y="1051876"/>
                  <a:pt x="2354550" y="995190"/>
                </a:cubicBezTo>
                <a:cubicBezTo>
                  <a:pt x="2331875" y="979602"/>
                  <a:pt x="2309200" y="945588"/>
                  <a:pt x="2283692" y="956927"/>
                </a:cubicBezTo>
                <a:cubicBezTo>
                  <a:pt x="2255348" y="969680"/>
                  <a:pt x="2270936" y="1007943"/>
                  <a:pt x="2270936" y="1034868"/>
                </a:cubicBezTo>
                <a:cubicBezTo>
                  <a:pt x="2269520" y="1207760"/>
                  <a:pt x="2270936" y="1377817"/>
                  <a:pt x="2270936" y="1547875"/>
                </a:cubicBezTo>
                <a:lnTo>
                  <a:pt x="2270936" y="2065131"/>
                </a:lnTo>
                <a:cubicBezTo>
                  <a:pt x="2270936" y="2162913"/>
                  <a:pt x="2236926" y="2199761"/>
                  <a:pt x="2140560" y="2201177"/>
                </a:cubicBezTo>
                <a:lnTo>
                  <a:pt x="1743761" y="2202594"/>
                </a:lnTo>
                <a:cubicBezTo>
                  <a:pt x="1691328" y="2204010"/>
                  <a:pt x="1672903" y="2184172"/>
                  <a:pt x="1674320" y="2131736"/>
                </a:cubicBezTo>
                <a:cubicBezTo>
                  <a:pt x="1677156" y="2014115"/>
                  <a:pt x="1672903" y="1895074"/>
                  <a:pt x="1675739" y="1777451"/>
                </a:cubicBezTo>
                <a:cubicBezTo>
                  <a:pt x="1677156" y="1715097"/>
                  <a:pt x="1655897" y="1686754"/>
                  <a:pt x="1590709" y="1688170"/>
                </a:cubicBezTo>
                <a:cubicBezTo>
                  <a:pt x="1477338" y="1691006"/>
                  <a:pt x="1363967" y="1691006"/>
                  <a:pt x="1250596" y="1688170"/>
                </a:cubicBezTo>
                <a:cubicBezTo>
                  <a:pt x="1183991" y="1686754"/>
                  <a:pt x="1164149" y="1716515"/>
                  <a:pt x="1165569" y="1777451"/>
                </a:cubicBezTo>
                <a:cubicBezTo>
                  <a:pt x="1168402" y="1895074"/>
                  <a:pt x="1164149" y="2014115"/>
                  <a:pt x="1166985" y="2131736"/>
                </a:cubicBezTo>
                <a:cubicBezTo>
                  <a:pt x="1168402" y="2184172"/>
                  <a:pt x="1148560" y="2202594"/>
                  <a:pt x="1096128" y="2201177"/>
                </a:cubicBezTo>
                <a:cubicBezTo>
                  <a:pt x="965751" y="2198341"/>
                  <a:pt x="836791" y="2201177"/>
                  <a:pt x="706414" y="2199761"/>
                </a:cubicBezTo>
                <a:cubicBezTo>
                  <a:pt x="604380" y="2198341"/>
                  <a:pt x="570368" y="2164330"/>
                  <a:pt x="570368" y="2062295"/>
                </a:cubicBezTo>
                <a:cubicBezTo>
                  <a:pt x="570368" y="1715097"/>
                  <a:pt x="570368" y="1367899"/>
                  <a:pt x="568952" y="1020699"/>
                </a:cubicBezTo>
                <a:cubicBezTo>
                  <a:pt x="568952" y="999441"/>
                  <a:pt x="581705" y="968263"/>
                  <a:pt x="554779" y="956927"/>
                </a:cubicBezTo>
                <a:cubicBezTo>
                  <a:pt x="534941" y="948424"/>
                  <a:pt x="517933" y="972515"/>
                  <a:pt x="500928" y="985268"/>
                </a:cubicBezTo>
                <a:cubicBezTo>
                  <a:pt x="421569" y="1041954"/>
                  <a:pt x="343626" y="1097223"/>
                  <a:pt x="265682" y="1155325"/>
                </a:cubicBezTo>
                <a:cubicBezTo>
                  <a:pt x="227419" y="1183669"/>
                  <a:pt x="186322" y="1199258"/>
                  <a:pt x="139558" y="1193589"/>
                </a:cubicBezTo>
                <a:cubicBezTo>
                  <a:pt x="75786" y="1186502"/>
                  <a:pt x="24767" y="1159578"/>
                  <a:pt x="6345" y="1094389"/>
                </a:cubicBezTo>
                <a:cubicBezTo>
                  <a:pt x="-12077" y="1033451"/>
                  <a:pt x="10598" y="982435"/>
                  <a:pt x="61615" y="945588"/>
                </a:cubicBezTo>
                <a:lnTo>
                  <a:pt x="509430" y="622482"/>
                </a:lnTo>
                <a:lnTo>
                  <a:pt x="1280356" y="68379"/>
                </a:lnTo>
                <a:cubicBezTo>
                  <a:pt x="1295059" y="57928"/>
                  <a:pt x="1308611" y="48783"/>
                  <a:pt x="1321301" y="409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isometricOffAxis1Right">
              <a:rot lat="0" lon="0" rev="0"/>
            </a:camera>
            <a:lightRig rig="threePt" dir="t"/>
          </a:scene3d>
          <a:sp3d>
            <a:bevelB w="0" h="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  <p:sp>
        <p:nvSpPr>
          <p:cNvPr id="53" name="Freeform: Shape 143">
            <a:extLst>
              <a:ext uri="{FF2B5EF4-FFF2-40B4-BE49-F238E27FC236}">
                <a16:creationId xmlns:a16="http://schemas.microsoft.com/office/drawing/2014/main" id="{C7B7CE69-33B2-4DC7-A9F2-87A65F03A87D}"/>
              </a:ext>
            </a:extLst>
          </p:cNvPr>
          <p:cNvSpPr/>
          <p:nvPr/>
        </p:nvSpPr>
        <p:spPr>
          <a:xfrm>
            <a:off x="4684761" y="2755238"/>
            <a:ext cx="720064" cy="558781"/>
          </a:xfrm>
          <a:custGeom>
            <a:avLst/>
            <a:gdLst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114623 w 2838422"/>
              <a:gd name="connsiteY4" fmla="*/ 1112999 h 2185835"/>
              <a:gd name="connsiteX5" fmla="*/ 1114623 w 2838422"/>
              <a:gd name="connsiteY5" fmla="*/ 1395540 h 2185835"/>
              <a:gd name="connsiteX6" fmla="*/ 1397163 w 2838422"/>
              <a:gd name="connsiteY6" fmla="*/ 1395540 h 2185835"/>
              <a:gd name="connsiteX7" fmla="*/ 1397163 w 2838422"/>
              <a:gd name="connsiteY7" fmla="*/ 1112999 h 2185835"/>
              <a:gd name="connsiteX8" fmla="*/ 1437118 w 2838422"/>
              <a:gd name="connsiteY8" fmla="*/ 775522 h 2185835"/>
              <a:gd name="connsiteX9" fmla="*/ 1437118 w 2838422"/>
              <a:gd name="connsiteY9" fmla="*/ 1058062 h 2185835"/>
              <a:gd name="connsiteX10" fmla="*/ 1719658 w 2838422"/>
              <a:gd name="connsiteY10" fmla="*/ 1058062 h 2185835"/>
              <a:gd name="connsiteX11" fmla="*/ 1719658 w 2838422"/>
              <a:gd name="connsiteY11" fmla="*/ 775522 h 2185835"/>
              <a:gd name="connsiteX12" fmla="*/ 1114623 w 2838422"/>
              <a:gd name="connsiteY12" fmla="*/ 775522 h 2185835"/>
              <a:gd name="connsiteX13" fmla="*/ 1114623 w 2838422"/>
              <a:gd name="connsiteY13" fmla="*/ 1058062 h 2185835"/>
              <a:gd name="connsiteX14" fmla="*/ 1397163 w 2838422"/>
              <a:gd name="connsiteY14" fmla="*/ 1058062 h 2185835"/>
              <a:gd name="connsiteX15" fmla="*/ 1397163 w 2838422"/>
              <a:gd name="connsiteY15" fmla="*/ 775522 h 2185835"/>
              <a:gd name="connsiteX16" fmla="*/ 1342116 w 2838422"/>
              <a:gd name="connsiteY16" fmla="*/ 0 h 2185835"/>
              <a:gd name="connsiteX17" fmla="*/ 1496309 w 2838422"/>
              <a:gd name="connsiteY17" fmla="*/ 0 h 2185835"/>
              <a:gd name="connsiteX18" fmla="*/ 1486851 w 2838422"/>
              <a:gd name="connsiteY18" fmla="*/ 6377 h 2185835"/>
              <a:gd name="connsiteX19" fmla="*/ 1519539 w 2838422"/>
              <a:gd name="connsiteY19" fmla="*/ 24115 h 2185835"/>
              <a:gd name="connsiteX20" fmla="*/ 1560949 w 2838422"/>
              <a:gd name="connsiteY20" fmla="*/ 51550 h 2185835"/>
              <a:gd name="connsiteX21" fmla="*/ 1854298 w 2838422"/>
              <a:gd name="connsiteY21" fmla="*/ 262704 h 2185835"/>
              <a:gd name="connsiteX22" fmla="*/ 1919487 w 2838422"/>
              <a:gd name="connsiteY22" fmla="*/ 234362 h 2185835"/>
              <a:gd name="connsiteX23" fmla="*/ 2047030 w 2838422"/>
              <a:gd name="connsiteY23" fmla="*/ 111069 h 2185835"/>
              <a:gd name="connsiteX24" fmla="*/ 2174571 w 2838422"/>
              <a:gd name="connsiteY24" fmla="*/ 111069 h 2185835"/>
              <a:gd name="connsiteX25" fmla="*/ 2270936 w 2838422"/>
              <a:gd name="connsiteY25" fmla="*/ 207434 h 2185835"/>
              <a:gd name="connsiteX26" fmla="*/ 2269520 w 2838422"/>
              <a:gd name="connsiteY26" fmla="*/ 469607 h 2185835"/>
              <a:gd name="connsiteX27" fmla="*/ 2348879 w 2838422"/>
              <a:gd name="connsiteY27" fmla="*/ 619823 h 2185835"/>
              <a:gd name="connsiteX28" fmla="*/ 2752765 w 2838422"/>
              <a:gd name="connsiteY28" fmla="*/ 907503 h 2185835"/>
              <a:gd name="connsiteX29" fmla="*/ 2837793 w 2838422"/>
              <a:gd name="connsiteY29" fmla="*/ 1022292 h 2185835"/>
              <a:gd name="connsiteX30" fmla="*/ 2778273 w 2838422"/>
              <a:gd name="connsiteY30" fmla="*/ 1149834 h 2185835"/>
              <a:gd name="connsiteX31" fmla="*/ 2596881 w 2838422"/>
              <a:gd name="connsiteY31" fmla="*/ 1149834 h 2185835"/>
              <a:gd name="connsiteX32" fmla="*/ 2354550 w 2838422"/>
              <a:gd name="connsiteY32" fmla="*/ 978361 h 2185835"/>
              <a:gd name="connsiteX33" fmla="*/ 2283692 w 2838422"/>
              <a:gd name="connsiteY33" fmla="*/ 940098 h 2185835"/>
              <a:gd name="connsiteX34" fmla="*/ 2270936 w 2838422"/>
              <a:gd name="connsiteY34" fmla="*/ 1018039 h 2185835"/>
              <a:gd name="connsiteX35" fmla="*/ 2270936 w 2838422"/>
              <a:gd name="connsiteY35" fmla="*/ 1531046 h 2185835"/>
              <a:gd name="connsiteX36" fmla="*/ 2270936 w 2838422"/>
              <a:gd name="connsiteY36" fmla="*/ 2048302 h 2185835"/>
              <a:gd name="connsiteX37" fmla="*/ 2140560 w 2838422"/>
              <a:gd name="connsiteY37" fmla="*/ 2184348 h 2185835"/>
              <a:gd name="connsiteX38" fmla="*/ 1743761 w 2838422"/>
              <a:gd name="connsiteY38" fmla="*/ 2185765 h 2185835"/>
              <a:gd name="connsiteX39" fmla="*/ 1674320 w 2838422"/>
              <a:gd name="connsiteY39" fmla="*/ 2114907 h 2185835"/>
              <a:gd name="connsiteX40" fmla="*/ 1675739 w 2838422"/>
              <a:gd name="connsiteY40" fmla="*/ 1760622 h 2185835"/>
              <a:gd name="connsiteX41" fmla="*/ 1590709 w 2838422"/>
              <a:gd name="connsiteY41" fmla="*/ 1671341 h 2185835"/>
              <a:gd name="connsiteX42" fmla="*/ 1250596 w 2838422"/>
              <a:gd name="connsiteY42" fmla="*/ 1671341 h 2185835"/>
              <a:gd name="connsiteX43" fmla="*/ 1165569 w 2838422"/>
              <a:gd name="connsiteY43" fmla="*/ 1760622 h 2185835"/>
              <a:gd name="connsiteX44" fmla="*/ 1166985 w 2838422"/>
              <a:gd name="connsiteY44" fmla="*/ 2114907 h 2185835"/>
              <a:gd name="connsiteX45" fmla="*/ 1096128 w 2838422"/>
              <a:gd name="connsiteY45" fmla="*/ 2184348 h 2185835"/>
              <a:gd name="connsiteX46" fmla="*/ 706414 w 2838422"/>
              <a:gd name="connsiteY46" fmla="*/ 2182932 h 2185835"/>
              <a:gd name="connsiteX47" fmla="*/ 570368 w 2838422"/>
              <a:gd name="connsiteY47" fmla="*/ 2045466 h 2185835"/>
              <a:gd name="connsiteX48" fmla="*/ 568952 w 2838422"/>
              <a:gd name="connsiteY48" fmla="*/ 1003870 h 2185835"/>
              <a:gd name="connsiteX49" fmla="*/ 554779 w 2838422"/>
              <a:gd name="connsiteY49" fmla="*/ 940098 h 2185835"/>
              <a:gd name="connsiteX50" fmla="*/ 500928 w 2838422"/>
              <a:gd name="connsiteY50" fmla="*/ 968439 h 2185835"/>
              <a:gd name="connsiteX51" fmla="*/ 265682 w 2838422"/>
              <a:gd name="connsiteY51" fmla="*/ 1138496 h 2185835"/>
              <a:gd name="connsiteX52" fmla="*/ 139558 w 2838422"/>
              <a:gd name="connsiteY52" fmla="*/ 1176760 h 2185835"/>
              <a:gd name="connsiteX53" fmla="*/ 6345 w 2838422"/>
              <a:gd name="connsiteY53" fmla="*/ 1077560 h 2185835"/>
              <a:gd name="connsiteX54" fmla="*/ 61615 w 2838422"/>
              <a:gd name="connsiteY54" fmla="*/ 928759 h 2185835"/>
              <a:gd name="connsiteX55" fmla="*/ 509430 w 2838422"/>
              <a:gd name="connsiteY55" fmla="*/ 605653 h 2185835"/>
              <a:gd name="connsiteX56" fmla="*/ 1280356 w 2838422"/>
              <a:gd name="connsiteY56" fmla="*/ 51550 h 2185835"/>
              <a:gd name="connsiteX57" fmla="*/ 1321301 w 2838422"/>
              <a:gd name="connsiteY57" fmla="*/ 24115 h 2185835"/>
              <a:gd name="connsiteX58" fmla="*/ 1352522 w 2838422"/>
              <a:gd name="connsiteY58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19539 w 2838422"/>
              <a:gd name="connsiteY23" fmla="*/ 24115 h 2185835"/>
              <a:gd name="connsiteX24" fmla="*/ 1560949 w 2838422"/>
              <a:gd name="connsiteY24" fmla="*/ 51550 h 2185835"/>
              <a:gd name="connsiteX25" fmla="*/ 1854298 w 2838422"/>
              <a:gd name="connsiteY25" fmla="*/ 262704 h 2185835"/>
              <a:gd name="connsiteX26" fmla="*/ 1919487 w 2838422"/>
              <a:gd name="connsiteY26" fmla="*/ 234362 h 2185835"/>
              <a:gd name="connsiteX27" fmla="*/ 2047030 w 2838422"/>
              <a:gd name="connsiteY27" fmla="*/ 111069 h 2185835"/>
              <a:gd name="connsiteX28" fmla="*/ 2174571 w 2838422"/>
              <a:gd name="connsiteY28" fmla="*/ 111069 h 2185835"/>
              <a:gd name="connsiteX29" fmla="*/ 2270936 w 2838422"/>
              <a:gd name="connsiteY29" fmla="*/ 207434 h 2185835"/>
              <a:gd name="connsiteX30" fmla="*/ 2269520 w 2838422"/>
              <a:gd name="connsiteY30" fmla="*/ 469607 h 2185835"/>
              <a:gd name="connsiteX31" fmla="*/ 2348879 w 2838422"/>
              <a:gd name="connsiteY31" fmla="*/ 619823 h 2185835"/>
              <a:gd name="connsiteX32" fmla="*/ 2752765 w 2838422"/>
              <a:gd name="connsiteY32" fmla="*/ 907503 h 2185835"/>
              <a:gd name="connsiteX33" fmla="*/ 2837793 w 2838422"/>
              <a:gd name="connsiteY33" fmla="*/ 1022292 h 2185835"/>
              <a:gd name="connsiteX34" fmla="*/ 2778273 w 2838422"/>
              <a:gd name="connsiteY34" fmla="*/ 1149834 h 2185835"/>
              <a:gd name="connsiteX35" fmla="*/ 2596881 w 2838422"/>
              <a:gd name="connsiteY35" fmla="*/ 1149834 h 2185835"/>
              <a:gd name="connsiteX36" fmla="*/ 2354550 w 2838422"/>
              <a:gd name="connsiteY36" fmla="*/ 978361 h 2185835"/>
              <a:gd name="connsiteX37" fmla="*/ 2283692 w 2838422"/>
              <a:gd name="connsiteY37" fmla="*/ 940098 h 2185835"/>
              <a:gd name="connsiteX38" fmla="*/ 2270936 w 2838422"/>
              <a:gd name="connsiteY38" fmla="*/ 1018039 h 2185835"/>
              <a:gd name="connsiteX39" fmla="*/ 2270936 w 2838422"/>
              <a:gd name="connsiteY39" fmla="*/ 1531046 h 2185835"/>
              <a:gd name="connsiteX40" fmla="*/ 2270936 w 2838422"/>
              <a:gd name="connsiteY40" fmla="*/ 2048302 h 2185835"/>
              <a:gd name="connsiteX41" fmla="*/ 2140560 w 2838422"/>
              <a:gd name="connsiteY41" fmla="*/ 2184348 h 2185835"/>
              <a:gd name="connsiteX42" fmla="*/ 1743761 w 2838422"/>
              <a:gd name="connsiteY42" fmla="*/ 2185765 h 2185835"/>
              <a:gd name="connsiteX43" fmla="*/ 1674320 w 2838422"/>
              <a:gd name="connsiteY43" fmla="*/ 2114907 h 2185835"/>
              <a:gd name="connsiteX44" fmla="*/ 1675739 w 2838422"/>
              <a:gd name="connsiteY44" fmla="*/ 1760622 h 2185835"/>
              <a:gd name="connsiteX45" fmla="*/ 1590709 w 2838422"/>
              <a:gd name="connsiteY45" fmla="*/ 1671341 h 2185835"/>
              <a:gd name="connsiteX46" fmla="*/ 1250596 w 2838422"/>
              <a:gd name="connsiteY46" fmla="*/ 1671341 h 2185835"/>
              <a:gd name="connsiteX47" fmla="*/ 1165569 w 2838422"/>
              <a:gd name="connsiteY47" fmla="*/ 1760622 h 2185835"/>
              <a:gd name="connsiteX48" fmla="*/ 1166985 w 2838422"/>
              <a:gd name="connsiteY48" fmla="*/ 2114907 h 2185835"/>
              <a:gd name="connsiteX49" fmla="*/ 1096128 w 2838422"/>
              <a:gd name="connsiteY49" fmla="*/ 2184348 h 2185835"/>
              <a:gd name="connsiteX50" fmla="*/ 706414 w 2838422"/>
              <a:gd name="connsiteY50" fmla="*/ 2182932 h 2185835"/>
              <a:gd name="connsiteX51" fmla="*/ 570368 w 2838422"/>
              <a:gd name="connsiteY51" fmla="*/ 2045466 h 2185835"/>
              <a:gd name="connsiteX52" fmla="*/ 568952 w 2838422"/>
              <a:gd name="connsiteY52" fmla="*/ 1003870 h 2185835"/>
              <a:gd name="connsiteX53" fmla="*/ 554779 w 2838422"/>
              <a:gd name="connsiteY53" fmla="*/ 940098 h 2185835"/>
              <a:gd name="connsiteX54" fmla="*/ 500928 w 2838422"/>
              <a:gd name="connsiteY54" fmla="*/ 968439 h 2185835"/>
              <a:gd name="connsiteX55" fmla="*/ 265682 w 2838422"/>
              <a:gd name="connsiteY55" fmla="*/ 1138496 h 2185835"/>
              <a:gd name="connsiteX56" fmla="*/ 139558 w 2838422"/>
              <a:gd name="connsiteY56" fmla="*/ 1176760 h 2185835"/>
              <a:gd name="connsiteX57" fmla="*/ 6345 w 2838422"/>
              <a:gd name="connsiteY57" fmla="*/ 1077560 h 2185835"/>
              <a:gd name="connsiteX58" fmla="*/ 61615 w 2838422"/>
              <a:gd name="connsiteY58" fmla="*/ 928759 h 2185835"/>
              <a:gd name="connsiteX59" fmla="*/ 509430 w 2838422"/>
              <a:gd name="connsiteY59" fmla="*/ 605653 h 2185835"/>
              <a:gd name="connsiteX60" fmla="*/ 1280356 w 2838422"/>
              <a:gd name="connsiteY60" fmla="*/ 51550 h 2185835"/>
              <a:gd name="connsiteX61" fmla="*/ 1321301 w 2838422"/>
              <a:gd name="connsiteY61" fmla="*/ 24115 h 2185835"/>
              <a:gd name="connsiteX62" fmla="*/ 1352522 w 2838422"/>
              <a:gd name="connsiteY62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60949 w 2838422"/>
              <a:gd name="connsiteY23" fmla="*/ 51550 h 2185835"/>
              <a:gd name="connsiteX24" fmla="*/ 1854298 w 2838422"/>
              <a:gd name="connsiteY24" fmla="*/ 262704 h 2185835"/>
              <a:gd name="connsiteX25" fmla="*/ 1919487 w 2838422"/>
              <a:gd name="connsiteY25" fmla="*/ 234362 h 2185835"/>
              <a:gd name="connsiteX26" fmla="*/ 2047030 w 2838422"/>
              <a:gd name="connsiteY26" fmla="*/ 111069 h 2185835"/>
              <a:gd name="connsiteX27" fmla="*/ 2174571 w 2838422"/>
              <a:gd name="connsiteY27" fmla="*/ 111069 h 2185835"/>
              <a:gd name="connsiteX28" fmla="*/ 2270936 w 2838422"/>
              <a:gd name="connsiteY28" fmla="*/ 207434 h 2185835"/>
              <a:gd name="connsiteX29" fmla="*/ 2269520 w 2838422"/>
              <a:gd name="connsiteY29" fmla="*/ 469607 h 2185835"/>
              <a:gd name="connsiteX30" fmla="*/ 2348879 w 2838422"/>
              <a:gd name="connsiteY30" fmla="*/ 619823 h 2185835"/>
              <a:gd name="connsiteX31" fmla="*/ 2752765 w 2838422"/>
              <a:gd name="connsiteY31" fmla="*/ 907503 h 2185835"/>
              <a:gd name="connsiteX32" fmla="*/ 2837793 w 2838422"/>
              <a:gd name="connsiteY32" fmla="*/ 1022292 h 2185835"/>
              <a:gd name="connsiteX33" fmla="*/ 2778273 w 2838422"/>
              <a:gd name="connsiteY33" fmla="*/ 1149834 h 2185835"/>
              <a:gd name="connsiteX34" fmla="*/ 2596881 w 2838422"/>
              <a:gd name="connsiteY34" fmla="*/ 1149834 h 2185835"/>
              <a:gd name="connsiteX35" fmla="*/ 2354550 w 2838422"/>
              <a:gd name="connsiteY35" fmla="*/ 978361 h 2185835"/>
              <a:gd name="connsiteX36" fmla="*/ 2283692 w 2838422"/>
              <a:gd name="connsiteY36" fmla="*/ 940098 h 2185835"/>
              <a:gd name="connsiteX37" fmla="*/ 2270936 w 2838422"/>
              <a:gd name="connsiteY37" fmla="*/ 1018039 h 2185835"/>
              <a:gd name="connsiteX38" fmla="*/ 2270936 w 2838422"/>
              <a:gd name="connsiteY38" fmla="*/ 1531046 h 2185835"/>
              <a:gd name="connsiteX39" fmla="*/ 2270936 w 2838422"/>
              <a:gd name="connsiteY39" fmla="*/ 2048302 h 2185835"/>
              <a:gd name="connsiteX40" fmla="*/ 2140560 w 2838422"/>
              <a:gd name="connsiteY40" fmla="*/ 2184348 h 2185835"/>
              <a:gd name="connsiteX41" fmla="*/ 1743761 w 2838422"/>
              <a:gd name="connsiteY41" fmla="*/ 2185765 h 2185835"/>
              <a:gd name="connsiteX42" fmla="*/ 1674320 w 2838422"/>
              <a:gd name="connsiteY42" fmla="*/ 2114907 h 2185835"/>
              <a:gd name="connsiteX43" fmla="*/ 1675739 w 2838422"/>
              <a:gd name="connsiteY43" fmla="*/ 1760622 h 2185835"/>
              <a:gd name="connsiteX44" fmla="*/ 1590709 w 2838422"/>
              <a:gd name="connsiteY44" fmla="*/ 1671341 h 2185835"/>
              <a:gd name="connsiteX45" fmla="*/ 1250596 w 2838422"/>
              <a:gd name="connsiteY45" fmla="*/ 1671341 h 2185835"/>
              <a:gd name="connsiteX46" fmla="*/ 1165569 w 2838422"/>
              <a:gd name="connsiteY46" fmla="*/ 1760622 h 2185835"/>
              <a:gd name="connsiteX47" fmla="*/ 1166985 w 2838422"/>
              <a:gd name="connsiteY47" fmla="*/ 2114907 h 2185835"/>
              <a:gd name="connsiteX48" fmla="*/ 1096128 w 2838422"/>
              <a:gd name="connsiteY48" fmla="*/ 2184348 h 2185835"/>
              <a:gd name="connsiteX49" fmla="*/ 706414 w 2838422"/>
              <a:gd name="connsiteY49" fmla="*/ 2182932 h 2185835"/>
              <a:gd name="connsiteX50" fmla="*/ 570368 w 2838422"/>
              <a:gd name="connsiteY50" fmla="*/ 2045466 h 2185835"/>
              <a:gd name="connsiteX51" fmla="*/ 568952 w 2838422"/>
              <a:gd name="connsiteY51" fmla="*/ 1003870 h 2185835"/>
              <a:gd name="connsiteX52" fmla="*/ 554779 w 2838422"/>
              <a:gd name="connsiteY52" fmla="*/ 940098 h 2185835"/>
              <a:gd name="connsiteX53" fmla="*/ 500928 w 2838422"/>
              <a:gd name="connsiteY53" fmla="*/ 968439 h 2185835"/>
              <a:gd name="connsiteX54" fmla="*/ 265682 w 2838422"/>
              <a:gd name="connsiteY54" fmla="*/ 1138496 h 2185835"/>
              <a:gd name="connsiteX55" fmla="*/ 139558 w 2838422"/>
              <a:gd name="connsiteY55" fmla="*/ 1176760 h 2185835"/>
              <a:gd name="connsiteX56" fmla="*/ 6345 w 2838422"/>
              <a:gd name="connsiteY56" fmla="*/ 1077560 h 2185835"/>
              <a:gd name="connsiteX57" fmla="*/ 61615 w 2838422"/>
              <a:gd name="connsiteY57" fmla="*/ 928759 h 2185835"/>
              <a:gd name="connsiteX58" fmla="*/ 509430 w 2838422"/>
              <a:gd name="connsiteY58" fmla="*/ 605653 h 2185835"/>
              <a:gd name="connsiteX59" fmla="*/ 1280356 w 2838422"/>
              <a:gd name="connsiteY59" fmla="*/ 51550 h 2185835"/>
              <a:gd name="connsiteX60" fmla="*/ 1321301 w 2838422"/>
              <a:gd name="connsiteY60" fmla="*/ 24115 h 2185835"/>
              <a:gd name="connsiteX61" fmla="*/ 1352522 w 2838422"/>
              <a:gd name="connsiteY61" fmla="*/ 7016 h 2185835"/>
              <a:gd name="connsiteX0" fmla="*/ 1437118 w 2838422"/>
              <a:gd name="connsiteY0" fmla="*/ 1150228 h 2223064"/>
              <a:gd name="connsiteX1" fmla="*/ 1437118 w 2838422"/>
              <a:gd name="connsiteY1" fmla="*/ 1432769 h 2223064"/>
              <a:gd name="connsiteX2" fmla="*/ 1719658 w 2838422"/>
              <a:gd name="connsiteY2" fmla="*/ 1432769 h 2223064"/>
              <a:gd name="connsiteX3" fmla="*/ 1719658 w 2838422"/>
              <a:gd name="connsiteY3" fmla="*/ 1150228 h 2223064"/>
              <a:gd name="connsiteX4" fmla="*/ 1437118 w 2838422"/>
              <a:gd name="connsiteY4" fmla="*/ 1150228 h 2223064"/>
              <a:gd name="connsiteX5" fmla="*/ 1114623 w 2838422"/>
              <a:gd name="connsiteY5" fmla="*/ 1150228 h 2223064"/>
              <a:gd name="connsiteX6" fmla="*/ 1114623 w 2838422"/>
              <a:gd name="connsiteY6" fmla="*/ 1432769 h 2223064"/>
              <a:gd name="connsiteX7" fmla="*/ 1397163 w 2838422"/>
              <a:gd name="connsiteY7" fmla="*/ 1432769 h 2223064"/>
              <a:gd name="connsiteX8" fmla="*/ 1397163 w 2838422"/>
              <a:gd name="connsiteY8" fmla="*/ 1150228 h 2223064"/>
              <a:gd name="connsiteX9" fmla="*/ 1114623 w 2838422"/>
              <a:gd name="connsiteY9" fmla="*/ 1150228 h 2223064"/>
              <a:gd name="connsiteX10" fmla="*/ 1437118 w 2838422"/>
              <a:gd name="connsiteY10" fmla="*/ 812751 h 2223064"/>
              <a:gd name="connsiteX11" fmla="*/ 1437118 w 2838422"/>
              <a:gd name="connsiteY11" fmla="*/ 1095291 h 2223064"/>
              <a:gd name="connsiteX12" fmla="*/ 1719658 w 2838422"/>
              <a:gd name="connsiteY12" fmla="*/ 1095291 h 2223064"/>
              <a:gd name="connsiteX13" fmla="*/ 1719658 w 2838422"/>
              <a:gd name="connsiteY13" fmla="*/ 812751 h 2223064"/>
              <a:gd name="connsiteX14" fmla="*/ 1437118 w 2838422"/>
              <a:gd name="connsiteY14" fmla="*/ 812751 h 2223064"/>
              <a:gd name="connsiteX15" fmla="*/ 1114623 w 2838422"/>
              <a:gd name="connsiteY15" fmla="*/ 812751 h 2223064"/>
              <a:gd name="connsiteX16" fmla="*/ 1114623 w 2838422"/>
              <a:gd name="connsiteY16" fmla="*/ 1095291 h 2223064"/>
              <a:gd name="connsiteX17" fmla="*/ 1397163 w 2838422"/>
              <a:gd name="connsiteY17" fmla="*/ 1095291 h 2223064"/>
              <a:gd name="connsiteX18" fmla="*/ 1397163 w 2838422"/>
              <a:gd name="connsiteY18" fmla="*/ 812751 h 2223064"/>
              <a:gd name="connsiteX19" fmla="*/ 1114623 w 2838422"/>
              <a:gd name="connsiteY19" fmla="*/ 812751 h 2223064"/>
              <a:gd name="connsiteX20" fmla="*/ 1411515 w 2838422"/>
              <a:gd name="connsiteY20" fmla="*/ 0 h 2223064"/>
              <a:gd name="connsiteX21" fmla="*/ 1496309 w 2838422"/>
              <a:gd name="connsiteY21" fmla="*/ 37229 h 2223064"/>
              <a:gd name="connsiteX22" fmla="*/ 1486851 w 2838422"/>
              <a:gd name="connsiteY22" fmla="*/ 43606 h 2223064"/>
              <a:gd name="connsiteX23" fmla="*/ 1560949 w 2838422"/>
              <a:gd name="connsiteY23" fmla="*/ 88779 h 2223064"/>
              <a:gd name="connsiteX24" fmla="*/ 1854298 w 2838422"/>
              <a:gd name="connsiteY24" fmla="*/ 299933 h 2223064"/>
              <a:gd name="connsiteX25" fmla="*/ 1919487 w 2838422"/>
              <a:gd name="connsiteY25" fmla="*/ 271591 h 2223064"/>
              <a:gd name="connsiteX26" fmla="*/ 2047030 w 2838422"/>
              <a:gd name="connsiteY26" fmla="*/ 148298 h 2223064"/>
              <a:gd name="connsiteX27" fmla="*/ 2174571 w 2838422"/>
              <a:gd name="connsiteY27" fmla="*/ 148298 h 2223064"/>
              <a:gd name="connsiteX28" fmla="*/ 2270936 w 2838422"/>
              <a:gd name="connsiteY28" fmla="*/ 244663 h 2223064"/>
              <a:gd name="connsiteX29" fmla="*/ 2269520 w 2838422"/>
              <a:gd name="connsiteY29" fmla="*/ 506836 h 2223064"/>
              <a:gd name="connsiteX30" fmla="*/ 2348879 w 2838422"/>
              <a:gd name="connsiteY30" fmla="*/ 657052 h 2223064"/>
              <a:gd name="connsiteX31" fmla="*/ 2752765 w 2838422"/>
              <a:gd name="connsiteY31" fmla="*/ 944732 h 2223064"/>
              <a:gd name="connsiteX32" fmla="*/ 2837793 w 2838422"/>
              <a:gd name="connsiteY32" fmla="*/ 1059521 h 2223064"/>
              <a:gd name="connsiteX33" fmla="*/ 2778273 w 2838422"/>
              <a:gd name="connsiteY33" fmla="*/ 1187063 h 2223064"/>
              <a:gd name="connsiteX34" fmla="*/ 2596881 w 2838422"/>
              <a:gd name="connsiteY34" fmla="*/ 1187063 h 2223064"/>
              <a:gd name="connsiteX35" fmla="*/ 2354550 w 2838422"/>
              <a:gd name="connsiteY35" fmla="*/ 1015590 h 2223064"/>
              <a:gd name="connsiteX36" fmla="*/ 2283692 w 2838422"/>
              <a:gd name="connsiteY36" fmla="*/ 977327 h 2223064"/>
              <a:gd name="connsiteX37" fmla="*/ 2270936 w 2838422"/>
              <a:gd name="connsiteY37" fmla="*/ 1055268 h 2223064"/>
              <a:gd name="connsiteX38" fmla="*/ 2270936 w 2838422"/>
              <a:gd name="connsiteY38" fmla="*/ 1568275 h 2223064"/>
              <a:gd name="connsiteX39" fmla="*/ 2270936 w 2838422"/>
              <a:gd name="connsiteY39" fmla="*/ 2085531 h 2223064"/>
              <a:gd name="connsiteX40" fmla="*/ 2140560 w 2838422"/>
              <a:gd name="connsiteY40" fmla="*/ 2221577 h 2223064"/>
              <a:gd name="connsiteX41" fmla="*/ 1743761 w 2838422"/>
              <a:gd name="connsiteY41" fmla="*/ 2222994 h 2223064"/>
              <a:gd name="connsiteX42" fmla="*/ 1674320 w 2838422"/>
              <a:gd name="connsiteY42" fmla="*/ 2152136 h 2223064"/>
              <a:gd name="connsiteX43" fmla="*/ 1675739 w 2838422"/>
              <a:gd name="connsiteY43" fmla="*/ 1797851 h 2223064"/>
              <a:gd name="connsiteX44" fmla="*/ 1590709 w 2838422"/>
              <a:gd name="connsiteY44" fmla="*/ 1708570 h 2223064"/>
              <a:gd name="connsiteX45" fmla="*/ 1250596 w 2838422"/>
              <a:gd name="connsiteY45" fmla="*/ 1708570 h 2223064"/>
              <a:gd name="connsiteX46" fmla="*/ 1165569 w 2838422"/>
              <a:gd name="connsiteY46" fmla="*/ 1797851 h 2223064"/>
              <a:gd name="connsiteX47" fmla="*/ 1166985 w 2838422"/>
              <a:gd name="connsiteY47" fmla="*/ 2152136 h 2223064"/>
              <a:gd name="connsiteX48" fmla="*/ 1096128 w 2838422"/>
              <a:gd name="connsiteY48" fmla="*/ 2221577 h 2223064"/>
              <a:gd name="connsiteX49" fmla="*/ 706414 w 2838422"/>
              <a:gd name="connsiteY49" fmla="*/ 2220161 h 2223064"/>
              <a:gd name="connsiteX50" fmla="*/ 570368 w 2838422"/>
              <a:gd name="connsiteY50" fmla="*/ 2082695 h 2223064"/>
              <a:gd name="connsiteX51" fmla="*/ 568952 w 2838422"/>
              <a:gd name="connsiteY51" fmla="*/ 1041099 h 2223064"/>
              <a:gd name="connsiteX52" fmla="*/ 554779 w 2838422"/>
              <a:gd name="connsiteY52" fmla="*/ 977327 h 2223064"/>
              <a:gd name="connsiteX53" fmla="*/ 500928 w 2838422"/>
              <a:gd name="connsiteY53" fmla="*/ 1005668 h 2223064"/>
              <a:gd name="connsiteX54" fmla="*/ 265682 w 2838422"/>
              <a:gd name="connsiteY54" fmla="*/ 1175725 h 2223064"/>
              <a:gd name="connsiteX55" fmla="*/ 139558 w 2838422"/>
              <a:gd name="connsiteY55" fmla="*/ 1213989 h 2223064"/>
              <a:gd name="connsiteX56" fmla="*/ 6345 w 2838422"/>
              <a:gd name="connsiteY56" fmla="*/ 1114789 h 2223064"/>
              <a:gd name="connsiteX57" fmla="*/ 61615 w 2838422"/>
              <a:gd name="connsiteY57" fmla="*/ 965988 h 2223064"/>
              <a:gd name="connsiteX58" fmla="*/ 509430 w 2838422"/>
              <a:gd name="connsiteY58" fmla="*/ 642882 h 2223064"/>
              <a:gd name="connsiteX59" fmla="*/ 1280356 w 2838422"/>
              <a:gd name="connsiteY59" fmla="*/ 88779 h 2223064"/>
              <a:gd name="connsiteX60" fmla="*/ 1321301 w 2838422"/>
              <a:gd name="connsiteY60" fmla="*/ 61344 h 2223064"/>
              <a:gd name="connsiteX61" fmla="*/ 1411515 w 2838422"/>
              <a:gd name="connsiteY61" fmla="*/ 0 h 2223064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96309 w 2838422"/>
              <a:gd name="connsiteY21" fmla="*/ 52616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92527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471192 w 2838422"/>
              <a:gd name="connsiteY23" fmla="*/ 36848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29828 h 2202664"/>
              <a:gd name="connsiteX1" fmla="*/ 1437118 w 2838422"/>
              <a:gd name="connsiteY1" fmla="*/ 1412369 h 2202664"/>
              <a:gd name="connsiteX2" fmla="*/ 1719658 w 2838422"/>
              <a:gd name="connsiteY2" fmla="*/ 1412369 h 2202664"/>
              <a:gd name="connsiteX3" fmla="*/ 1719658 w 2838422"/>
              <a:gd name="connsiteY3" fmla="*/ 1129828 h 2202664"/>
              <a:gd name="connsiteX4" fmla="*/ 1437118 w 2838422"/>
              <a:gd name="connsiteY4" fmla="*/ 1129828 h 2202664"/>
              <a:gd name="connsiteX5" fmla="*/ 1114623 w 2838422"/>
              <a:gd name="connsiteY5" fmla="*/ 1129828 h 2202664"/>
              <a:gd name="connsiteX6" fmla="*/ 1114623 w 2838422"/>
              <a:gd name="connsiteY6" fmla="*/ 1412369 h 2202664"/>
              <a:gd name="connsiteX7" fmla="*/ 1397163 w 2838422"/>
              <a:gd name="connsiteY7" fmla="*/ 1412369 h 2202664"/>
              <a:gd name="connsiteX8" fmla="*/ 1397163 w 2838422"/>
              <a:gd name="connsiteY8" fmla="*/ 1129828 h 2202664"/>
              <a:gd name="connsiteX9" fmla="*/ 1114623 w 2838422"/>
              <a:gd name="connsiteY9" fmla="*/ 1129828 h 2202664"/>
              <a:gd name="connsiteX10" fmla="*/ 1437118 w 2838422"/>
              <a:gd name="connsiteY10" fmla="*/ 792351 h 2202664"/>
              <a:gd name="connsiteX11" fmla="*/ 1437118 w 2838422"/>
              <a:gd name="connsiteY11" fmla="*/ 1074891 h 2202664"/>
              <a:gd name="connsiteX12" fmla="*/ 1719658 w 2838422"/>
              <a:gd name="connsiteY12" fmla="*/ 1074891 h 2202664"/>
              <a:gd name="connsiteX13" fmla="*/ 1719658 w 2838422"/>
              <a:gd name="connsiteY13" fmla="*/ 792351 h 2202664"/>
              <a:gd name="connsiteX14" fmla="*/ 1437118 w 2838422"/>
              <a:gd name="connsiteY14" fmla="*/ 792351 h 2202664"/>
              <a:gd name="connsiteX15" fmla="*/ 1114623 w 2838422"/>
              <a:gd name="connsiteY15" fmla="*/ 792351 h 2202664"/>
              <a:gd name="connsiteX16" fmla="*/ 1114623 w 2838422"/>
              <a:gd name="connsiteY16" fmla="*/ 1074891 h 2202664"/>
              <a:gd name="connsiteX17" fmla="*/ 1397163 w 2838422"/>
              <a:gd name="connsiteY17" fmla="*/ 1074891 h 2202664"/>
              <a:gd name="connsiteX18" fmla="*/ 1397163 w 2838422"/>
              <a:gd name="connsiteY18" fmla="*/ 792351 h 2202664"/>
              <a:gd name="connsiteX19" fmla="*/ 1114623 w 2838422"/>
              <a:gd name="connsiteY19" fmla="*/ 792351 h 2202664"/>
              <a:gd name="connsiteX20" fmla="*/ 1321301 w 2838422"/>
              <a:gd name="connsiteY20" fmla="*/ 40944 h 2202664"/>
              <a:gd name="connsiteX21" fmla="*/ 1375698 w 2838422"/>
              <a:gd name="connsiteY21" fmla="*/ 0 h 2202664"/>
              <a:gd name="connsiteX22" fmla="*/ 1471192 w 2838422"/>
              <a:gd name="connsiteY22" fmla="*/ 1061 h 2202664"/>
              <a:gd name="connsiteX23" fmla="*/ 1854298 w 2838422"/>
              <a:gd name="connsiteY23" fmla="*/ 279533 h 2202664"/>
              <a:gd name="connsiteX24" fmla="*/ 1919487 w 2838422"/>
              <a:gd name="connsiteY24" fmla="*/ 251191 h 2202664"/>
              <a:gd name="connsiteX25" fmla="*/ 2047030 w 2838422"/>
              <a:gd name="connsiteY25" fmla="*/ 127898 h 2202664"/>
              <a:gd name="connsiteX26" fmla="*/ 2174571 w 2838422"/>
              <a:gd name="connsiteY26" fmla="*/ 127898 h 2202664"/>
              <a:gd name="connsiteX27" fmla="*/ 2270936 w 2838422"/>
              <a:gd name="connsiteY27" fmla="*/ 224263 h 2202664"/>
              <a:gd name="connsiteX28" fmla="*/ 2269520 w 2838422"/>
              <a:gd name="connsiteY28" fmla="*/ 486436 h 2202664"/>
              <a:gd name="connsiteX29" fmla="*/ 2348879 w 2838422"/>
              <a:gd name="connsiteY29" fmla="*/ 636652 h 2202664"/>
              <a:gd name="connsiteX30" fmla="*/ 2752765 w 2838422"/>
              <a:gd name="connsiteY30" fmla="*/ 924332 h 2202664"/>
              <a:gd name="connsiteX31" fmla="*/ 2837793 w 2838422"/>
              <a:gd name="connsiteY31" fmla="*/ 1039121 h 2202664"/>
              <a:gd name="connsiteX32" fmla="*/ 2778273 w 2838422"/>
              <a:gd name="connsiteY32" fmla="*/ 1166663 h 2202664"/>
              <a:gd name="connsiteX33" fmla="*/ 2596881 w 2838422"/>
              <a:gd name="connsiteY33" fmla="*/ 1166663 h 2202664"/>
              <a:gd name="connsiteX34" fmla="*/ 2354550 w 2838422"/>
              <a:gd name="connsiteY34" fmla="*/ 995190 h 2202664"/>
              <a:gd name="connsiteX35" fmla="*/ 2283692 w 2838422"/>
              <a:gd name="connsiteY35" fmla="*/ 956927 h 2202664"/>
              <a:gd name="connsiteX36" fmla="*/ 2270936 w 2838422"/>
              <a:gd name="connsiteY36" fmla="*/ 1034868 h 2202664"/>
              <a:gd name="connsiteX37" fmla="*/ 2270936 w 2838422"/>
              <a:gd name="connsiteY37" fmla="*/ 1547875 h 2202664"/>
              <a:gd name="connsiteX38" fmla="*/ 2270936 w 2838422"/>
              <a:gd name="connsiteY38" fmla="*/ 2065131 h 2202664"/>
              <a:gd name="connsiteX39" fmla="*/ 2140560 w 2838422"/>
              <a:gd name="connsiteY39" fmla="*/ 2201177 h 2202664"/>
              <a:gd name="connsiteX40" fmla="*/ 1743761 w 2838422"/>
              <a:gd name="connsiteY40" fmla="*/ 2202594 h 2202664"/>
              <a:gd name="connsiteX41" fmla="*/ 1674320 w 2838422"/>
              <a:gd name="connsiteY41" fmla="*/ 2131736 h 2202664"/>
              <a:gd name="connsiteX42" fmla="*/ 1675739 w 2838422"/>
              <a:gd name="connsiteY42" fmla="*/ 1777451 h 2202664"/>
              <a:gd name="connsiteX43" fmla="*/ 1590709 w 2838422"/>
              <a:gd name="connsiteY43" fmla="*/ 1688170 h 2202664"/>
              <a:gd name="connsiteX44" fmla="*/ 1250596 w 2838422"/>
              <a:gd name="connsiteY44" fmla="*/ 1688170 h 2202664"/>
              <a:gd name="connsiteX45" fmla="*/ 1165569 w 2838422"/>
              <a:gd name="connsiteY45" fmla="*/ 1777451 h 2202664"/>
              <a:gd name="connsiteX46" fmla="*/ 1166985 w 2838422"/>
              <a:gd name="connsiteY46" fmla="*/ 2131736 h 2202664"/>
              <a:gd name="connsiteX47" fmla="*/ 1096128 w 2838422"/>
              <a:gd name="connsiteY47" fmla="*/ 2201177 h 2202664"/>
              <a:gd name="connsiteX48" fmla="*/ 706414 w 2838422"/>
              <a:gd name="connsiteY48" fmla="*/ 2199761 h 2202664"/>
              <a:gd name="connsiteX49" fmla="*/ 570368 w 2838422"/>
              <a:gd name="connsiteY49" fmla="*/ 2062295 h 2202664"/>
              <a:gd name="connsiteX50" fmla="*/ 568952 w 2838422"/>
              <a:gd name="connsiteY50" fmla="*/ 1020699 h 2202664"/>
              <a:gd name="connsiteX51" fmla="*/ 554779 w 2838422"/>
              <a:gd name="connsiteY51" fmla="*/ 956927 h 2202664"/>
              <a:gd name="connsiteX52" fmla="*/ 500928 w 2838422"/>
              <a:gd name="connsiteY52" fmla="*/ 985268 h 2202664"/>
              <a:gd name="connsiteX53" fmla="*/ 265682 w 2838422"/>
              <a:gd name="connsiteY53" fmla="*/ 1155325 h 2202664"/>
              <a:gd name="connsiteX54" fmla="*/ 139558 w 2838422"/>
              <a:gd name="connsiteY54" fmla="*/ 1193589 h 2202664"/>
              <a:gd name="connsiteX55" fmla="*/ 6345 w 2838422"/>
              <a:gd name="connsiteY55" fmla="*/ 1094389 h 2202664"/>
              <a:gd name="connsiteX56" fmla="*/ 61615 w 2838422"/>
              <a:gd name="connsiteY56" fmla="*/ 945588 h 2202664"/>
              <a:gd name="connsiteX57" fmla="*/ 509430 w 2838422"/>
              <a:gd name="connsiteY57" fmla="*/ 622482 h 2202664"/>
              <a:gd name="connsiteX58" fmla="*/ 1280356 w 2838422"/>
              <a:gd name="connsiteY58" fmla="*/ 68379 h 2202664"/>
              <a:gd name="connsiteX59" fmla="*/ 1321301 w 2838422"/>
              <a:gd name="connsiteY59" fmla="*/ 40944 h 220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838422" h="2202664">
                <a:moveTo>
                  <a:pt x="1437118" y="1129828"/>
                </a:moveTo>
                <a:lnTo>
                  <a:pt x="1437118" y="1412369"/>
                </a:lnTo>
                <a:lnTo>
                  <a:pt x="1719658" y="1412369"/>
                </a:lnTo>
                <a:lnTo>
                  <a:pt x="1719658" y="1129828"/>
                </a:lnTo>
                <a:lnTo>
                  <a:pt x="1437118" y="1129828"/>
                </a:lnTo>
                <a:close/>
                <a:moveTo>
                  <a:pt x="1114623" y="1129828"/>
                </a:moveTo>
                <a:lnTo>
                  <a:pt x="1114623" y="1412369"/>
                </a:lnTo>
                <a:lnTo>
                  <a:pt x="1397163" y="1412369"/>
                </a:lnTo>
                <a:lnTo>
                  <a:pt x="1397163" y="1129828"/>
                </a:lnTo>
                <a:lnTo>
                  <a:pt x="1114623" y="1129828"/>
                </a:lnTo>
                <a:close/>
                <a:moveTo>
                  <a:pt x="1437118" y="792351"/>
                </a:moveTo>
                <a:lnTo>
                  <a:pt x="1437118" y="1074891"/>
                </a:lnTo>
                <a:lnTo>
                  <a:pt x="1719658" y="1074891"/>
                </a:lnTo>
                <a:lnTo>
                  <a:pt x="1719658" y="792351"/>
                </a:lnTo>
                <a:lnTo>
                  <a:pt x="1437118" y="792351"/>
                </a:lnTo>
                <a:close/>
                <a:moveTo>
                  <a:pt x="1114623" y="792351"/>
                </a:moveTo>
                <a:lnTo>
                  <a:pt x="1114623" y="1074891"/>
                </a:lnTo>
                <a:lnTo>
                  <a:pt x="1397163" y="1074891"/>
                </a:lnTo>
                <a:lnTo>
                  <a:pt x="1397163" y="792351"/>
                </a:lnTo>
                <a:lnTo>
                  <a:pt x="1114623" y="792351"/>
                </a:lnTo>
                <a:close/>
                <a:moveTo>
                  <a:pt x="1321301" y="40944"/>
                </a:moveTo>
                <a:lnTo>
                  <a:pt x="1375698" y="0"/>
                </a:lnTo>
                <a:lnTo>
                  <a:pt x="1471192" y="1061"/>
                </a:lnTo>
                <a:cubicBezTo>
                  <a:pt x="1542265" y="53614"/>
                  <a:pt x="1779582" y="237845"/>
                  <a:pt x="1854298" y="279533"/>
                </a:cubicBezTo>
                <a:cubicBezTo>
                  <a:pt x="1929014" y="321221"/>
                  <a:pt x="1916651" y="317796"/>
                  <a:pt x="1919487" y="251191"/>
                </a:cubicBezTo>
                <a:cubicBezTo>
                  <a:pt x="1923737" y="144904"/>
                  <a:pt x="1944995" y="127898"/>
                  <a:pt x="2047030" y="127898"/>
                </a:cubicBezTo>
                <a:lnTo>
                  <a:pt x="2174571" y="127898"/>
                </a:lnTo>
                <a:cubicBezTo>
                  <a:pt x="2238343" y="127898"/>
                  <a:pt x="2270936" y="160492"/>
                  <a:pt x="2270936" y="224263"/>
                </a:cubicBezTo>
                <a:cubicBezTo>
                  <a:pt x="2270936" y="312127"/>
                  <a:pt x="2276605" y="399990"/>
                  <a:pt x="2269520" y="486436"/>
                </a:cubicBezTo>
                <a:cubicBezTo>
                  <a:pt x="2263851" y="557292"/>
                  <a:pt x="2292195" y="598389"/>
                  <a:pt x="2348879" y="636652"/>
                </a:cubicBezTo>
                <a:cubicBezTo>
                  <a:pt x="2484926" y="730184"/>
                  <a:pt x="2618136" y="827967"/>
                  <a:pt x="2752765" y="924332"/>
                </a:cubicBezTo>
                <a:cubicBezTo>
                  <a:pt x="2793863" y="954093"/>
                  <a:pt x="2833542" y="982435"/>
                  <a:pt x="2837793" y="1039121"/>
                </a:cubicBezTo>
                <a:cubicBezTo>
                  <a:pt x="2842045" y="1092973"/>
                  <a:pt x="2825040" y="1138320"/>
                  <a:pt x="2778273" y="1166663"/>
                </a:cubicBezTo>
                <a:cubicBezTo>
                  <a:pt x="2718754" y="1203508"/>
                  <a:pt x="2654983" y="1204925"/>
                  <a:pt x="2596881" y="1166663"/>
                </a:cubicBezTo>
                <a:cubicBezTo>
                  <a:pt x="2514687" y="1112812"/>
                  <a:pt x="2435326" y="1051876"/>
                  <a:pt x="2354550" y="995190"/>
                </a:cubicBezTo>
                <a:cubicBezTo>
                  <a:pt x="2331875" y="979602"/>
                  <a:pt x="2309200" y="945588"/>
                  <a:pt x="2283692" y="956927"/>
                </a:cubicBezTo>
                <a:cubicBezTo>
                  <a:pt x="2255348" y="969680"/>
                  <a:pt x="2270936" y="1007943"/>
                  <a:pt x="2270936" y="1034868"/>
                </a:cubicBezTo>
                <a:cubicBezTo>
                  <a:pt x="2269520" y="1207760"/>
                  <a:pt x="2270936" y="1377817"/>
                  <a:pt x="2270936" y="1547875"/>
                </a:cubicBezTo>
                <a:lnTo>
                  <a:pt x="2270936" y="2065131"/>
                </a:lnTo>
                <a:cubicBezTo>
                  <a:pt x="2270936" y="2162913"/>
                  <a:pt x="2236926" y="2199761"/>
                  <a:pt x="2140560" y="2201177"/>
                </a:cubicBezTo>
                <a:lnTo>
                  <a:pt x="1743761" y="2202594"/>
                </a:lnTo>
                <a:cubicBezTo>
                  <a:pt x="1691328" y="2204010"/>
                  <a:pt x="1672903" y="2184172"/>
                  <a:pt x="1674320" y="2131736"/>
                </a:cubicBezTo>
                <a:cubicBezTo>
                  <a:pt x="1677156" y="2014115"/>
                  <a:pt x="1672903" y="1895074"/>
                  <a:pt x="1675739" y="1777451"/>
                </a:cubicBezTo>
                <a:cubicBezTo>
                  <a:pt x="1677156" y="1715097"/>
                  <a:pt x="1655897" y="1686754"/>
                  <a:pt x="1590709" y="1688170"/>
                </a:cubicBezTo>
                <a:cubicBezTo>
                  <a:pt x="1477338" y="1691006"/>
                  <a:pt x="1363967" y="1691006"/>
                  <a:pt x="1250596" y="1688170"/>
                </a:cubicBezTo>
                <a:cubicBezTo>
                  <a:pt x="1183991" y="1686754"/>
                  <a:pt x="1164149" y="1716515"/>
                  <a:pt x="1165569" y="1777451"/>
                </a:cubicBezTo>
                <a:cubicBezTo>
                  <a:pt x="1168402" y="1895074"/>
                  <a:pt x="1164149" y="2014115"/>
                  <a:pt x="1166985" y="2131736"/>
                </a:cubicBezTo>
                <a:cubicBezTo>
                  <a:pt x="1168402" y="2184172"/>
                  <a:pt x="1148560" y="2202594"/>
                  <a:pt x="1096128" y="2201177"/>
                </a:cubicBezTo>
                <a:cubicBezTo>
                  <a:pt x="965751" y="2198341"/>
                  <a:pt x="836791" y="2201177"/>
                  <a:pt x="706414" y="2199761"/>
                </a:cubicBezTo>
                <a:cubicBezTo>
                  <a:pt x="604380" y="2198341"/>
                  <a:pt x="570368" y="2164330"/>
                  <a:pt x="570368" y="2062295"/>
                </a:cubicBezTo>
                <a:cubicBezTo>
                  <a:pt x="570368" y="1715097"/>
                  <a:pt x="570368" y="1367899"/>
                  <a:pt x="568952" y="1020699"/>
                </a:cubicBezTo>
                <a:cubicBezTo>
                  <a:pt x="568952" y="999441"/>
                  <a:pt x="581705" y="968263"/>
                  <a:pt x="554779" y="956927"/>
                </a:cubicBezTo>
                <a:cubicBezTo>
                  <a:pt x="534941" y="948424"/>
                  <a:pt x="517933" y="972515"/>
                  <a:pt x="500928" y="985268"/>
                </a:cubicBezTo>
                <a:cubicBezTo>
                  <a:pt x="421569" y="1041954"/>
                  <a:pt x="343626" y="1097223"/>
                  <a:pt x="265682" y="1155325"/>
                </a:cubicBezTo>
                <a:cubicBezTo>
                  <a:pt x="227419" y="1183669"/>
                  <a:pt x="186322" y="1199258"/>
                  <a:pt x="139558" y="1193589"/>
                </a:cubicBezTo>
                <a:cubicBezTo>
                  <a:pt x="75786" y="1186502"/>
                  <a:pt x="24767" y="1159578"/>
                  <a:pt x="6345" y="1094389"/>
                </a:cubicBezTo>
                <a:cubicBezTo>
                  <a:pt x="-12077" y="1033451"/>
                  <a:pt x="10598" y="982435"/>
                  <a:pt x="61615" y="945588"/>
                </a:cubicBezTo>
                <a:lnTo>
                  <a:pt x="509430" y="622482"/>
                </a:lnTo>
                <a:lnTo>
                  <a:pt x="1280356" y="68379"/>
                </a:lnTo>
                <a:cubicBezTo>
                  <a:pt x="1295059" y="57928"/>
                  <a:pt x="1308611" y="48783"/>
                  <a:pt x="1321301" y="4094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isometricOffAxis1Right">
              <a:rot lat="0" lon="0" rev="0"/>
            </a:camera>
            <a:lightRig rig="threePt" dir="t"/>
          </a:scene3d>
          <a:sp3d>
            <a:bevelB w="0" h="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  <p:sp>
        <p:nvSpPr>
          <p:cNvPr id="54" name="Freeform: Shape 143">
            <a:extLst>
              <a:ext uri="{FF2B5EF4-FFF2-40B4-BE49-F238E27FC236}">
                <a16:creationId xmlns:a16="http://schemas.microsoft.com/office/drawing/2014/main" id="{0926B8BA-21CA-4761-9FDC-3D131C719742}"/>
              </a:ext>
            </a:extLst>
          </p:cNvPr>
          <p:cNvSpPr/>
          <p:nvPr/>
        </p:nvSpPr>
        <p:spPr>
          <a:xfrm>
            <a:off x="3951177" y="3200693"/>
            <a:ext cx="720064" cy="558781"/>
          </a:xfrm>
          <a:custGeom>
            <a:avLst/>
            <a:gdLst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114623 w 2838422"/>
              <a:gd name="connsiteY4" fmla="*/ 1112999 h 2185835"/>
              <a:gd name="connsiteX5" fmla="*/ 1114623 w 2838422"/>
              <a:gd name="connsiteY5" fmla="*/ 1395540 h 2185835"/>
              <a:gd name="connsiteX6" fmla="*/ 1397163 w 2838422"/>
              <a:gd name="connsiteY6" fmla="*/ 1395540 h 2185835"/>
              <a:gd name="connsiteX7" fmla="*/ 1397163 w 2838422"/>
              <a:gd name="connsiteY7" fmla="*/ 1112999 h 2185835"/>
              <a:gd name="connsiteX8" fmla="*/ 1437118 w 2838422"/>
              <a:gd name="connsiteY8" fmla="*/ 775522 h 2185835"/>
              <a:gd name="connsiteX9" fmla="*/ 1437118 w 2838422"/>
              <a:gd name="connsiteY9" fmla="*/ 1058062 h 2185835"/>
              <a:gd name="connsiteX10" fmla="*/ 1719658 w 2838422"/>
              <a:gd name="connsiteY10" fmla="*/ 1058062 h 2185835"/>
              <a:gd name="connsiteX11" fmla="*/ 1719658 w 2838422"/>
              <a:gd name="connsiteY11" fmla="*/ 775522 h 2185835"/>
              <a:gd name="connsiteX12" fmla="*/ 1114623 w 2838422"/>
              <a:gd name="connsiteY12" fmla="*/ 775522 h 2185835"/>
              <a:gd name="connsiteX13" fmla="*/ 1114623 w 2838422"/>
              <a:gd name="connsiteY13" fmla="*/ 1058062 h 2185835"/>
              <a:gd name="connsiteX14" fmla="*/ 1397163 w 2838422"/>
              <a:gd name="connsiteY14" fmla="*/ 1058062 h 2185835"/>
              <a:gd name="connsiteX15" fmla="*/ 1397163 w 2838422"/>
              <a:gd name="connsiteY15" fmla="*/ 775522 h 2185835"/>
              <a:gd name="connsiteX16" fmla="*/ 1342116 w 2838422"/>
              <a:gd name="connsiteY16" fmla="*/ 0 h 2185835"/>
              <a:gd name="connsiteX17" fmla="*/ 1496309 w 2838422"/>
              <a:gd name="connsiteY17" fmla="*/ 0 h 2185835"/>
              <a:gd name="connsiteX18" fmla="*/ 1486851 w 2838422"/>
              <a:gd name="connsiteY18" fmla="*/ 6377 h 2185835"/>
              <a:gd name="connsiteX19" fmla="*/ 1519539 w 2838422"/>
              <a:gd name="connsiteY19" fmla="*/ 24115 h 2185835"/>
              <a:gd name="connsiteX20" fmla="*/ 1560949 w 2838422"/>
              <a:gd name="connsiteY20" fmla="*/ 51550 h 2185835"/>
              <a:gd name="connsiteX21" fmla="*/ 1854298 w 2838422"/>
              <a:gd name="connsiteY21" fmla="*/ 262704 h 2185835"/>
              <a:gd name="connsiteX22" fmla="*/ 1919487 w 2838422"/>
              <a:gd name="connsiteY22" fmla="*/ 234362 h 2185835"/>
              <a:gd name="connsiteX23" fmla="*/ 2047030 w 2838422"/>
              <a:gd name="connsiteY23" fmla="*/ 111069 h 2185835"/>
              <a:gd name="connsiteX24" fmla="*/ 2174571 w 2838422"/>
              <a:gd name="connsiteY24" fmla="*/ 111069 h 2185835"/>
              <a:gd name="connsiteX25" fmla="*/ 2270936 w 2838422"/>
              <a:gd name="connsiteY25" fmla="*/ 207434 h 2185835"/>
              <a:gd name="connsiteX26" fmla="*/ 2269520 w 2838422"/>
              <a:gd name="connsiteY26" fmla="*/ 469607 h 2185835"/>
              <a:gd name="connsiteX27" fmla="*/ 2348879 w 2838422"/>
              <a:gd name="connsiteY27" fmla="*/ 619823 h 2185835"/>
              <a:gd name="connsiteX28" fmla="*/ 2752765 w 2838422"/>
              <a:gd name="connsiteY28" fmla="*/ 907503 h 2185835"/>
              <a:gd name="connsiteX29" fmla="*/ 2837793 w 2838422"/>
              <a:gd name="connsiteY29" fmla="*/ 1022292 h 2185835"/>
              <a:gd name="connsiteX30" fmla="*/ 2778273 w 2838422"/>
              <a:gd name="connsiteY30" fmla="*/ 1149834 h 2185835"/>
              <a:gd name="connsiteX31" fmla="*/ 2596881 w 2838422"/>
              <a:gd name="connsiteY31" fmla="*/ 1149834 h 2185835"/>
              <a:gd name="connsiteX32" fmla="*/ 2354550 w 2838422"/>
              <a:gd name="connsiteY32" fmla="*/ 978361 h 2185835"/>
              <a:gd name="connsiteX33" fmla="*/ 2283692 w 2838422"/>
              <a:gd name="connsiteY33" fmla="*/ 940098 h 2185835"/>
              <a:gd name="connsiteX34" fmla="*/ 2270936 w 2838422"/>
              <a:gd name="connsiteY34" fmla="*/ 1018039 h 2185835"/>
              <a:gd name="connsiteX35" fmla="*/ 2270936 w 2838422"/>
              <a:gd name="connsiteY35" fmla="*/ 1531046 h 2185835"/>
              <a:gd name="connsiteX36" fmla="*/ 2270936 w 2838422"/>
              <a:gd name="connsiteY36" fmla="*/ 2048302 h 2185835"/>
              <a:gd name="connsiteX37" fmla="*/ 2140560 w 2838422"/>
              <a:gd name="connsiteY37" fmla="*/ 2184348 h 2185835"/>
              <a:gd name="connsiteX38" fmla="*/ 1743761 w 2838422"/>
              <a:gd name="connsiteY38" fmla="*/ 2185765 h 2185835"/>
              <a:gd name="connsiteX39" fmla="*/ 1674320 w 2838422"/>
              <a:gd name="connsiteY39" fmla="*/ 2114907 h 2185835"/>
              <a:gd name="connsiteX40" fmla="*/ 1675739 w 2838422"/>
              <a:gd name="connsiteY40" fmla="*/ 1760622 h 2185835"/>
              <a:gd name="connsiteX41" fmla="*/ 1590709 w 2838422"/>
              <a:gd name="connsiteY41" fmla="*/ 1671341 h 2185835"/>
              <a:gd name="connsiteX42" fmla="*/ 1250596 w 2838422"/>
              <a:gd name="connsiteY42" fmla="*/ 1671341 h 2185835"/>
              <a:gd name="connsiteX43" fmla="*/ 1165569 w 2838422"/>
              <a:gd name="connsiteY43" fmla="*/ 1760622 h 2185835"/>
              <a:gd name="connsiteX44" fmla="*/ 1166985 w 2838422"/>
              <a:gd name="connsiteY44" fmla="*/ 2114907 h 2185835"/>
              <a:gd name="connsiteX45" fmla="*/ 1096128 w 2838422"/>
              <a:gd name="connsiteY45" fmla="*/ 2184348 h 2185835"/>
              <a:gd name="connsiteX46" fmla="*/ 706414 w 2838422"/>
              <a:gd name="connsiteY46" fmla="*/ 2182932 h 2185835"/>
              <a:gd name="connsiteX47" fmla="*/ 570368 w 2838422"/>
              <a:gd name="connsiteY47" fmla="*/ 2045466 h 2185835"/>
              <a:gd name="connsiteX48" fmla="*/ 568952 w 2838422"/>
              <a:gd name="connsiteY48" fmla="*/ 1003870 h 2185835"/>
              <a:gd name="connsiteX49" fmla="*/ 554779 w 2838422"/>
              <a:gd name="connsiteY49" fmla="*/ 940098 h 2185835"/>
              <a:gd name="connsiteX50" fmla="*/ 500928 w 2838422"/>
              <a:gd name="connsiteY50" fmla="*/ 968439 h 2185835"/>
              <a:gd name="connsiteX51" fmla="*/ 265682 w 2838422"/>
              <a:gd name="connsiteY51" fmla="*/ 1138496 h 2185835"/>
              <a:gd name="connsiteX52" fmla="*/ 139558 w 2838422"/>
              <a:gd name="connsiteY52" fmla="*/ 1176760 h 2185835"/>
              <a:gd name="connsiteX53" fmla="*/ 6345 w 2838422"/>
              <a:gd name="connsiteY53" fmla="*/ 1077560 h 2185835"/>
              <a:gd name="connsiteX54" fmla="*/ 61615 w 2838422"/>
              <a:gd name="connsiteY54" fmla="*/ 928759 h 2185835"/>
              <a:gd name="connsiteX55" fmla="*/ 509430 w 2838422"/>
              <a:gd name="connsiteY55" fmla="*/ 605653 h 2185835"/>
              <a:gd name="connsiteX56" fmla="*/ 1280356 w 2838422"/>
              <a:gd name="connsiteY56" fmla="*/ 51550 h 2185835"/>
              <a:gd name="connsiteX57" fmla="*/ 1321301 w 2838422"/>
              <a:gd name="connsiteY57" fmla="*/ 24115 h 2185835"/>
              <a:gd name="connsiteX58" fmla="*/ 1352522 w 2838422"/>
              <a:gd name="connsiteY58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19539 w 2838422"/>
              <a:gd name="connsiteY23" fmla="*/ 24115 h 2185835"/>
              <a:gd name="connsiteX24" fmla="*/ 1560949 w 2838422"/>
              <a:gd name="connsiteY24" fmla="*/ 51550 h 2185835"/>
              <a:gd name="connsiteX25" fmla="*/ 1854298 w 2838422"/>
              <a:gd name="connsiteY25" fmla="*/ 262704 h 2185835"/>
              <a:gd name="connsiteX26" fmla="*/ 1919487 w 2838422"/>
              <a:gd name="connsiteY26" fmla="*/ 234362 h 2185835"/>
              <a:gd name="connsiteX27" fmla="*/ 2047030 w 2838422"/>
              <a:gd name="connsiteY27" fmla="*/ 111069 h 2185835"/>
              <a:gd name="connsiteX28" fmla="*/ 2174571 w 2838422"/>
              <a:gd name="connsiteY28" fmla="*/ 111069 h 2185835"/>
              <a:gd name="connsiteX29" fmla="*/ 2270936 w 2838422"/>
              <a:gd name="connsiteY29" fmla="*/ 207434 h 2185835"/>
              <a:gd name="connsiteX30" fmla="*/ 2269520 w 2838422"/>
              <a:gd name="connsiteY30" fmla="*/ 469607 h 2185835"/>
              <a:gd name="connsiteX31" fmla="*/ 2348879 w 2838422"/>
              <a:gd name="connsiteY31" fmla="*/ 619823 h 2185835"/>
              <a:gd name="connsiteX32" fmla="*/ 2752765 w 2838422"/>
              <a:gd name="connsiteY32" fmla="*/ 907503 h 2185835"/>
              <a:gd name="connsiteX33" fmla="*/ 2837793 w 2838422"/>
              <a:gd name="connsiteY33" fmla="*/ 1022292 h 2185835"/>
              <a:gd name="connsiteX34" fmla="*/ 2778273 w 2838422"/>
              <a:gd name="connsiteY34" fmla="*/ 1149834 h 2185835"/>
              <a:gd name="connsiteX35" fmla="*/ 2596881 w 2838422"/>
              <a:gd name="connsiteY35" fmla="*/ 1149834 h 2185835"/>
              <a:gd name="connsiteX36" fmla="*/ 2354550 w 2838422"/>
              <a:gd name="connsiteY36" fmla="*/ 978361 h 2185835"/>
              <a:gd name="connsiteX37" fmla="*/ 2283692 w 2838422"/>
              <a:gd name="connsiteY37" fmla="*/ 940098 h 2185835"/>
              <a:gd name="connsiteX38" fmla="*/ 2270936 w 2838422"/>
              <a:gd name="connsiteY38" fmla="*/ 1018039 h 2185835"/>
              <a:gd name="connsiteX39" fmla="*/ 2270936 w 2838422"/>
              <a:gd name="connsiteY39" fmla="*/ 1531046 h 2185835"/>
              <a:gd name="connsiteX40" fmla="*/ 2270936 w 2838422"/>
              <a:gd name="connsiteY40" fmla="*/ 2048302 h 2185835"/>
              <a:gd name="connsiteX41" fmla="*/ 2140560 w 2838422"/>
              <a:gd name="connsiteY41" fmla="*/ 2184348 h 2185835"/>
              <a:gd name="connsiteX42" fmla="*/ 1743761 w 2838422"/>
              <a:gd name="connsiteY42" fmla="*/ 2185765 h 2185835"/>
              <a:gd name="connsiteX43" fmla="*/ 1674320 w 2838422"/>
              <a:gd name="connsiteY43" fmla="*/ 2114907 h 2185835"/>
              <a:gd name="connsiteX44" fmla="*/ 1675739 w 2838422"/>
              <a:gd name="connsiteY44" fmla="*/ 1760622 h 2185835"/>
              <a:gd name="connsiteX45" fmla="*/ 1590709 w 2838422"/>
              <a:gd name="connsiteY45" fmla="*/ 1671341 h 2185835"/>
              <a:gd name="connsiteX46" fmla="*/ 1250596 w 2838422"/>
              <a:gd name="connsiteY46" fmla="*/ 1671341 h 2185835"/>
              <a:gd name="connsiteX47" fmla="*/ 1165569 w 2838422"/>
              <a:gd name="connsiteY47" fmla="*/ 1760622 h 2185835"/>
              <a:gd name="connsiteX48" fmla="*/ 1166985 w 2838422"/>
              <a:gd name="connsiteY48" fmla="*/ 2114907 h 2185835"/>
              <a:gd name="connsiteX49" fmla="*/ 1096128 w 2838422"/>
              <a:gd name="connsiteY49" fmla="*/ 2184348 h 2185835"/>
              <a:gd name="connsiteX50" fmla="*/ 706414 w 2838422"/>
              <a:gd name="connsiteY50" fmla="*/ 2182932 h 2185835"/>
              <a:gd name="connsiteX51" fmla="*/ 570368 w 2838422"/>
              <a:gd name="connsiteY51" fmla="*/ 2045466 h 2185835"/>
              <a:gd name="connsiteX52" fmla="*/ 568952 w 2838422"/>
              <a:gd name="connsiteY52" fmla="*/ 1003870 h 2185835"/>
              <a:gd name="connsiteX53" fmla="*/ 554779 w 2838422"/>
              <a:gd name="connsiteY53" fmla="*/ 940098 h 2185835"/>
              <a:gd name="connsiteX54" fmla="*/ 500928 w 2838422"/>
              <a:gd name="connsiteY54" fmla="*/ 968439 h 2185835"/>
              <a:gd name="connsiteX55" fmla="*/ 265682 w 2838422"/>
              <a:gd name="connsiteY55" fmla="*/ 1138496 h 2185835"/>
              <a:gd name="connsiteX56" fmla="*/ 139558 w 2838422"/>
              <a:gd name="connsiteY56" fmla="*/ 1176760 h 2185835"/>
              <a:gd name="connsiteX57" fmla="*/ 6345 w 2838422"/>
              <a:gd name="connsiteY57" fmla="*/ 1077560 h 2185835"/>
              <a:gd name="connsiteX58" fmla="*/ 61615 w 2838422"/>
              <a:gd name="connsiteY58" fmla="*/ 928759 h 2185835"/>
              <a:gd name="connsiteX59" fmla="*/ 509430 w 2838422"/>
              <a:gd name="connsiteY59" fmla="*/ 605653 h 2185835"/>
              <a:gd name="connsiteX60" fmla="*/ 1280356 w 2838422"/>
              <a:gd name="connsiteY60" fmla="*/ 51550 h 2185835"/>
              <a:gd name="connsiteX61" fmla="*/ 1321301 w 2838422"/>
              <a:gd name="connsiteY61" fmla="*/ 24115 h 2185835"/>
              <a:gd name="connsiteX62" fmla="*/ 1352522 w 2838422"/>
              <a:gd name="connsiteY62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60949 w 2838422"/>
              <a:gd name="connsiteY23" fmla="*/ 51550 h 2185835"/>
              <a:gd name="connsiteX24" fmla="*/ 1854298 w 2838422"/>
              <a:gd name="connsiteY24" fmla="*/ 262704 h 2185835"/>
              <a:gd name="connsiteX25" fmla="*/ 1919487 w 2838422"/>
              <a:gd name="connsiteY25" fmla="*/ 234362 h 2185835"/>
              <a:gd name="connsiteX26" fmla="*/ 2047030 w 2838422"/>
              <a:gd name="connsiteY26" fmla="*/ 111069 h 2185835"/>
              <a:gd name="connsiteX27" fmla="*/ 2174571 w 2838422"/>
              <a:gd name="connsiteY27" fmla="*/ 111069 h 2185835"/>
              <a:gd name="connsiteX28" fmla="*/ 2270936 w 2838422"/>
              <a:gd name="connsiteY28" fmla="*/ 207434 h 2185835"/>
              <a:gd name="connsiteX29" fmla="*/ 2269520 w 2838422"/>
              <a:gd name="connsiteY29" fmla="*/ 469607 h 2185835"/>
              <a:gd name="connsiteX30" fmla="*/ 2348879 w 2838422"/>
              <a:gd name="connsiteY30" fmla="*/ 619823 h 2185835"/>
              <a:gd name="connsiteX31" fmla="*/ 2752765 w 2838422"/>
              <a:gd name="connsiteY31" fmla="*/ 907503 h 2185835"/>
              <a:gd name="connsiteX32" fmla="*/ 2837793 w 2838422"/>
              <a:gd name="connsiteY32" fmla="*/ 1022292 h 2185835"/>
              <a:gd name="connsiteX33" fmla="*/ 2778273 w 2838422"/>
              <a:gd name="connsiteY33" fmla="*/ 1149834 h 2185835"/>
              <a:gd name="connsiteX34" fmla="*/ 2596881 w 2838422"/>
              <a:gd name="connsiteY34" fmla="*/ 1149834 h 2185835"/>
              <a:gd name="connsiteX35" fmla="*/ 2354550 w 2838422"/>
              <a:gd name="connsiteY35" fmla="*/ 978361 h 2185835"/>
              <a:gd name="connsiteX36" fmla="*/ 2283692 w 2838422"/>
              <a:gd name="connsiteY36" fmla="*/ 940098 h 2185835"/>
              <a:gd name="connsiteX37" fmla="*/ 2270936 w 2838422"/>
              <a:gd name="connsiteY37" fmla="*/ 1018039 h 2185835"/>
              <a:gd name="connsiteX38" fmla="*/ 2270936 w 2838422"/>
              <a:gd name="connsiteY38" fmla="*/ 1531046 h 2185835"/>
              <a:gd name="connsiteX39" fmla="*/ 2270936 w 2838422"/>
              <a:gd name="connsiteY39" fmla="*/ 2048302 h 2185835"/>
              <a:gd name="connsiteX40" fmla="*/ 2140560 w 2838422"/>
              <a:gd name="connsiteY40" fmla="*/ 2184348 h 2185835"/>
              <a:gd name="connsiteX41" fmla="*/ 1743761 w 2838422"/>
              <a:gd name="connsiteY41" fmla="*/ 2185765 h 2185835"/>
              <a:gd name="connsiteX42" fmla="*/ 1674320 w 2838422"/>
              <a:gd name="connsiteY42" fmla="*/ 2114907 h 2185835"/>
              <a:gd name="connsiteX43" fmla="*/ 1675739 w 2838422"/>
              <a:gd name="connsiteY43" fmla="*/ 1760622 h 2185835"/>
              <a:gd name="connsiteX44" fmla="*/ 1590709 w 2838422"/>
              <a:gd name="connsiteY44" fmla="*/ 1671341 h 2185835"/>
              <a:gd name="connsiteX45" fmla="*/ 1250596 w 2838422"/>
              <a:gd name="connsiteY45" fmla="*/ 1671341 h 2185835"/>
              <a:gd name="connsiteX46" fmla="*/ 1165569 w 2838422"/>
              <a:gd name="connsiteY46" fmla="*/ 1760622 h 2185835"/>
              <a:gd name="connsiteX47" fmla="*/ 1166985 w 2838422"/>
              <a:gd name="connsiteY47" fmla="*/ 2114907 h 2185835"/>
              <a:gd name="connsiteX48" fmla="*/ 1096128 w 2838422"/>
              <a:gd name="connsiteY48" fmla="*/ 2184348 h 2185835"/>
              <a:gd name="connsiteX49" fmla="*/ 706414 w 2838422"/>
              <a:gd name="connsiteY49" fmla="*/ 2182932 h 2185835"/>
              <a:gd name="connsiteX50" fmla="*/ 570368 w 2838422"/>
              <a:gd name="connsiteY50" fmla="*/ 2045466 h 2185835"/>
              <a:gd name="connsiteX51" fmla="*/ 568952 w 2838422"/>
              <a:gd name="connsiteY51" fmla="*/ 1003870 h 2185835"/>
              <a:gd name="connsiteX52" fmla="*/ 554779 w 2838422"/>
              <a:gd name="connsiteY52" fmla="*/ 940098 h 2185835"/>
              <a:gd name="connsiteX53" fmla="*/ 500928 w 2838422"/>
              <a:gd name="connsiteY53" fmla="*/ 968439 h 2185835"/>
              <a:gd name="connsiteX54" fmla="*/ 265682 w 2838422"/>
              <a:gd name="connsiteY54" fmla="*/ 1138496 h 2185835"/>
              <a:gd name="connsiteX55" fmla="*/ 139558 w 2838422"/>
              <a:gd name="connsiteY55" fmla="*/ 1176760 h 2185835"/>
              <a:gd name="connsiteX56" fmla="*/ 6345 w 2838422"/>
              <a:gd name="connsiteY56" fmla="*/ 1077560 h 2185835"/>
              <a:gd name="connsiteX57" fmla="*/ 61615 w 2838422"/>
              <a:gd name="connsiteY57" fmla="*/ 928759 h 2185835"/>
              <a:gd name="connsiteX58" fmla="*/ 509430 w 2838422"/>
              <a:gd name="connsiteY58" fmla="*/ 605653 h 2185835"/>
              <a:gd name="connsiteX59" fmla="*/ 1280356 w 2838422"/>
              <a:gd name="connsiteY59" fmla="*/ 51550 h 2185835"/>
              <a:gd name="connsiteX60" fmla="*/ 1321301 w 2838422"/>
              <a:gd name="connsiteY60" fmla="*/ 24115 h 2185835"/>
              <a:gd name="connsiteX61" fmla="*/ 1352522 w 2838422"/>
              <a:gd name="connsiteY61" fmla="*/ 7016 h 2185835"/>
              <a:gd name="connsiteX0" fmla="*/ 1437118 w 2838422"/>
              <a:gd name="connsiteY0" fmla="*/ 1150228 h 2223064"/>
              <a:gd name="connsiteX1" fmla="*/ 1437118 w 2838422"/>
              <a:gd name="connsiteY1" fmla="*/ 1432769 h 2223064"/>
              <a:gd name="connsiteX2" fmla="*/ 1719658 w 2838422"/>
              <a:gd name="connsiteY2" fmla="*/ 1432769 h 2223064"/>
              <a:gd name="connsiteX3" fmla="*/ 1719658 w 2838422"/>
              <a:gd name="connsiteY3" fmla="*/ 1150228 h 2223064"/>
              <a:gd name="connsiteX4" fmla="*/ 1437118 w 2838422"/>
              <a:gd name="connsiteY4" fmla="*/ 1150228 h 2223064"/>
              <a:gd name="connsiteX5" fmla="*/ 1114623 w 2838422"/>
              <a:gd name="connsiteY5" fmla="*/ 1150228 h 2223064"/>
              <a:gd name="connsiteX6" fmla="*/ 1114623 w 2838422"/>
              <a:gd name="connsiteY6" fmla="*/ 1432769 h 2223064"/>
              <a:gd name="connsiteX7" fmla="*/ 1397163 w 2838422"/>
              <a:gd name="connsiteY7" fmla="*/ 1432769 h 2223064"/>
              <a:gd name="connsiteX8" fmla="*/ 1397163 w 2838422"/>
              <a:gd name="connsiteY8" fmla="*/ 1150228 h 2223064"/>
              <a:gd name="connsiteX9" fmla="*/ 1114623 w 2838422"/>
              <a:gd name="connsiteY9" fmla="*/ 1150228 h 2223064"/>
              <a:gd name="connsiteX10" fmla="*/ 1437118 w 2838422"/>
              <a:gd name="connsiteY10" fmla="*/ 812751 h 2223064"/>
              <a:gd name="connsiteX11" fmla="*/ 1437118 w 2838422"/>
              <a:gd name="connsiteY11" fmla="*/ 1095291 h 2223064"/>
              <a:gd name="connsiteX12" fmla="*/ 1719658 w 2838422"/>
              <a:gd name="connsiteY12" fmla="*/ 1095291 h 2223064"/>
              <a:gd name="connsiteX13" fmla="*/ 1719658 w 2838422"/>
              <a:gd name="connsiteY13" fmla="*/ 812751 h 2223064"/>
              <a:gd name="connsiteX14" fmla="*/ 1437118 w 2838422"/>
              <a:gd name="connsiteY14" fmla="*/ 812751 h 2223064"/>
              <a:gd name="connsiteX15" fmla="*/ 1114623 w 2838422"/>
              <a:gd name="connsiteY15" fmla="*/ 812751 h 2223064"/>
              <a:gd name="connsiteX16" fmla="*/ 1114623 w 2838422"/>
              <a:gd name="connsiteY16" fmla="*/ 1095291 h 2223064"/>
              <a:gd name="connsiteX17" fmla="*/ 1397163 w 2838422"/>
              <a:gd name="connsiteY17" fmla="*/ 1095291 h 2223064"/>
              <a:gd name="connsiteX18" fmla="*/ 1397163 w 2838422"/>
              <a:gd name="connsiteY18" fmla="*/ 812751 h 2223064"/>
              <a:gd name="connsiteX19" fmla="*/ 1114623 w 2838422"/>
              <a:gd name="connsiteY19" fmla="*/ 812751 h 2223064"/>
              <a:gd name="connsiteX20" fmla="*/ 1411515 w 2838422"/>
              <a:gd name="connsiteY20" fmla="*/ 0 h 2223064"/>
              <a:gd name="connsiteX21" fmla="*/ 1496309 w 2838422"/>
              <a:gd name="connsiteY21" fmla="*/ 37229 h 2223064"/>
              <a:gd name="connsiteX22" fmla="*/ 1486851 w 2838422"/>
              <a:gd name="connsiteY22" fmla="*/ 43606 h 2223064"/>
              <a:gd name="connsiteX23" fmla="*/ 1560949 w 2838422"/>
              <a:gd name="connsiteY23" fmla="*/ 88779 h 2223064"/>
              <a:gd name="connsiteX24" fmla="*/ 1854298 w 2838422"/>
              <a:gd name="connsiteY24" fmla="*/ 299933 h 2223064"/>
              <a:gd name="connsiteX25" fmla="*/ 1919487 w 2838422"/>
              <a:gd name="connsiteY25" fmla="*/ 271591 h 2223064"/>
              <a:gd name="connsiteX26" fmla="*/ 2047030 w 2838422"/>
              <a:gd name="connsiteY26" fmla="*/ 148298 h 2223064"/>
              <a:gd name="connsiteX27" fmla="*/ 2174571 w 2838422"/>
              <a:gd name="connsiteY27" fmla="*/ 148298 h 2223064"/>
              <a:gd name="connsiteX28" fmla="*/ 2270936 w 2838422"/>
              <a:gd name="connsiteY28" fmla="*/ 244663 h 2223064"/>
              <a:gd name="connsiteX29" fmla="*/ 2269520 w 2838422"/>
              <a:gd name="connsiteY29" fmla="*/ 506836 h 2223064"/>
              <a:gd name="connsiteX30" fmla="*/ 2348879 w 2838422"/>
              <a:gd name="connsiteY30" fmla="*/ 657052 h 2223064"/>
              <a:gd name="connsiteX31" fmla="*/ 2752765 w 2838422"/>
              <a:gd name="connsiteY31" fmla="*/ 944732 h 2223064"/>
              <a:gd name="connsiteX32" fmla="*/ 2837793 w 2838422"/>
              <a:gd name="connsiteY32" fmla="*/ 1059521 h 2223064"/>
              <a:gd name="connsiteX33" fmla="*/ 2778273 w 2838422"/>
              <a:gd name="connsiteY33" fmla="*/ 1187063 h 2223064"/>
              <a:gd name="connsiteX34" fmla="*/ 2596881 w 2838422"/>
              <a:gd name="connsiteY34" fmla="*/ 1187063 h 2223064"/>
              <a:gd name="connsiteX35" fmla="*/ 2354550 w 2838422"/>
              <a:gd name="connsiteY35" fmla="*/ 1015590 h 2223064"/>
              <a:gd name="connsiteX36" fmla="*/ 2283692 w 2838422"/>
              <a:gd name="connsiteY36" fmla="*/ 977327 h 2223064"/>
              <a:gd name="connsiteX37" fmla="*/ 2270936 w 2838422"/>
              <a:gd name="connsiteY37" fmla="*/ 1055268 h 2223064"/>
              <a:gd name="connsiteX38" fmla="*/ 2270936 w 2838422"/>
              <a:gd name="connsiteY38" fmla="*/ 1568275 h 2223064"/>
              <a:gd name="connsiteX39" fmla="*/ 2270936 w 2838422"/>
              <a:gd name="connsiteY39" fmla="*/ 2085531 h 2223064"/>
              <a:gd name="connsiteX40" fmla="*/ 2140560 w 2838422"/>
              <a:gd name="connsiteY40" fmla="*/ 2221577 h 2223064"/>
              <a:gd name="connsiteX41" fmla="*/ 1743761 w 2838422"/>
              <a:gd name="connsiteY41" fmla="*/ 2222994 h 2223064"/>
              <a:gd name="connsiteX42" fmla="*/ 1674320 w 2838422"/>
              <a:gd name="connsiteY42" fmla="*/ 2152136 h 2223064"/>
              <a:gd name="connsiteX43" fmla="*/ 1675739 w 2838422"/>
              <a:gd name="connsiteY43" fmla="*/ 1797851 h 2223064"/>
              <a:gd name="connsiteX44" fmla="*/ 1590709 w 2838422"/>
              <a:gd name="connsiteY44" fmla="*/ 1708570 h 2223064"/>
              <a:gd name="connsiteX45" fmla="*/ 1250596 w 2838422"/>
              <a:gd name="connsiteY45" fmla="*/ 1708570 h 2223064"/>
              <a:gd name="connsiteX46" fmla="*/ 1165569 w 2838422"/>
              <a:gd name="connsiteY46" fmla="*/ 1797851 h 2223064"/>
              <a:gd name="connsiteX47" fmla="*/ 1166985 w 2838422"/>
              <a:gd name="connsiteY47" fmla="*/ 2152136 h 2223064"/>
              <a:gd name="connsiteX48" fmla="*/ 1096128 w 2838422"/>
              <a:gd name="connsiteY48" fmla="*/ 2221577 h 2223064"/>
              <a:gd name="connsiteX49" fmla="*/ 706414 w 2838422"/>
              <a:gd name="connsiteY49" fmla="*/ 2220161 h 2223064"/>
              <a:gd name="connsiteX50" fmla="*/ 570368 w 2838422"/>
              <a:gd name="connsiteY50" fmla="*/ 2082695 h 2223064"/>
              <a:gd name="connsiteX51" fmla="*/ 568952 w 2838422"/>
              <a:gd name="connsiteY51" fmla="*/ 1041099 h 2223064"/>
              <a:gd name="connsiteX52" fmla="*/ 554779 w 2838422"/>
              <a:gd name="connsiteY52" fmla="*/ 977327 h 2223064"/>
              <a:gd name="connsiteX53" fmla="*/ 500928 w 2838422"/>
              <a:gd name="connsiteY53" fmla="*/ 1005668 h 2223064"/>
              <a:gd name="connsiteX54" fmla="*/ 265682 w 2838422"/>
              <a:gd name="connsiteY54" fmla="*/ 1175725 h 2223064"/>
              <a:gd name="connsiteX55" fmla="*/ 139558 w 2838422"/>
              <a:gd name="connsiteY55" fmla="*/ 1213989 h 2223064"/>
              <a:gd name="connsiteX56" fmla="*/ 6345 w 2838422"/>
              <a:gd name="connsiteY56" fmla="*/ 1114789 h 2223064"/>
              <a:gd name="connsiteX57" fmla="*/ 61615 w 2838422"/>
              <a:gd name="connsiteY57" fmla="*/ 965988 h 2223064"/>
              <a:gd name="connsiteX58" fmla="*/ 509430 w 2838422"/>
              <a:gd name="connsiteY58" fmla="*/ 642882 h 2223064"/>
              <a:gd name="connsiteX59" fmla="*/ 1280356 w 2838422"/>
              <a:gd name="connsiteY59" fmla="*/ 88779 h 2223064"/>
              <a:gd name="connsiteX60" fmla="*/ 1321301 w 2838422"/>
              <a:gd name="connsiteY60" fmla="*/ 61344 h 2223064"/>
              <a:gd name="connsiteX61" fmla="*/ 1411515 w 2838422"/>
              <a:gd name="connsiteY61" fmla="*/ 0 h 2223064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96309 w 2838422"/>
              <a:gd name="connsiteY21" fmla="*/ 52616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92527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471192 w 2838422"/>
              <a:gd name="connsiteY23" fmla="*/ 36848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29828 h 2202664"/>
              <a:gd name="connsiteX1" fmla="*/ 1437118 w 2838422"/>
              <a:gd name="connsiteY1" fmla="*/ 1412369 h 2202664"/>
              <a:gd name="connsiteX2" fmla="*/ 1719658 w 2838422"/>
              <a:gd name="connsiteY2" fmla="*/ 1412369 h 2202664"/>
              <a:gd name="connsiteX3" fmla="*/ 1719658 w 2838422"/>
              <a:gd name="connsiteY3" fmla="*/ 1129828 h 2202664"/>
              <a:gd name="connsiteX4" fmla="*/ 1437118 w 2838422"/>
              <a:gd name="connsiteY4" fmla="*/ 1129828 h 2202664"/>
              <a:gd name="connsiteX5" fmla="*/ 1114623 w 2838422"/>
              <a:gd name="connsiteY5" fmla="*/ 1129828 h 2202664"/>
              <a:gd name="connsiteX6" fmla="*/ 1114623 w 2838422"/>
              <a:gd name="connsiteY6" fmla="*/ 1412369 h 2202664"/>
              <a:gd name="connsiteX7" fmla="*/ 1397163 w 2838422"/>
              <a:gd name="connsiteY7" fmla="*/ 1412369 h 2202664"/>
              <a:gd name="connsiteX8" fmla="*/ 1397163 w 2838422"/>
              <a:gd name="connsiteY8" fmla="*/ 1129828 h 2202664"/>
              <a:gd name="connsiteX9" fmla="*/ 1114623 w 2838422"/>
              <a:gd name="connsiteY9" fmla="*/ 1129828 h 2202664"/>
              <a:gd name="connsiteX10" fmla="*/ 1437118 w 2838422"/>
              <a:gd name="connsiteY10" fmla="*/ 792351 h 2202664"/>
              <a:gd name="connsiteX11" fmla="*/ 1437118 w 2838422"/>
              <a:gd name="connsiteY11" fmla="*/ 1074891 h 2202664"/>
              <a:gd name="connsiteX12" fmla="*/ 1719658 w 2838422"/>
              <a:gd name="connsiteY12" fmla="*/ 1074891 h 2202664"/>
              <a:gd name="connsiteX13" fmla="*/ 1719658 w 2838422"/>
              <a:gd name="connsiteY13" fmla="*/ 792351 h 2202664"/>
              <a:gd name="connsiteX14" fmla="*/ 1437118 w 2838422"/>
              <a:gd name="connsiteY14" fmla="*/ 792351 h 2202664"/>
              <a:gd name="connsiteX15" fmla="*/ 1114623 w 2838422"/>
              <a:gd name="connsiteY15" fmla="*/ 792351 h 2202664"/>
              <a:gd name="connsiteX16" fmla="*/ 1114623 w 2838422"/>
              <a:gd name="connsiteY16" fmla="*/ 1074891 h 2202664"/>
              <a:gd name="connsiteX17" fmla="*/ 1397163 w 2838422"/>
              <a:gd name="connsiteY17" fmla="*/ 1074891 h 2202664"/>
              <a:gd name="connsiteX18" fmla="*/ 1397163 w 2838422"/>
              <a:gd name="connsiteY18" fmla="*/ 792351 h 2202664"/>
              <a:gd name="connsiteX19" fmla="*/ 1114623 w 2838422"/>
              <a:gd name="connsiteY19" fmla="*/ 792351 h 2202664"/>
              <a:gd name="connsiteX20" fmla="*/ 1321301 w 2838422"/>
              <a:gd name="connsiteY20" fmla="*/ 40944 h 2202664"/>
              <a:gd name="connsiteX21" fmla="*/ 1375698 w 2838422"/>
              <a:gd name="connsiteY21" fmla="*/ 0 h 2202664"/>
              <a:gd name="connsiteX22" fmla="*/ 1471192 w 2838422"/>
              <a:gd name="connsiteY22" fmla="*/ 1061 h 2202664"/>
              <a:gd name="connsiteX23" fmla="*/ 1854298 w 2838422"/>
              <a:gd name="connsiteY23" fmla="*/ 279533 h 2202664"/>
              <a:gd name="connsiteX24" fmla="*/ 1919487 w 2838422"/>
              <a:gd name="connsiteY24" fmla="*/ 251191 h 2202664"/>
              <a:gd name="connsiteX25" fmla="*/ 2047030 w 2838422"/>
              <a:gd name="connsiteY25" fmla="*/ 127898 h 2202664"/>
              <a:gd name="connsiteX26" fmla="*/ 2174571 w 2838422"/>
              <a:gd name="connsiteY26" fmla="*/ 127898 h 2202664"/>
              <a:gd name="connsiteX27" fmla="*/ 2270936 w 2838422"/>
              <a:gd name="connsiteY27" fmla="*/ 224263 h 2202664"/>
              <a:gd name="connsiteX28" fmla="*/ 2269520 w 2838422"/>
              <a:gd name="connsiteY28" fmla="*/ 486436 h 2202664"/>
              <a:gd name="connsiteX29" fmla="*/ 2348879 w 2838422"/>
              <a:gd name="connsiteY29" fmla="*/ 636652 h 2202664"/>
              <a:gd name="connsiteX30" fmla="*/ 2752765 w 2838422"/>
              <a:gd name="connsiteY30" fmla="*/ 924332 h 2202664"/>
              <a:gd name="connsiteX31" fmla="*/ 2837793 w 2838422"/>
              <a:gd name="connsiteY31" fmla="*/ 1039121 h 2202664"/>
              <a:gd name="connsiteX32" fmla="*/ 2778273 w 2838422"/>
              <a:gd name="connsiteY32" fmla="*/ 1166663 h 2202664"/>
              <a:gd name="connsiteX33" fmla="*/ 2596881 w 2838422"/>
              <a:gd name="connsiteY33" fmla="*/ 1166663 h 2202664"/>
              <a:gd name="connsiteX34" fmla="*/ 2354550 w 2838422"/>
              <a:gd name="connsiteY34" fmla="*/ 995190 h 2202664"/>
              <a:gd name="connsiteX35" fmla="*/ 2283692 w 2838422"/>
              <a:gd name="connsiteY35" fmla="*/ 956927 h 2202664"/>
              <a:gd name="connsiteX36" fmla="*/ 2270936 w 2838422"/>
              <a:gd name="connsiteY36" fmla="*/ 1034868 h 2202664"/>
              <a:gd name="connsiteX37" fmla="*/ 2270936 w 2838422"/>
              <a:gd name="connsiteY37" fmla="*/ 1547875 h 2202664"/>
              <a:gd name="connsiteX38" fmla="*/ 2270936 w 2838422"/>
              <a:gd name="connsiteY38" fmla="*/ 2065131 h 2202664"/>
              <a:gd name="connsiteX39" fmla="*/ 2140560 w 2838422"/>
              <a:gd name="connsiteY39" fmla="*/ 2201177 h 2202664"/>
              <a:gd name="connsiteX40" fmla="*/ 1743761 w 2838422"/>
              <a:gd name="connsiteY40" fmla="*/ 2202594 h 2202664"/>
              <a:gd name="connsiteX41" fmla="*/ 1674320 w 2838422"/>
              <a:gd name="connsiteY41" fmla="*/ 2131736 h 2202664"/>
              <a:gd name="connsiteX42" fmla="*/ 1675739 w 2838422"/>
              <a:gd name="connsiteY42" fmla="*/ 1777451 h 2202664"/>
              <a:gd name="connsiteX43" fmla="*/ 1590709 w 2838422"/>
              <a:gd name="connsiteY43" fmla="*/ 1688170 h 2202664"/>
              <a:gd name="connsiteX44" fmla="*/ 1250596 w 2838422"/>
              <a:gd name="connsiteY44" fmla="*/ 1688170 h 2202664"/>
              <a:gd name="connsiteX45" fmla="*/ 1165569 w 2838422"/>
              <a:gd name="connsiteY45" fmla="*/ 1777451 h 2202664"/>
              <a:gd name="connsiteX46" fmla="*/ 1166985 w 2838422"/>
              <a:gd name="connsiteY46" fmla="*/ 2131736 h 2202664"/>
              <a:gd name="connsiteX47" fmla="*/ 1096128 w 2838422"/>
              <a:gd name="connsiteY47" fmla="*/ 2201177 h 2202664"/>
              <a:gd name="connsiteX48" fmla="*/ 706414 w 2838422"/>
              <a:gd name="connsiteY48" fmla="*/ 2199761 h 2202664"/>
              <a:gd name="connsiteX49" fmla="*/ 570368 w 2838422"/>
              <a:gd name="connsiteY49" fmla="*/ 2062295 h 2202664"/>
              <a:gd name="connsiteX50" fmla="*/ 568952 w 2838422"/>
              <a:gd name="connsiteY50" fmla="*/ 1020699 h 2202664"/>
              <a:gd name="connsiteX51" fmla="*/ 554779 w 2838422"/>
              <a:gd name="connsiteY51" fmla="*/ 956927 h 2202664"/>
              <a:gd name="connsiteX52" fmla="*/ 500928 w 2838422"/>
              <a:gd name="connsiteY52" fmla="*/ 985268 h 2202664"/>
              <a:gd name="connsiteX53" fmla="*/ 265682 w 2838422"/>
              <a:gd name="connsiteY53" fmla="*/ 1155325 h 2202664"/>
              <a:gd name="connsiteX54" fmla="*/ 139558 w 2838422"/>
              <a:gd name="connsiteY54" fmla="*/ 1193589 h 2202664"/>
              <a:gd name="connsiteX55" fmla="*/ 6345 w 2838422"/>
              <a:gd name="connsiteY55" fmla="*/ 1094389 h 2202664"/>
              <a:gd name="connsiteX56" fmla="*/ 61615 w 2838422"/>
              <a:gd name="connsiteY56" fmla="*/ 945588 h 2202664"/>
              <a:gd name="connsiteX57" fmla="*/ 509430 w 2838422"/>
              <a:gd name="connsiteY57" fmla="*/ 622482 h 2202664"/>
              <a:gd name="connsiteX58" fmla="*/ 1280356 w 2838422"/>
              <a:gd name="connsiteY58" fmla="*/ 68379 h 2202664"/>
              <a:gd name="connsiteX59" fmla="*/ 1321301 w 2838422"/>
              <a:gd name="connsiteY59" fmla="*/ 40944 h 220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838422" h="2202664">
                <a:moveTo>
                  <a:pt x="1437118" y="1129828"/>
                </a:moveTo>
                <a:lnTo>
                  <a:pt x="1437118" y="1412369"/>
                </a:lnTo>
                <a:lnTo>
                  <a:pt x="1719658" y="1412369"/>
                </a:lnTo>
                <a:lnTo>
                  <a:pt x="1719658" y="1129828"/>
                </a:lnTo>
                <a:lnTo>
                  <a:pt x="1437118" y="1129828"/>
                </a:lnTo>
                <a:close/>
                <a:moveTo>
                  <a:pt x="1114623" y="1129828"/>
                </a:moveTo>
                <a:lnTo>
                  <a:pt x="1114623" y="1412369"/>
                </a:lnTo>
                <a:lnTo>
                  <a:pt x="1397163" y="1412369"/>
                </a:lnTo>
                <a:lnTo>
                  <a:pt x="1397163" y="1129828"/>
                </a:lnTo>
                <a:lnTo>
                  <a:pt x="1114623" y="1129828"/>
                </a:lnTo>
                <a:close/>
                <a:moveTo>
                  <a:pt x="1437118" y="792351"/>
                </a:moveTo>
                <a:lnTo>
                  <a:pt x="1437118" y="1074891"/>
                </a:lnTo>
                <a:lnTo>
                  <a:pt x="1719658" y="1074891"/>
                </a:lnTo>
                <a:lnTo>
                  <a:pt x="1719658" y="792351"/>
                </a:lnTo>
                <a:lnTo>
                  <a:pt x="1437118" y="792351"/>
                </a:lnTo>
                <a:close/>
                <a:moveTo>
                  <a:pt x="1114623" y="792351"/>
                </a:moveTo>
                <a:lnTo>
                  <a:pt x="1114623" y="1074891"/>
                </a:lnTo>
                <a:lnTo>
                  <a:pt x="1397163" y="1074891"/>
                </a:lnTo>
                <a:lnTo>
                  <a:pt x="1397163" y="792351"/>
                </a:lnTo>
                <a:lnTo>
                  <a:pt x="1114623" y="792351"/>
                </a:lnTo>
                <a:close/>
                <a:moveTo>
                  <a:pt x="1321301" y="40944"/>
                </a:moveTo>
                <a:lnTo>
                  <a:pt x="1375698" y="0"/>
                </a:lnTo>
                <a:lnTo>
                  <a:pt x="1471192" y="1061"/>
                </a:lnTo>
                <a:cubicBezTo>
                  <a:pt x="1542265" y="53614"/>
                  <a:pt x="1779582" y="237845"/>
                  <a:pt x="1854298" y="279533"/>
                </a:cubicBezTo>
                <a:cubicBezTo>
                  <a:pt x="1929014" y="321221"/>
                  <a:pt x="1916651" y="317796"/>
                  <a:pt x="1919487" y="251191"/>
                </a:cubicBezTo>
                <a:cubicBezTo>
                  <a:pt x="1923737" y="144904"/>
                  <a:pt x="1944995" y="127898"/>
                  <a:pt x="2047030" y="127898"/>
                </a:cubicBezTo>
                <a:lnTo>
                  <a:pt x="2174571" y="127898"/>
                </a:lnTo>
                <a:cubicBezTo>
                  <a:pt x="2238343" y="127898"/>
                  <a:pt x="2270936" y="160492"/>
                  <a:pt x="2270936" y="224263"/>
                </a:cubicBezTo>
                <a:cubicBezTo>
                  <a:pt x="2270936" y="312127"/>
                  <a:pt x="2276605" y="399990"/>
                  <a:pt x="2269520" y="486436"/>
                </a:cubicBezTo>
                <a:cubicBezTo>
                  <a:pt x="2263851" y="557292"/>
                  <a:pt x="2292195" y="598389"/>
                  <a:pt x="2348879" y="636652"/>
                </a:cubicBezTo>
                <a:cubicBezTo>
                  <a:pt x="2484926" y="730184"/>
                  <a:pt x="2618136" y="827967"/>
                  <a:pt x="2752765" y="924332"/>
                </a:cubicBezTo>
                <a:cubicBezTo>
                  <a:pt x="2793863" y="954093"/>
                  <a:pt x="2833542" y="982435"/>
                  <a:pt x="2837793" y="1039121"/>
                </a:cubicBezTo>
                <a:cubicBezTo>
                  <a:pt x="2842045" y="1092973"/>
                  <a:pt x="2825040" y="1138320"/>
                  <a:pt x="2778273" y="1166663"/>
                </a:cubicBezTo>
                <a:cubicBezTo>
                  <a:pt x="2718754" y="1203508"/>
                  <a:pt x="2654983" y="1204925"/>
                  <a:pt x="2596881" y="1166663"/>
                </a:cubicBezTo>
                <a:cubicBezTo>
                  <a:pt x="2514687" y="1112812"/>
                  <a:pt x="2435326" y="1051876"/>
                  <a:pt x="2354550" y="995190"/>
                </a:cubicBezTo>
                <a:cubicBezTo>
                  <a:pt x="2331875" y="979602"/>
                  <a:pt x="2309200" y="945588"/>
                  <a:pt x="2283692" y="956927"/>
                </a:cubicBezTo>
                <a:cubicBezTo>
                  <a:pt x="2255348" y="969680"/>
                  <a:pt x="2270936" y="1007943"/>
                  <a:pt x="2270936" y="1034868"/>
                </a:cubicBezTo>
                <a:cubicBezTo>
                  <a:pt x="2269520" y="1207760"/>
                  <a:pt x="2270936" y="1377817"/>
                  <a:pt x="2270936" y="1547875"/>
                </a:cubicBezTo>
                <a:lnTo>
                  <a:pt x="2270936" y="2065131"/>
                </a:lnTo>
                <a:cubicBezTo>
                  <a:pt x="2270936" y="2162913"/>
                  <a:pt x="2236926" y="2199761"/>
                  <a:pt x="2140560" y="2201177"/>
                </a:cubicBezTo>
                <a:lnTo>
                  <a:pt x="1743761" y="2202594"/>
                </a:lnTo>
                <a:cubicBezTo>
                  <a:pt x="1691328" y="2204010"/>
                  <a:pt x="1672903" y="2184172"/>
                  <a:pt x="1674320" y="2131736"/>
                </a:cubicBezTo>
                <a:cubicBezTo>
                  <a:pt x="1677156" y="2014115"/>
                  <a:pt x="1672903" y="1895074"/>
                  <a:pt x="1675739" y="1777451"/>
                </a:cubicBezTo>
                <a:cubicBezTo>
                  <a:pt x="1677156" y="1715097"/>
                  <a:pt x="1655897" y="1686754"/>
                  <a:pt x="1590709" y="1688170"/>
                </a:cubicBezTo>
                <a:cubicBezTo>
                  <a:pt x="1477338" y="1691006"/>
                  <a:pt x="1363967" y="1691006"/>
                  <a:pt x="1250596" y="1688170"/>
                </a:cubicBezTo>
                <a:cubicBezTo>
                  <a:pt x="1183991" y="1686754"/>
                  <a:pt x="1164149" y="1716515"/>
                  <a:pt x="1165569" y="1777451"/>
                </a:cubicBezTo>
                <a:cubicBezTo>
                  <a:pt x="1168402" y="1895074"/>
                  <a:pt x="1164149" y="2014115"/>
                  <a:pt x="1166985" y="2131736"/>
                </a:cubicBezTo>
                <a:cubicBezTo>
                  <a:pt x="1168402" y="2184172"/>
                  <a:pt x="1148560" y="2202594"/>
                  <a:pt x="1096128" y="2201177"/>
                </a:cubicBezTo>
                <a:cubicBezTo>
                  <a:pt x="965751" y="2198341"/>
                  <a:pt x="836791" y="2201177"/>
                  <a:pt x="706414" y="2199761"/>
                </a:cubicBezTo>
                <a:cubicBezTo>
                  <a:pt x="604380" y="2198341"/>
                  <a:pt x="570368" y="2164330"/>
                  <a:pt x="570368" y="2062295"/>
                </a:cubicBezTo>
                <a:cubicBezTo>
                  <a:pt x="570368" y="1715097"/>
                  <a:pt x="570368" y="1367899"/>
                  <a:pt x="568952" y="1020699"/>
                </a:cubicBezTo>
                <a:cubicBezTo>
                  <a:pt x="568952" y="999441"/>
                  <a:pt x="581705" y="968263"/>
                  <a:pt x="554779" y="956927"/>
                </a:cubicBezTo>
                <a:cubicBezTo>
                  <a:pt x="534941" y="948424"/>
                  <a:pt x="517933" y="972515"/>
                  <a:pt x="500928" y="985268"/>
                </a:cubicBezTo>
                <a:cubicBezTo>
                  <a:pt x="421569" y="1041954"/>
                  <a:pt x="343626" y="1097223"/>
                  <a:pt x="265682" y="1155325"/>
                </a:cubicBezTo>
                <a:cubicBezTo>
                  <a:pt x="227419" y="1183669"/>
                  <a:pt x="186322" y="1199258"/>
                  <a:pt x="139558" y="1193589"/>
                </a:cubicBezTo>
                <a:cubicBezTo>
                  <a:pt x="75786" y="1186502"/>
                  <a:pt x="24767" y="1159578"/>
                  <a:pt x="6345" y="1094389"/>
                </a:cubicBezTo>
                <a:cubicBezTo>
                  <a:pt x="-12077" y="1033451"/>
                  <a:pt x="10598" y="982435"/>
                  <a:pt x="61615" y="945588"/>
                </a:cubicBezTo>
                <a:lnTo>
                  <a:pt x="509430" y="622482"/>
                </a:lnTo>
                <a:lnTo>
                  <a:pt x="1280356" y="68379"/>
                </a:lnTo>
                <a:cubicBezTo>
                  <a:pt x="1295059" y="57928"/>
                  <a:pt x="1308611" y="48783"/>
                  <a:pt x="1321301" y="409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isometricOffAxis1Right">
              <a:rot lat="0" lon="0" rev="0"/>
            </a:camera>
            <a:lightRig rig="threePt" dir="t"/>
          </a:scene3d>
          <a:sp3d>
            <a:bevelB w="0" h="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  <p:sp>
        <p:nvSpPr>
          <p:cNvPr id="55" name="Freeform: Shape 143">
            <a:extLst>
              <a:ext uri="{FF2B5EF4-FFF2-40B4-BE49-F238E27FC236}">
                <a16:creationId xmlns:a16="http://schemas.microsoft.com/office/drawing/2014/main" id="{819FF0DA-D200-48A5-B86E-30B4CB830836}"/>
              </a:ext>
            </a:extLst>
          </p:cNvPr>
          <p:cNvSpPr/>
          <p:nvPr/>
        </p:nvSpPr>
        <p:spPr>
          <a:xfrm>
            <a:off x="4867274" y="4347247"/>
            <a:ext cx="720064" cy="558781"/>
          </a:xfrm>
          <a:custGeom>
            <a:avLst/>
            <a:gdLst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114623 w 2838422"/>
              <a:gd name="connsiteY4" fmla="*/ 1112999 h 2185835"/>
              <a:gd name="connsiteX5" fmla="*/ 1114623 w 2838422"/>
              <a:gd name="connsiteY5" fmla="*/ 1395540 h 2185835"/>
              <a:gd name="connsiteX6" fmla="*/ 1397163 w 2838422"/>
              <a:gd name="connsiteY6" fmla="*/ 1395540 h 2185835"/>
              <a:gd name="connsiteX7" fmla="*/ 1397163 w 2838422"/>
              <a:gd name="connsiteY7" fmla="*/ 1112999 h 2185835"/>
              <a:gd name="connsiteX8" fmla="*/ 1437118 w 2838422"/>
              <a:gd name="connsiteY8" fmla="*/ 775522 h 2185835"/>
              <a:gd name="connsiteX9" fmla="*/ 1437118 w 2838422"/>
              <a:gd name="connsiteY9" fmla="*/ 1058062 h 2185835"/>
              <a:gd name="connsiteX10" fmla="*/ 1719658 w 2838422"/>
              <a:gd name="connsiteY10" fmla="*/ 1058062 h 2185835"/>
              <a:gd name="connsiteX11" fmla="*/ 1719658 w 2838422"/>
              <a:gd name="connsiteY11" fmla="*/ 775522 h 2185835"/>
              <a:gd name="connsiteX12" fmla="*/ 1114623 w 2838422"/>
              <a:gd name="connsiteY12" fmla="*/ 775522 h 2185835"/>
              <a:gd name="connsiteX13" fmla="*/ 1114623 w 2838422"/>
              <a:gd name="connsiteY13" fmla="*/ 1058062 h 2185835"/>
              <a:gd name="connsiteX14" fmla="*/ 1397163 w 2838422"/>
              <a:gd name="connsiteY14" fmla="*/ 1058062 h 2185835"/>
              <a:gd name="connsiteX15" fmla="*/ 1397163 w 2838422"/>
              <a:gd name="connsiteY15" fmla="*/ 775522 h 2185835"/>
              <a:gd name="connsiteX16" fmla="*/ 1342116 w 2838422"/>
              <a:gd name="connsiteY16" fmla="*/ 0 h 2185835"/>
              <a:gd name="connsiteX17" fmla="*/ 1496309 w 2838422"/>
              <a:gd name="connsiteY17" fmla="*/ 0 h 2185835"/>
              <a:gd name="connsiteX18" fmla="*/ 1486851 w 2838422"/>
              <a:gd name="connsiteY18" fmla="*/ 6377 h 2185835"/>
              <a:gd name="connsiteX19" fmla="*/ 1519539 w 2838422"/>
              <a:gd name="connsiteY19" fmla="*/ 24115 h 2185835"/>
              <a:gd name="connsiteX20" fmla="*/ 1560949 w 2838422"/>
              <a:gd name="connsiteY20" fmla="*/ 51550 h 2185835"/>
              <a:gd name="connsiteX21" fmla="*/ 1854298 w 2838422"/>
              <a:gd name="connsiteY21" fmla="*/ 262704 h 2185835"/>
              <a:gd name="connsiteX22" fmla="*/ 1919487 w 2838422"/>
              <a:gd name="connsiteY22" fmla="*/ 234362 h 2185835"/>
              <a:gd name="connsiteX23" fmla="*/ 2047030 w 2838422"/>
              <a:gd name="connsiteY23" fmla="*/ 111069 h 2185835"/>
              <a:gd name="connsiteX24" fmla="*/ 2174571 w 2838422"/>
              <a:gd name="connsiteY24" fmla="*/ 111069 h 2185835"/>
              <a:gd name="connsiteX25" fmla="*/ 2270936 w 2838422"/>
              <a:gd name="connsiteY25" fmla="*/ 207434 h 2185835"/>
              <a:gd name="connsiteX26" fmla="*/ 2269520 w 2838422"/>
              <a:gd name="connsiteY26" fmla="*/ 469607 h 2185835"/>
              <a:gd name="connsiteX27" fmla="*/ 2348879 w 2838422"/>
              <a:gd name="connsiteY27" fmla="*/ 619823 h 2185835"/>
              <a:gd name="connsiteX28" fmla="*/ 2752765 w 2838422"/>
              <a:gd name="connsiteY28" fmla="*/ 907503 h 2185835"/>
              <a:gd name="connsiteX29" fmla="*/ 2837793 w 2838422"/>
              <a:gd name="connsiteY29" fmla="*/ 1022292 h 2185835"/>
              <a:gd name="connsiteX30" fmla="*/ 2778273 w 2838422"/>
              <a:gd name="connsiteY30" fmla="*/ 1149834 h 2185835"/>
              <a:gd name="connsiteX31" fmla="*/ 2596881 w 2838422"/>
              <a:gd name="connsiteY31" fmla="*/ 1149834 h 2185835"/>
              <a:gd name="connsiteX32" fmla="*/ 2354550 w 2838422"/>
              <a:gd name="connsiteY32" fmla="*/ 978361 h 2185835"/>
              <a:gd name="connsiteX33" fmla="*/ 2283692 w 2838422"/>
              <a:gd name="connsiteY33" fmla="*/ 940098 h 2185835"/>
              <a:gd name="connsiteX34" fmla="*/ 2270936 w 2838422"/>
              <a:gd name="connsiteY34" fmla="*/ 1018039 h 2185835"/>
              <a:gd name="connsiteX35" fmla="*/ 2270936 w 2838422"/>
              <a:gd name="connsiteY35" fmla="*/ 1531046 h 2185835"/>
              <a:gd name="connsiteX36" fmla="*/ 2270936 w 2838422"/>
              <a:gd name="connsiteY36" fmla="*/ 2048302 h 2185835"/>
              <a:gd name="connsiteX37" fmla="*/ 2140560 w 2838422"/>
              <a:gd name="connsiteY37" fmla="*/ 2184348 h 2185835"/>
              <a:gd name="connsiteX38" fmla="*/ 1743761 w 2838422"/>
              <a:gd name="connsiteY38" fmla="*/ 2185765 h 2185835"/>
              <a:gd name="connsiteX39" fmla="*/ 1674320 w 2838422"/>
              <a:gd name="connsiteY39" fmla="*/ 2114907 h 2185835"/>
              <a:gd name="connsiteX40" fmla="*/ 1675739 w 2838422"/>
              <a:gd name="connsiteY40" fmla="*/ 1760622 h 2185835"/>
              <a:gd name="connsiteX41" fmla="*/ 1590709 w 2838422"/>
              <a:gd name="connsiteY41" fmla="*/ 1671341 h 2185835"/>
              <a:gd name="connsiteX42" fmla="*/ 1250596 w 2838422"/>
              <a:gd name="connsiteY42" fmla="*/ 1671341 h 2185835"/>
              <a:gd name="connsiteX43" fmla="*/ 1165569 w 2838422"/>
              <a:gd name="connsiteY43" fmla="*/ 1760622 h 2185835"/>
              <a:gd name="connsiteX44" fmla="*/ 1166985 w 2838422"/>
              <a:gd name="connsiteY44" fmla="*/ 2114907 h 2185835"/>
              <a:gd name="connsiteX45" fmla="*/ 1096128 w 2838422"/>
              <a:gd name="connsiteY45" fmla="*/ 2184348 h 2185835"/>
              <a:gd name="connsiteX46" fmla="*/ 706414 w 2838422"/>
              <a:gd name="connsiteY46" fmla="*/ 2182932 h 2185835"/>
              <a:gd name="connsiteX47" fmla="*/ 570368 w 2838422"/>
              <a:gd name="connsiteY47" fmla="*/ 2045466 h 2185835"/>
              <a:gd name="connsiteX48" fmla="*/ 568952 w 2838422"/>
              <a:gd name="connsiteY48" fmla="*/ 1003870 h 2185835"/>
              <a:gd name="connsiteX49" fmla="*/ 554779 w 2838422"/>
              <a:gd name="connsiteY49" fmla="*/ 940098 h 2185835"/>
              <a:gd name="connsiteX50" fmla="*/ 500928 w 2838422"/>
              <a:gd name="connsiteY50" fmla="*/ 968439 h 2185835"/>
              <a:gd name="connsiteX51" fmla="*/ 265682 w 2838422"/>
              <a:gd name="connsiteY51" fmla="*/ 1138496 h 2185835"/>
              <a:gd name="connsiteX52" fmla="*/ 139558 w 2838422"/>
              <a:gd name="connsiteY52" fmla="*/ 1176760 h 2185835"/>
              <a:gd name="connsiteX53" fmla="*/ 6345 w 2838422"/>
              <a:gd name="connsiteY53" fmla="*/ 1077560 h 2185835"/>
              <a:gd name="connsiteX54" fmla="*/ 61615 w 2838422"/>
              <a:gd name="connsiteY54" fmla="*/ 928759 h 2185835"/>
              <a:gd name="connsiteX55" fmla="*/ 509430 w 2838422"/>
              <a:gd name="connsiteY55" fmla="*/ 605653 h 2185835"/>
              <a:gd name="connsiteX56" fmla="*/ 1280356 w 2838422"/>
              <a:gd name="connsiteY56" fmla="*/ 51550 h 2185835"/>
              <a:gd name="connsiteX57" fmla="*/ 1321301 w 2838422"/>
              <a:gd name="connsiteY57" fmla="*/ 24115 h 2185835"/>
              <a:gd name="connsiteX58" fmla="*/ 1352522 w 2838422"/>
              <a:gd name="connsiteY58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19539 w 2838422"/>
              <a:gd name="connsiteY23" fmla="*/ 24115 h 2185835"/>
              <a:gd name="connsiteX24" fmla="*/ 1560949 w 2838422"/>
              <a:gd name="connsiteY24" fmla="*/ 51550 h 2185835"/>
              <a:gd name="connsiteX25" fmla="*/ 1854298 w 2838422"/>
              <a:gd name="connsiteY25" fmla="*/ 262704 h 2185835"/>
              <a:gd name="connsiteX26" fmla="*/ 1919487 w 2838422"/>
              <a:gd name="connsiteY26" fmla="*/ 234362 h 2185835"/>
              <a:gd name="connsiteX27" fmla="*/ 2047030 w 2838422"/>
              <a:gd name="connsiteY27" fmla="*/ 111069 h 2185835"/>
              <a:gd name="connsiteX28" fmla="*/ 2174571 w 2838422"/>
              <a:gd name="connsiteY28" fmla="*/ 111069 h 2185835"/>
              <a:gd name="connsiteX29" fmla="*/ 2270936 w 2838422"/>
              <a:gd name="connsiteY29" fmla="*/ 207434 h 2185835"/>
              <a:gd name="connsiteX30" fmla="*/ 2269520 w 2838422"/>
              <a:gd name="connsiteY30" fmla="*/ 469607 h 2185835"/>
              <a:gd name="connsiteX31" fmla="*/ 2348879 w 2838422"/>
              <a:gd name="connsiteY31" fmla="*/ 619823 h 2185835"/>
              <a:gd name="connsiteX32" fmla="*/ 2752765 w 2838422"/>
              <a:gd name="connsiteY32" fmla="*/ 907503 h 2185835"/>
              <a:gd name="connsiteX33" fmla="*/ 2837793 w 2838422"/>
              <a:gd name="connsiteY33" fmla="*/ 1022292 h 2185835"/>
              <a:gd name="connsiteX34" fmla="*/ 2778273 w 2838422"/>
              <a:gd name="connsiteY34" fmla="*/ 1149834 h 2185835"/>
              <a:gd name="connsiteX35" fmla="*/ 2596881 w 2838422"/>
              <a:gd name="connsiteY35" fmla="*/ 1149834 h 2185835"/>
              <a:gd name="connsiteX36" fmla="*/ 2354550 w 2838422"/>
              <a:gd name="connsiteY36" fmla="*/ 978361 h 2185835"/>
              <a:gd name="connsiteX37" fmla="*/ 2283692 w 2838422"/>
              <a:gd name="connsiteY37" fmla="*/ 940098 h 2185835"/>
              <a:gd name="connsiteX38" fmla="*/ 2270936 w 2838422"/>
              <a:gd name="connsiteY38" fmla="*/ 1018039 h 2185835"/>
              <a:gd name="connsiteX39" fmla="*/ 2270936 w 2838422"/>
              <a:gd name="connsiteY39" fmla="*/ 1531046 h 2185835"/>
              <a:gd name="connsiteX40" fmla="*/ 2270936 w 2838422"/>
              <a:gd name="connsiteY40" fmla="*/ 2048302 h 2185835"/>
              <a:gd name="connsiteX41" fmla="*/ 2140560 w 2838422"/>
              <a:gd name="connsiteY41" fmla="*/ 2184348 h 2185835"/>
              <a:gd name="connsiteX42" fmla="*/ 1743761 w 2838422"/>
              <a:gd name="connsiteY42" fmla="*/ 2185765 h 2185835"/>
              <a:gd name="connsiteX43" fmla="*/ 1674320 w 2838422"/>
              <a:gd name="connsiteY43" fmla="*/ 2114907 h 2185835"/>
              <a:gd name="connsiteX44" fmla="*/ 1675739 w 2838422"/>
              <a:gd name="connsiteY44" fmla="*/ 1760622 h 2185835"/>
              <a:gd name="connsiteX45" fmla="*/ 1590709 w 2838422"/>
              <a:gd name="connsiteY45" fmla="*/ 1671341 h 2185835"/>
              <a:gd name="connsiteX46" fmla="*/ 1250596 w 2838422"/>
              <a:gd name="connsiteY46" fmla="*/ 1671341 h 2185835"/>
              <a:gd name="connsiteX47" fmla="*/ 1165569 w 2838422"/>
              <a:gd name="connsiteY47" fmla="*/ 1760622 h 2185835"/>
              <a:gd name="connsiteX48" fmla="*/ 1166985 w 2838422"/>
              <a:gd name="connsiteY48" fmla="*/ 2114907 h 2185835"/>
              <a:gd name="connsiteX49" fmla="*/ 1096128 w 2838422"/>
              <a:gd name="connsiteY49" fmla="*/ 2184348 h 2185835"/>
              <a:gd name="connsiteX50" fmla="*/ 706414 w 2838422"/>
              <a:gd name="connsiteY50" fmla="*/ 2182932 h 2185835"/>
              <a:gd name="connsiteX51" fmla="*/ 570368 w 2838422"/>
              <a:gd name="connsiteY51" fmla="*/ 2045466 h 2185835"/>
              <a:gd name="connsiteX52" fmla="*/ 568952 w 2838422"/>
              <a:gd name="connsiteY52" fmla="*/ 1003870 h 2185835"/>
              <a:gd name="connsiteX53" fmla="*/ 554779 w 2838422"/>
              <a:gd name="connsiteY53" fmla="*/ 940098 h 2185835"/>
              <a:gd name="connsiteX54" fmla="*/ 500928 w 2838422"/>
              <a:gd name="connsiteY54" fmla="*/ 968439 h 2185835"/>
              <a:gd name="connsiteX55" fmla="*/ 265682 w 2838422"/>
              <a:gd name="connsiteY55" fmla="*/ 1138496 h 2185835"/>
              <a:gd name="connsiteX56" fmla="*/ 139558 w 2838422"/>
              <a:gd name="connsiteY56" fmla="*/ 1176760 h 2185835"/>
              <a:gd name="connsiteX57" fmla="*/ 6345 w 2838422"/>
              <a:gd name="connsiteY57" fmla="*/ 1077560 h 2185835"/>
              <a:gd name="connsiteX58" fmla="*/ 61615 w 2838422"/>
              <a:gd name="connsiteY58" fmla="*/ 928759 h 2185835"/>
              <a:gd name="connsiteX59" fmla="*/ 509430 w 2838422"/>
              <a:gd name="connsiteY59" fmla="*/ 605653 h 2185835"/>
              <a:gd name="connsiteX60" fmla="*/ 1280356 w 2838422"/>
              <a:gd name="connsiteY60" fmla="*/ 51550 h 2185835"/>
              <a:gd name="connsiteX61" fmla="*/ 1321301 w 2838422"/>
              <a:gd name="connsiteY61" fmla="*/ 24115 h 2185835"/>
              <a:gd name="connsiteX62" fmla="*/ 1352522 w 2838422"/>
              <a:gd name="connsiteY62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60949 w 2838422"/>
              <a:gd name="connsiteY23" fmla="*/ 51550 h 2185835"/>
              <a:gd name="connsiteX24" fmla="*/ 1854298 w 2838422"/>
              <a:gd name="connsiteY24" fmla="*/ 262704 h 2185835"/>
              <a:gd name="connsiteX25" fmla="*/ 1919487 w 2838422"/>
              <a:gd name="connsiteY25" fmla="*/ 234362 h 2185835"/>
              <a:gd name="connsiteX26" fmla="*/ 2047030 w 2838422"/>
              <a:gd name="connsiteY26" fmla="*/ 111069 h 2185835"/>
              <a:gd name="connsiteX27" fmla="*/ 2174571 w 2838422"/>
              <a:gd name="connsiteY27" fmla="*/ 111069 h 2185835"/>
              <a:gd name="connsiteX28" fmla="*/ 2270936 w 2838422"/>
              <a:gd name="connsiteY28" fmla="*/ 207434 h 2185835"/>
              <a:gd name="connsiteX29" fmla="*/ 2269520 w 2838422"/>
              <a:gd name="connsiteY29" fmla="*/ 469607 h 2185835"/>
              <a:gd name="connsiteX30" fmla="*/ 2348879 w 2838422"/>
              <a:gd name="connsiteY30" fmla="*/ 619823 h 2185835"/>
              <a:gd name="connsiteX31" fmla="*/ 2752765 w 2838422"/>
              <a:gd name="connsiteY31" fmla="*/ 907503 h 2185835"/>
              <a:gd name="connsiteX32" fmla="*/ 2837793 w 2838422"/>
              <a:gd name="connsiteY32" fmla="*/ 1022292 h 2185835"/>
              <a:gd name="connsiteX33" fmla="*/ 2778273 w 2838422"/>
              <a:gd name="connsiteY33" fmla="*/ 1149834 h 2185835"/>
              <a:gd name="connsiteX34" fmla="*/ 2596881 w 2838422"/>
              <a:gd name="connsiteY34" fmla="*/ 1149834 h 2185835"/>
              <a:gd name="connsiteX35" fmla="*/ 2354550 w 2838422"/>
              <a:gd name="connsiteY35" fmla="*/ 978361 h 2185835"/>
              <a:gd name="connsiteX36" fmla="*/ 2283692 w 2838422"/>
              <a:gd name="connsiteY36" fmla="*/ 940098 h 2185835"/>
              <a:gd name="connsiteX37" fmla="*/ 2270936 w 2838422"/>
              <a:gd name="connsiteY37" fmla="*/ 1018039 h 2185835"/>
              <a:gd name="connsiteX38" fmla="*/ 2270936 w 2838422"/>
              <a:gd name="connsiteY38" fmla="*/ 1531046 h 2185835"/>
              <a:gd name="connsiteX39" fmla="*/ 2270936 w 2838422"/>
              <a:gd name="connsiteY39" fmla="*/ 2048302 h 2185835"/>
              <a:gd name="connsiteX40" fmla="*/ 2140560 w 2838422"/>
              <a:gd name="connsiteY40" fmla="*/ 2184348 h 2185835"/>
              <a:gd name="connsiteX41" fmla="*/ 1743761 w 2838422"/>
              <a:gd name="connsiteY41" fmla="*/ 2185765 h 2185835"/>
              <a:gd name="connsiteX42" fmla="*/ 1674320 w 2838422"/>
              <a:gd name="connsiteY42" fmla="*/ 2114907 h 2185835"/>
              <a:gd name="connsiteX43" fmla="*/ 1675739 w 2838422"/>
              <a:gd name="connsiteY43" fmla="*/ 1760622 h 2185835"/>
              <a:gd name="connsiteX44" fmla="*/ 1590709 w 2838422"/>
              <a:gd name="connsiteY44" fmla="*/ 1671341 h 2185835"/>
              <a:gd name="connsiteX45" fmla="*/ 1250596 w 2838422"/>
              <a:gd name="connsiteY45" fmla="*/ 1671341 h 2185835"/>
              <a:gd name="connsiteX46" fmla="*/ 1165569 w 2838422"/>
              <a:gd name="connsiteY46" fmla="*/ 1760622 h 2185835"/>
              <a:gd name="connsiteX47" fmla="*/ 1166985 w 2838422"/>
              <a:gd name="connsiteY47" fmla="*/ 2114907 h 2185835"/>
              <a:gd name="connsiteX48" fmla="*/ 1096128 w 2838422"/>
              <a:gd name="connsiteY48" fmla="*/ 2184348 h 2185835"/>
              <a:gd name="connsiteX49" fmla="*/ 706414 w 2838422"/>
              <a:gd name="connsiteY49" fmla="*/ 2182932 h 2185835"/>
              <a:gd name="connsiteX50" fmla="*/ 570368 w 2838422"/>
              <a:gd name="connsiteY50" fmla="*/ 2045466 h 2185835"/>
              <a:gd name="connsiteX51" fmla="*/ 568952 w 2838422"/>
              <a:gd name="connsiteY51" fmla="*/ 1003870 h 2185835"/>
              <a:gd name="connsiteX52" fmla="*/ 554779 w 2838422"/>
              <a:gd name="connsiteY52" fmla="*/ 940098 h 2185835"/>
              <a:gd name="connsiteX53" fmla="*/ 500928 w 2838422"/>
              <a:gd name="connsiteY53" fmla="*/ 968439 h 2185835"/>
              <a:gd name="connsiteX54" fmla="*/ 265682 w 2838422"/>
              <a:gd name="connsiteY54" fmla="*/ 1138496 h 2185835"/>
              <a:gd name="connsiteX55" fmla="*/ 139558 w 2838422"/>
              <a:gd name="connsiteY55" fmla="*/ 1176760 h 2185835"/>
              <a:gd name="connsiteX56" fmla="*/ 6345 w 2838422"/>
              <a:gd name="connsiteY56" fmla="*/ 1077560 h 2185835"/>
              <a:gd name="connsiteX57" fmla="*/ 61615 w 2838422"/>
              <a:gd name="connsiteY57" fmla="*/ 928759 h 2185835"/>
              <a:gd name="connsiteX58" fmla="*/ 509430 w 2838422"/>
              <a:gd name="connsiteY58" fmla="*/ 605653 h 2185835"/>
              <a:gd name="connsiteX59" fmla="*/ 1280356 w 2838422"/>
              <a:gd name="connsiteY59" fmla="*/ 51550 h 2185835"/>
              <a:gd name="connsiteX60" fmla="*/ 1321301 w 2838422"/>
              <a:gd name="connsiteY60" fmla="*/ 24115 h 2185835"/>
              <a:gd name="connsiteX61" fmla="*/ 1352522 w 2838422"/>
              <a:gd name="connsiteY61" fmla="*/ 7016 h 2185835"/>
              <a:gd name="connsiteX0" fmla="*/ 1437118 w 2838422"/>
              <a:gd name="connsiteY0" fmla="*/ 1150228 h 2223064"/>
              <a:gd name="connsiteX1" fmla="*/ 1437118 w 2838422"/>
              <a:gd name="connsiteY1" fmla="*/ 1432769 h 2223064"/>
              <a:gd name="connsiteX2" fmla="*/ 1719658 w 2838422"/>
              <a:gd name="connsiteY2" fmla="*/ 1432769 h 2223064"/>
              <a:gd name="connsiteX3" fmla="*/ 1719658 w 2838422"/>
              <a:gd name="connsiteY3" fmla="*/ 1150228 h 2223064"/>
              <a:gd name="connsiteX4" fmla="*/ 1437118 w 2838422"/>
              <a:gd name="connsiteY4" fmla="*/ 1150228 h 2223064"/>
              <a:gd name="connsiteX5" fmla="*/ 1114623 w 2838422"/>
              <a:gd name="connsiteY5" fmla="*/ 1150228 h 2223064"/>
              <a:gd name="connsiteX6" fmla="*/ 1114623 w 2838422"/>
              <a:gd name="connsiteY6" fmla="*/ 1432769 h 2223064"/>
              <a:gd name="connsiteX7" fmla="*/ 1397163 w 2838422"/>
              <a:gd name="connsiteY7" fmla="*/ 1432769 h 2223064"/>
              <a:gd name="connsiteX8" fmla="*/ 1397163 w 2838422"/>
              <a:gd name="connsiteY8" fmla="*/ 1150228 h 2223064"/>
              <a:gd name="connsiteX9" fmla="*/ 1114623 w 2838422"/>
              <a:gd name="connsiteY9" fmla="*/ 1150228 h 2223064"/>
              <a:gd name="connsiteX10" fmla="*/ 1437118 w 2838422"/>
              <a:gd name="connsiteY10" fmla="*/ 812751 h 2223064"/>
              <a:gd name="connsiteX11" fmla="*/ 1437118 w 2838422"/>
              <a:gd name="connsiteY11" fmla="*/ 1095291 h 2223064"/>
              <a:gd name="connsiteX12" fmla="*/ 1719658 w 2838422"/>
              <a:gd name="connsiteY12" fmla="*/ 1095291 h 2223064"/>
              <a:gd name="connsiteX13" fmla="*/ 1719658 w 2838422"/>
              <a:gd name="connsiteY13" fmla="*/ 812751 h 2223064"/>
              <a:gd name="connsiteX14" fmla="*/ 1437118 w 2838422"/>
              <a:gd name="connsiteY14" fmla="*/ 812751 h 2223064"/>
              <a:gd name="connsiteX15" fmla="*/ 1114623 w 2838422"/>
              <a:gd name="connsiteY15" fmla="*/ 812751 h 2223064"/>
              <a:gd name="connsiteX16" fmla="*/ 1114623 w 2838422"/>
              <a:gd name="connsiteY16" fmla="*/ 1095291 h 2223064"/>
              <a:gd name="connsiteX17" fmla="*/ 1397163 w 2838422"/>
              <a:gd name="connsiteY17" fmla="*/ 1095291 h 2223064"/>
              <a:gd name="connsiteX18" fmla="*/ 1397163 w 2838422"/>
              <a:gd name="connsiteY18" fmla="*/ 812751 h 2223064"/>
              <a:gd name="connsiteX19" fmla="*/ 1114623 w 2838422"/>
              <a:gd name="connsiteY19" fmla="*/ 812751 h 2223064"/>
              <a:gd name="connsiteX20" fmla="*/ 1411515 w 2838422"/>
              <a:gd name="connsiteY20" fmla="*/ 0 h 2223064"/>
              <a:gd name="connsiteX21" fmla="*/ 1496309 w 2838422"/>
              <a:gd name="connsiteY21" fmla="*/ 37229 h 2223064"/>
              <a:gd name="connsiteX22" fmla="*/ 1486851 w 2838422"/>
              <a:gd name="connsiteY22" fmla="*/ 43606 h 2223064"/>
              <a:gd name="connsiteX23" fmla="*/ 1560949 w 2838422"/>
              <a:gd name="connsiteY23" fmla="*/ 88779 h 2223064"/>
              <a:gd name="connsiteX24" fmla="*/ 1854298 w 2838422"/>
              <a:gd name="connsiteY24" fmla="*/ 299933 h 2223064"/>
              <a:gd name="connsiteX25" fmla="*/ 1919487 w 2838422"/>
              <a:gd name="connsiteY25" fmla="*/ 271591 h 2223064"/>
              <a:gd name="connsiteX26" fmla="*/ 2047030 w 2838422"/>
              <a:gd name="connsiteY26" fmla="*/ 148298 h 2223064"/>
              <a:gd name="connsiteX27" fmla="*/ 2174571 w 2838422"/>
              <a:gd name="connsiteY27" fmla="*/ 148298 h 2223064"/>
              <a:gd name="connsiteX28" fmla="*/ 2270936 w 2838422"/>
              <a:gd name="connsiteY28" fmla="*/ 244663 h 2223064"/>
              <a:gd name="connsiteX29" fmla="*/ 2269520 w 2838422"/>
              <a:gd name="connsiteY29" fmla="*/ 506836 h 2223064"/>
              <a:gd name="connsiteX30" fmla="*/ 2348879 w 2838422"/>
              <a:gd name="connsiteY30" fmla="*/ 657052 h 2223064"/>
              <a:gd name="connsiteX31" fmla="*/ 2752765 w 2838422"/>
              <a:gd name="connsiteY31" fmla="*/ 944732 h 2223064"/>
              <a:gd name="connsiteX32" fmla="*/ 2837793 w 2838422"/>
              <a:gd name="connsiteY32" fmla="*/ 1059521 h 2223064"/>
              <a:gd name="connsiteX33" fmla="*/ 2778273 w 2838422"/>
              <a:gd name="connsiteY33" fmla="*/ 1187063 h 2223064"/>
              <a:gd name="connsiteX34" fmla="*/ 2596881 w 2838422"/>
              <a:gd name="connsiteY34" fmla="*/ 1187063 h 2223064"/>
              <a:gd name="connsiteX35" fmla="*/ 2354550 w 2838422"/>
              <a:gd name="connsiteY35" fmla="*/ 1015590 h 2223064"/>
              <a:gd name="connsiteX36" fmla="*/ 2283692 w 2838422"/>
              <a:gd name="connsiteY36" fmla="*/ 977327 h 2223064"/>
              <a:gd name="connsiteX37" fmla="*/ 2270936 w 2838422"/>
              <a:gd name="connsiteY37" fmla="*/ 1055268 h 2223064"/>
              <a:gd name="connsiteX38" fmla="*/ 2270936 w 2838422"/>
              <a:gd name="connsiteY38" fmla="*/ 1568275 h 2223064"/>
              <a:gd name="connsiteX39" fmla="*/ 2270936 w 2838422"/>
              <a:gd name="connsiteY39" fmla="*/ 2085531 h 2223064"/>
              <a:gd name="connsiteX40" fmla="*/ 2140560 w 2838422"/>
              <a:gd name="connsiteY40" fmla="*/ 2221577 h 2223064"/>
              <a:gd name="connsiteX41" fmla="*/ 1743761 w 2838422"/>
              <a:gd name="connsiteY41" fmla="*/ 2222994 h 2223064"/>
              <a:gd name="connsiteX42" fmla="*/ 1674320 w 2838422"/>
              <a:gd name="connsiteY42" fmla="*/ 2152136 h 2223064"/>
              <a:gd name="connsiteX43" fmla="*/ 1675739 w 2838422"/>
              <a:gd name="connsiteY43" fmla="*/ 1797851 h 2223064"/>
              <a:gd name="connsiteX44" fmla="*/ 1590709 w 2838422"/>
              <a:gd name="connsiteY44" fmla="*/ 1708570 h 2223064"/>
              <a:gd name="connsiteX45" fmla="*/ 1250596 w 2838422"/>
              <a:gd name="connsiteY45" fmla="*/ 1708570 h 2223064"/>
              <a:gd name="connsiteX46" fmla="*/ 1165569 w 2838422"/>
              <a:gd name="connsiteY46" fmla="*/ 1797851 h 2223064"/>
              <a:gd name="connsiteX47" fmla="*/ 1166985 w 2838422"/>
              <a:gd name="connsiteY47" fmla="*/ 2152136 h 2223064"/>
              <a:gd name="connsiteX48" fmla="*/ 1096128 w 2838422"/>
              <a:gd name="connsiteY48" fmla="*/ 2221577 h 2223064"/>
              <a:gd name="connsiteX49" fmla="*/ 706414 w 2838422"/>
              <a:gd name="connsiteY49" fmla="*/ 2220161 h 2223064"/>
              <a:gd name="connsiteX50" fmla="*/ 570368 w 2838422"/>
              <a:gd name="connsiteY50" fmla="*/ 2082695 h 2223064"/>
              <a:gd name="connsiteX51" fmla="*/ 568952 w 2838422"/>
              <a:gd name="connsiteY51" fmla="*/ 1041099 h 2223064"/>
              <a:gd name="connsiteX52" fmla="*/ 554779 w 2838422"/>
              <a:gd name="connsiteY52" fmla="*/ 977327 h 2223064"/>
              <a:gd name="connsiteX53" fmla="*/ 500928 w 2838422"/>
              <a:gd name="connsiteY53" fmla="*/ 1005668 h 2223064"/>
              <a:gd name="connsiteX54" fmla="*/ 265682 w 2838422"/>
              <a:gd name="connsiteY54" fmla="*/ 1175725 h 2223064"/>
              <a:gd name="connsiteX55" fmla="*/ 139558 w 2838422"/>
              <a:gd name="connsiteY55" fmla="*/ 1213989 h 2223064"/>
              <a:gd name="connsiteX56" fmla="*/ 6345 w 2838422"/>
              <a:gd name="connsiteY56" fmla="*/ 1114789 h 2223064"/>
              <a:gd name="connsiteX57" fmla="*/ 61615 w 2838422"/>
              <a:gd name="connsiteY57" fmla="*/ 965988 h 2223064"/>
              <a:gd name="connsiteX58" fmla="*/ 509430 w 2838422"/>
              <a:gd name="connsiteY58" fmla="*/ 642882 h 2223064"/>
              <a:gd name="connsiteX59" fmla="*/ 1280356 w 2838422"/>
              <a:gd name="connsiteY59" fmla="*/ 88779 h 2223064"/>
              <a:gd name="connsiteX60" fmla="*/ 1321301 w 2838422"/>
              <a:gd name="connsiteY60" fmla="*/ 61344 h 2223064"/>
              <a:gd name="connsiteX61" fmla="*/ 1411515 w 2838422"/>
              <a:gd name="connsiteY61" fmla="*/ 0 h 2223064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96309 w 2838422"/>
              <a:gd name="connsiteY21" fmla="*/ 52616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92527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471192 w 2838422"/>
              <a:gd name="connsiteY23" fmla="*/ 36848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29828 h 2202664"/>
              <a:gd name="connsiteX1" fmla="*/ 1437118 w 2838422"/>
              <a:gd name="connsiteY1" fmla="*/ 1412369 h 2202664"/>
              <a:gd name="connsiteX2" fmla="*/ 1719658 w 2838422"/>
              <a:gd name="connsiteY2" fmla="*/ 1412369 h 2202664"/>
              <a:gd name="connsiteX3" fmla="*/ 1719658 w 2838422"/>
              <a:gd name="connsiteY3" fmla="*/ 1129828 h 2202664"/>
              <a:gd name="connsiteX4" fmla="*/ 1437118 w 2838422"/>
              <a:gd name="connsiteY4" fmla="*/ 1129828 h 2202664"/>
              <a:gd name="connsiteX5" fmla="*/ 1114623 w 2838422"/>
              <a:gd name="connsiteY5" fmla="*/ 1129828 h 2202664"/>
              <a:gd name="connsiteX6" fmla="*/ 1114623 w 2838422"/>
              <a:gd name="connsiteY6" fmla="*/ 1412369 h 2202664"/>
              <a:gd name="connsiteX7" fmla="*/ 1397163 w 2838422"/>
              <a:gd name="connsiteY7" fmla="*/ 1412369 h 2202664"/>
              <a:gd name="connsiteX8" fmla="*/ 1397163 w 2838422"/>
              <a:gd name="connsiteY8" fmla="*/ 1129828 h 2202664"/>
              <a:gd name="connsiteX9" fmla="*/ 1114623 w 2838422"/>
              <a:gd name="connsiteY9" fmla="*/ 1129828 h 2202664"/>
              <a:gd name="connsiteX10" fmla="*/ 1437118 w 2838422"/>
              <a:gd name="connsiteY10" fmla="*/ 792351 h 2202664"/>
              <a:gd name="connsiteX11" fmla="*/ 1437118 w 2838422"/>
              <a:gd name="connsiteY11" fmla="*/ 1074891 h 2202664"/>
              <a:gd name="connsiteX12" fmla="*/ 1719658 w 2838422"/>
              <a:gd name="connsiteY12" fmla="*/ 1074891 h 2202664"/>
              <a:gd name="connsiteX13" fmla="*/ 1719658 w 2838422"/>
              <a:gd name="connsiteY13" fmla="*/ 792351 h 2202664"/>
              <a:gd name="connsiteX14" fmla="*/ 1437118 w 2838422"/>
              <a:gd name="connsiteY14" fmla="*/ 792351 h 2202664"/>
              <a:gd name="connsiteX15" fmla="*/ 1114623 w 2838422"/>
              <a:gd name="connsiteY15" fmla="*/ 792351 h 2202664"/>
              <a:gd name="connsiteX16" fmla="*/ 1114623 w 2838422"/>
              <a:gd name="connsiteY16" fmla="*/ 1074891 h 2202664"/>
              <a:gd name="connsiteX17" fmla="*/ 1397163 w 2838422"/>
              <a:gd name="connsiteY17" fmla="*/ 1074891 h 2202664"/>
              <a:gd name="connsiteX18" fmla="*/ 1397163 w 2838422"/>
              <a:gd name="connsiteY18" fmla="*/ 792351 h 2202664"/>
              <a:gd name="connsiteX19" fmla="*/ 1114623 w 2838422"/>
              <a:gd name="connsiteY19" fmla="*/ 792351 h 2202664"/>
              <a:gd name="connsiteX20" fmla="*/ 1321301 w 2838422"/>
              <a:gd name="connsiteY20" fmla="*/ 40944 h 2202664"/>
              <a:gd name="connsiteX21" fmla="*/ 1375698 w 2838422"/>
              <a:gd name="connsiteY21" fmla="*/ 0 h 2202664"/>
              <a:gd name="connsiteX22" fmla="*/ 1471192 w 2838422"/>
              <a:gd name="connsiteY22" fmla="*/ 1061 h 2202664"/>
              <a:gd name="connsiteX23" fmla="*/ 1854298 w 2838422"/>
              <a:gd name="connsiteY23" fmla="*/ 279533 h 2202664"/>
              <a:gd name="connsiteX24" fmla="*/ 1919487 w 2838422"/>
              <a:gd name="connsiteY24" fmla="*/ 251191 h 2202664"/>
              <a:gd name="connsiteX25" fmla="*/ 2047030 w 2838422"/>
              <a:gd name="connsiteY25" fmla="*/ 127898 h 2202664"/>
              <a:gd name="connsiteX26" fmla="*/ 2174571 w 2838422"/>
              <a:gd name="connsiteY26" fmla="*/ 127898 h 2202664"/>
              <a:gd name="connsiteX27" fmla="*/ 2270936 w 2838422"/>
              <a:gd name="connsiteY27" fmla="*/ 224263 h 2202664"/>
              <a:gd name="connsiteX28" fmla="*/ 2269520 w 2838422"/>
              <a:gd name="connsiteY28" fmla="*/ 486436 h 2202664"/>
              <a:gd name="connsiteX29" fmla="*/ 2348879 w 2838422"/>
              <a:gd name="connsiteY29" fmla="*/ 636652 h 2202664"/>
              <a:gd name="connsiteX30" fmla="*/ 2752765 w 2838422"/>
              <a:gd name="connsiteY30" fmla="*/ 924332 h 2202664"/>
              <a:gd name="connsiteX31" fmla="*/ 2837793 w 2838422"/>
              <a:gd name="connsiteY31" fmla="*/ 1039121 h 2202664"/>
              <a:gd name="connsiteX32" fmla="*/ 2778273 w 2838422"/>
              <a:gd name="connsiteY32" fmla="*/ 1166663 h 2202664"/>
              <a:gd name="connsiteX33" fmla="*/ 2596881 w 2838422"/>
              <a:gd name="connsiteY33" fmla="*/ 1166663 h 2202664"/>
              <a:gd name="connsiteX34" fmla="*/ 2354550 w 2838422"/>
              <a:gd name="connsiteY34" fmla="*/ 995190 h 2202664"/>
              <a:gd name="connsiteX35" fmla="*/ 2283692 w 2838422"/>
              <a:gd name="connsiteY35" fmla="*/ 956927 h 2202664"/>
              <a:gd name="connsiteX36" fmla="*/ 2270936 w 2838422"/>
              <a:gd name="connsiteY36" fmla="*/ 1034868 h 2202664"/>
              <a:gd name="connsiteX37" fmla="*/ 2270936 w 2838422"/>
              <a:gd name="connsiteY37" fmla="*/ 1547875 h 2202664"/>
              <a:gd name="connsiteX38" fmla="*/ 2270936 w 2838422"/>
              <a:gd name="connsiteY38" fmla="*/ 2065131 h 2202664"/>
              <a:gd name="connsiteX39" fmla="*/ 2140560 w 2838422"/>
              <a:gd name="connsiteY39" fmla="*/ 2201177 h 2202664"/>
              <a:gd name="connsiteX40" fmla="*/ 1743761 w 2838422"/>
              <a:gd name="connsiteY40" fmla="*/ 2202594 h 2202664"/>
              <a:gd name="connsiteX41" fmla="*/ 1674320 w 2838422"/>
              <a:gd name="connsiteY41" fmla="*/ 2131736 h 2202664"/>
              <a:gd name="connsiteX42" fmla="*/ 1675739 w 2838422"/>
              <a:gd name="connsiteY42" fmla="*/ 1777451 h 2202664"/>
              <a:gd name="connsiteX43" fmla="*/ 1590709 w 2838422"/>
              <a:gd name="connsiteY43" fmla="*/ 1688170 h 2202664"/>
              <a:gd name="connsiteX44" fmla="*/ 1250596 w 2838422"/>
              <a:gd name="connsiteY44" fmla="*/ 1688170 h 2202664"/>
              <a:gd name="connsiteX45" fmla="*/ 1165569 w 2838422"/>
              <a:gd name="connsiteY45" fmla="*/ 1777451 h 2202664"/>
              <a:gd name="connsiteX46" fmla="*/ 1166985 w 2838422"/>
              <a:gd name="connsiteY46" fmla="*/ 2131736 h 2202664"/>
              <a:gd name="connsiteX47" fmla="*/ 1096128 w 2838422"/>
              <a:gd name="connsiteY47" fmla="*/ 2201177 h 2202664"/>
              <a:gd name="connsiteX48" fmla="*/ 706414 w 2838422"/>
              <a:gd name="connsiteY48" fmla="*/ 2199761 h 2202664"/>
              <a:gd name="connsiteX49" fmla="*/ 570368 w 2838422"/>
              <a:gd name="connsiteY49" fmla="*/ 2062295 h 2202664"/>
              <a:gd name="connsiteX50" fmla="*/ 568952 w 2838422"/>
              <a:gd name="connsiteY50" fmla="*/ 1020699 h 2202664"/>
              <a:gd name="connsiteX51" fmla="*/ 554779 w 2838422"/>
              <a:gd name="connsiteY51" fmla="*/ 956927 h 2202664"/>
              <a:gd name="connsiteX52" fmla="*/ 500928 w 2838422"/>
              <a:gd name="connsiteY52" fmla="*/ 985268 h 2202664"/>
              <a:gd name="connsiteX53" fmla="*/ 265682 w 2838422"/>
              <a:gd name="connsiteY53" fmla="*/ 1155325 h 2202664"/>
              <a:gd name="connsiteX54" fmla="*/ 139558 w 2838422"/>
              <a:gd name="connsiteY54" fmla="*/ 1193589 h 2202664"/>
              <a:gd name="connsiteX55" fmla="*/ 6345 w 2838422"/>
              <a:gd name="connsiteY55" fmla="*/ 1094389 h 2202664"/>
              <a:gd name="connsiteX56" fmla="*/ 61615 w 2838422"/>
              <a:gd name="connsiteY56" fmla="*/ 945588 h 2202664"/>
              <a:gd name="connsiteX57" fmla="*/ 509430 w 2838422"/>
              <a:gd name="connsiteY57" fmla="*/ 622482 h 2202664"/>
              <a:gd name="connsiteX58" fmla="*/ 1280356 w 2838422"/>
              <a:gd name="connsiteY58" fmla="*/ 68379 h 2202664"/>
              <a:gd name="connsiteX59" fmla="*/ 1321301 w 2838422"/>
              <a:gd name="connsiteY59" fmla="*/ 40944 h 220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838422" h="2202664">
                <a:moveTo>
                  <a:pt x="1437118" y="1129828"/>
                </a:moveTo>
                <a:lnTo>
                  <a:pt x="1437118" y="1412369"/>
                </a:lnTo>
                <a:lnTo>
                  <a:pt x="1719658" y="1412369"/>
                </a:lnTo>
                <a:lnTo>
                  <a:pt x="1719658" y="1129828"/>
                </a:lnTo>
                <a:lnTo>
                  <a:pt x="1437118" y="1129828"/>
                </a:lnTo>
                <a:close/>
                <a:moveTo>
                  <a:pt x="1114623" y="1129828"/>
                </a:moveTo>
                <a:lnTo>
                  <a:pt x="1114623" y="1412369"/>
                </a:lnTo>
                <a:lnTo>
                  <a:pt x="1397163" y="1412369"/>
                </a:lnTo>
                <a:lnTo>
                  <a:pt x="1397163" y="1129828"/>
                </a:lnTo>
                <a:lnTo>
                  <a:pt x="1114623" y="1129828"/>
                </a:lnTo>
                <a:close/>
                <a:moveTo>
                  <a:pt x="1437118" y="792351"/>
                </a:moveTo>
                <a:lnTo>
                  <a:pt x="1437118" y="1074891"/>
                </a:lnTo>
                <a:lnTo>
                  <a:pt x="1719658" y="1074891"/>
                </a:lnTo>
                <a:lnTo>
                  <a:pt x="1719658" y="792351"/>
                </a:lnTo>
                <a:lnTo>
                  <a:pt x="1437118" y="792351"/>
                </a:lnTo>
                <a:close/>
                <a:moveTo>
                  <a:pt x="1114623" y="792351"/>
                </a:moveTo>
                <a:lnTo>
                  <a:pt x="1114623" y="1074891"/>
                </a:lnTo>
                <a:lnTo>
                  <a:pt x="1397163" y="1074891"/>
                </a:lnTo>
                <a:lnTo>
                  <a:pt x="1397163" y="792351"/>
                </a:lnTo>
                <a:lnTo>
                  <a:pt x="1114623" y="792351"/>
                </a:lnTo>
                <a:close/>
                <a:moveTo>
                  <a:pt x="1321301" y="40944"/>
                </a:moveTo>
                <a:lnTo>
                  <a:pt x="1375698" y="0"/>
                </a:lnTo>
                <a:lnTo>
                  <a:pt x="1471192" y="1061"/>
                </a:lnTo>
                <a:cubicBezTo>
                  <a:pt x="1542265" y="53614"/>
                  <a:pt x="1779582" y="237845"/>
                  <a:pt x="1854298" y="279533"/>
                </a:cubicBezTo>
                <a:cubicBezTo>
                  <a:pt x="1929014" y="321221"/>
                  <a:pt x="1916651" y="317796"/>
                  <a:pt x="1919487" y="251191"/>
                </a:cubicBezTo>
                <a:cubicBezTo>
                  <a:pt x="1923737" y="144904"/>
                  <a:pt x="1944995" y="127898"/>
                  <a:pt x="2047030" y="127898"/>
                </a:cubicBezTo>
                <a:lnTo>
                  <a:pt x="2174571" y="127898"/>
                </a:lnTo>
                <a:cubicBezTo>
                  <a:pt x="2238343" y="127898"/>
                  <a:pt x="2270936" y="160492"/>
                  <a:pt x="2270936" y="224263"/>
                </a:cubicBezTo>
                <a:cubicBezTo>
                  <a:pt x="2270936" y="312127"/>
                  <a:pt x="2276605" y="399990"/>
                  <a:pt x="2269520" y="486436"/>
                </a:cubicBezTo>
                <a:cubicBezTo>
                  <a:pt x="2263851" y="557292"/>
                  <a:pt x="2292195" y="598389"/>
                  <a:pt x="2348879" y="636652"/>
                </a:cubicBezTo>
                <a:cubicBezTo>
                  <a:pt x="2484926" y="730184"/>
                  <a:pt x="2618136" y="827967"/>
                  <a:pt x="2752765" y="924332"/>
                </a:cubicBezTo>
                <a:cubicBezTo>
                  <a:pt x="2793863" y="954093"/>
                  <a:pt x="2833542" y="982435"/>
                  <a:pt x="2837793" y="1039121"/>
                </a:cubicBezTo>
                <a:cubicBezTo>
                  <a:pt x="2842045" y="1092973"/>
                  <a:pt x="2825040" y="1138320"/>
                  <a:pt x="2778273" y="1166663"/>
                </a:cubicBezTo>
                <a:cubicBezTo>
                  <a:pt x="2718754" y="1203508"/>
                  <a:pt x="2654983" y="1204925"/>
                  <a:pt x="2596881" y="1166663"/>
                </a:cubicBezTo>
                <a:cubicBezTo>
                  <a:pt x="2514687" y="1112812"/>
                  <a:pt x="2435326" y="1051876"/>
                  <a:pt x="2354550" y="995190"/>
                </a:cubicBezTo>
                <a:cubicBezTo>
                  <a:pt x="2331875" y="979602"/>
                  <a:pt x="2309200" y="945588"/>
                  <a:pt x="2283692" y="956927"/>
                </a:cubicBezTo>
                <a:cubicBezTo>
                  <a:pt x="2255348" y="969680"/>
                  <a:pt x="2270936" y="1007943"/>
                  <a:pt x="2270936" y="1034868"/>
                </a:cubicBezTo>
                <a:cubicBezTo>
                  <a:pt x="2269520" y="1207760"/>
                  <a:pt x="2270936" y="1377817"/>
                  <a:pt x="2270936" y="1547875"/>
                </a:cubicBezTo>
                <a:lnTo>
                  <a:pt x="2270936" y="2065131"/>
                </a:lnTo>
                <a:cubicBezTo>
                  <a:pt x="2270936" y="2162913"/>
                  <a:pt x="2236926" y="2199761"/>
                  <a:pt x="2140560" y="2201177"/>
                </a:cubicBezTo>
                <a:lnTo>
                  <a:pt x="1743761" y="2202594"/>
                </a:lnTo>
                <a:cubicBezTo>
                  <a:pt x="1691328" y="2204010"/>
                  <a:pt x="1672903" y="2184172"/>
                  <a:pt x="1674320" y="2131736"/>
                </a:cubicBezTo>
                <a:cubicBezTo>
                  <a:pt x="1677156" y="2014115"/>
                  <a:pt x="1672903" y="1895074"/>
                  <a:pt x="1675739" y="1777451"/>
                </a:cubicBezTo>
                <a:cubicBezTo>
                  <a:pt x="1677156" y="1715097"/>
                  <a:pt x="1655897" y="1686754"/>
                  <a:pt x="1590709" y="1688170"/>
                </a:cubicBezTo>
                <a:cubicBezTo>
                  <a:pt x="1477338" y="1691006"/>
                  <a:pt x="1363967" y="1691006"/>
                  <a:pt x="1250596" y="1688170"/>
                </a:cubicBezTo>
                <a:cubicBezTo>
                  <a:pt x="1183991" y="1686754"/>
                  <a:pt x="1164149" y="1716515"/>
                  <a:pt x="1165569" y="1777451"/>
                </a:cubicBezTo>
                <a:cubicBezTo>
                  <a:pt x="1168402" y="1895074"/>
                  <a:pt x="1164149" y="2014115"/>
                  <a:pt x="1166985" y="2131736"/>
                </a:cubicBezTo>
                <a:cubicBezTo>
                  <a:pt x="1168402" y="2184172"/>
                  <a:pt x="1148560" y="2202594"/>
                  <a:pt x="1096128" y="2201177"/>
                </a:cubicBezTo>
                <a:cubicBezTo>
                  <a:pt x="965751" y="2198341"/>
                  <a:pt x="836791" y="2201177"/>
                  <a:pt x="706414" y="2199761"/>
                </a:cubicBezTo>
                <a:cubicBezTo>
                  <a:pt x="604380" y="2198341"/>
                  <a:pt x="570368" y="2164330"/>
                  <a:pt x="570368" y="2062295"/>
                </a:cubicBezTo>
                <a:cubicBezTo>
                  <a:pt x="570368" y="1715097"/>
                  <a:pt x="570368" y="1367899"/>
                  <a:pt x="568952" y="1020699"/>
                </a:cubicBezTo>
                <a:cubicBezTo>
                  <a:pt x="568952" y="999441"/>
                  <a:pt x="581705" y="968263"/>
                  <a:pt x="554779" y="956927"/>
                </a:cubicBezTo>
                <a:cubicBezTo>
                  <a:pt x="534941" y="948424"/>
                  <a:pt x="517933" y="972515"/>
                  <a:pt x="500928" y="985268"/>
                </a:cubicBezTo>
                <a:cubicBezTo>
                  <a:pt x="421569" y="1041954"/>
                  <a:pt x="343626" y="1097223"/>
                  <a:pt x="265682" y="1155325"/>
                </a:cubicBezTo>
                <a:cubicBezTo>
                  <a:pt x="227419" y="1183669"/>
                  <a:pt x="186322" y="1199258"/>
                  <a:pt x="139558" y="1193589"/>
                </a:cubicBezTo>
                <a:cubicBezTo>
                  <a:pt x="75786" y="1186502"/>
                  <a:pt x="24767" y="1159578"/>
                  <a:pt x="6345" y="1094389"/>
                </a:cubicBezTo>
                <a:cubicBezTo>
                  <a:pt x="-12077" y="1033451"/>
                  <a:pt x="10598" y="982435"/>
                  <a:pt x="61615" y="945588"/>
                </a:cubicBezTo>
                <a:lnTo>
                  <a:pt x="509430" y="622482"/>
                </a:lnTo>
                <a:lnTo>
                  <a:pt x="1280356" y="68379"/>
                </a:lnTo>
                <a:cubicBezTo>
                  <a:pt x="1295059" y="57928"/>
                  <a:pt x="1308611" y="48783"/>
                  <a:pt x="1321301" y="409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isometricOffAxis1Right">
              <a:rot lat="0" lon="0" rev="0"/>
            </a:camera>
            <a:lightRig rig="threePt" dir="t"/>
          </a:scene3d>
          <a:sp3d>
            <a:bevelB w="0" h="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  <p:sp>
        <p:nvSpPr>
          <p:cNvPr id="56" name="Freeform: Shape 143">
            <a:extLst>
              <a:ext uri="{FF2B5EF4-FFF2-40B4-BE49-F238E27FC236}">
                <a16:creationId xmlns:a16="http://schemas.microsoft.com/office/drawing/2014/main" id="{84E33B65-FD6C-47CB-975C-70C884CCD629}"/>
              </a:ext>
            </a:extLst>
          </p:cNvPr>
          <p:cNvSpPr/>
          <p:nvPr/>
        </p:nvSpPr>
        <p:spPr>
          <a:xfrm>
            <a:off x="6361775" y="4783024"/>
            <a:ext cx="720064" cy="558781"/>
          </a:xfrm>
          <a:custGeom>
            <a:avLst/>
            <a:gdLst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114623 w 2838422"/>
              <a:gd name="connsiteY4" fmla="*/ 1112999 h 2185835"/>
              <a:gd name="connsiteX5" fmla="*/ 1114623 w 2838422"/>
              <a:gd name="connsiteY5" fmla="*/ 1395540 h 2185835"/>
              <a:gd name="connsiteX6" fmla="*/ 1397163 w 2838422"/>
              <a:gd name="connsiteY6" fmla="*/ 1395540 h 2185835"/>
              <a:gd name="connsiteX7" fmla="*/ 1397163 w 2838422"/>
              <a:gd name="connsiteY7" fmla="*/ 1112999 h 2185835"/>
              <a:gd name="connsiteX8" fmla="*/ 1437118 w 2838422"/>
              <a:gd name="connsiteY8" fmla="*/ 775522 h 2185835"/>
              <a:gd name="connsiteX9" fmla="*/ 1437118 w 2838422"/>
              <a:gd name="connsiteY9" fmla="*/ 1058062 h 2185835"/>
              <a:gd name="connsiteX10" fmla="*/ 1719658 w 2838422"/>
              <a:gd name="connsiteY10" fmla="*/ 1058062 h 2185835"/>
              <a:gd name="connsiteX11" fmla="*/ 1719658 w 2838422"/>
              <a:gd name="connsiteY11" fmla="*/ 775522 h 2185835"/>
              <a:gd name="connsiteX12" fmla="*/ 1114623 w 2838422"/>
              <a:gd name="connsiteY12" fmla="*/ 775522 h 2185835"/>
              <a:gd name="connsiteX13" fmla="*/ 1114623 w 2838422"/>
              <a:gd name="connsiteY13" fmla="*/ 1058062 h 2185835"/>
              <a:gd name="connsiteX14" fmla="*/ 1397163 w 2838422"/>
              <a:gd name="connsiteY14" fmla="*/ 1058062 h 2185835"/>
              <a:gd name="connsiteX15" fmla="*/ 1397163 w 2838422"/>
              <a:gd name="connsiteY15" fmla="*/ 775522 h 2185835"/>
              <a:gd name="connsiteX16" fmla="*/ 1342116 w 2838422"/>
              <a:gd name="connsiteY16" fmla="*/ 0 h 2185835"/>
              <a:gd name="connsiteX17" fmla="*/ 1496309 w 2838422"/>
              <a:gd name="connsiteY17" fmla="*/ 0 h 2185835"/>
              <a:gd name="connsiteX18" fmla="*/ 1486851 w 2838422"/>
              <a:gd name="connsiteY18" fmla="*/ 6377 h 2185835"/>
              <a:gd name="connsiteX19" fmla="*/ 1519539 w 2838422"/>
              <a:gd name="connsiteY19" fmla="*/ 24115 h 2185835"/>
              <a:gd name="connsiteX20" fmla="*/ 1560949 w 2838422"/>
              <a:gd name="connsiteY20" fmla="*/ 51550 h 2185835"/>
              <a:gd name="connsiteX21" fmla="*/ 1854298 w 2838422"/>
              <a:gd name="connsiteY21" fmla="*/ 262704 h 2185835"/>
              <a:gd name="connsiteX22" fmla="*/ 1919487 w 2838422"/>
              <a:gd name="connsiteY22" fmla="*/ 234362 h 2185835"/>
              <a:gd name="connsiteX23" fmla="*/ 2047030 w 2838422"/>
              <a:gd name="connsiteY23" fmla="*/ 111069 h 2185835"/>
              <a:gd name="connsiteX24" fmla="*/ 2174571 w 2838422"/>
              <a:gd name="connsiteY24" fmla="*/ 111069 h 2185835"/>
              <a:gd name="connsiteX25" fmla="*/ 2270936 w 2838422"/>
              <a:gd name="connsiteY25" fmla="*/ 207434 h 2185835"/>
              <a:gd name="connsiteX26" fmla="*/ 2269520 w 2838422"/>
              <a:gd name="connsiteY26" fmla="*/ 469607 h 2185835"/>
              <a:gd name="connsiteX27" fmla="*/ 2348879 w 2838422"/>
              <a:gd name="connsiteY27" fmla="*/ 619823 h 2185835"/>
              <a:gd name="connsiteX28" fmla="*/ 2752765 w 2838422"/>
              <a:gd name="connsiteY28" fmla="*/ 907503 h 2185835"/>
              <a:gd name="connsiteX29" fmla="*/ 2837793 w 2838422"/>
              <a:gd name="connsiteY29" fmla="*/ 1022292 h 2185835"/>
              <a:gd name="connsiteX30" fmla="*/ 2778273 w 2838422"/>
              <a:gd name="connsiteY30" fmla="*/ 1149834 h 2185835"/>
              <a:gd name="connsiteX31" fmla="*/ 2596881 w 2838422"/>
              <a:gd name="connsiteY31" fmla="*/ 1149834 h 2185835"/>
              <a:gd name="connsiteX32" fmla="*/ 2354550 w 2838422"/>
              <a:gd name="connsiteY32" fmla="*/ 978361 h 2185835"/>
              <a:gd name="connsiteX33" fmla="*/ 2283692 w 2838422"/>
              <a:gd name="connsiteY33" fmla="*/ 940098 h 2185835"/>
              <a:gd name="connsiteX34" fmla="*/ 2270936 w 2838422"/>
              <a:gd name="connsiteY34" fmla="*/ 1018039 h 2185835"/>
              <a:gd name="connsiteX35" fmla="*/ 2270936 w 2838422"/>
              <a:gd name="connsiteY35" fmla="*/ 1531046 h 2185835"/>
              <a:gd name="connsiteX36" fmla="*/ 2270936 w 2838422"/>
              <a:gd name="connsiteY36" fmla="*/ 2048302 h 2185835"/>
              <a:gd name="connsiteX37" fmla="*/ 2140560 w 2838422"/>
              <a:gd name="connsiteY37" fmla="*/ 2184348 h 2185835"/>
              <a:gd name="connsiteX38" fmla="*/ 1743761 w 2838422"/>
              <a:gd name="connsiteY38" fmla="*/ 2185765 h 2185835"/>
              <a:gd name="connsiteX39" fmla="*/ 1674320 w 2838422"/>
              <a:gd name="connsiteY39" fmla="*/ 2114907 h 2185835"/>
              <a:gd name="connsiteX40" fmla="*/ 1675739 w 2838422"/>
              <a:gd name="connsiteY40" fmla="*/ 1760622 h 2185835"/>
              <a:gd name="connsiteX41" fmla="*/ 1590709 w 2838422"/>
              <a:gd name="connsiteY41" fmla="*/ 1671341 h 2185835"/>
              <a:gd name="connsiteX42" fmla="*/ 1250596 w 2838422"/>
              <a:gd name="connsiteY42" fmla="*/ 1671341 h 2185835"/>
              <a:gd name="connsiteX43" fmla="*/ 1165569 w 2838422"/>
              <a:gd name="connsiteY43" fmla="*/ 1760622 h 2185835"/>
              <a:gd name="connsiteX44" fmla="*/ 1166985 w 2838422"/>
              <a:gd name="connsiteY44" fmla="*/ 2114907 h 2185835"/>
              <a:gd name="connsiteX45" fmla="*/ 1096128 w 2838422"/>
              <a:gd name="connsiteY45" fmla="*/ 2184348 h 2185835"/>
              <a:gd name="connsiteX46" fmla="*/ 706414 w 2838422"/>
              <a:gd name="connsiteY46" fmla="*/ 2182932 h 2185835"/>
              <a:gd name="connsiteX47" fmla="*/ 570368 w 2838422"/>
              <a:gd name="connsiteY47" fmla="*/ 2045466 h 2185835"/>
              <a:gd name="connsiteX48" fmla="*/ 568952 w 2838422"/>
              <a:gd name="connsiteY48" fmla="*/ 1003870 h 2185835"/>
              <a:gd name="connsiteX49" fmla="*/ 554779 w 2838422"/>
              <a:gd name="connsiteY49" fmla="*/ 940098 h 2185835"/>
              <a:gd name="connsiteX50" fmla="*/ 500928 w 2838422"/>
              <a:gd name="connsiteY50" fmla="*/ 968439 h 2185835"/>
              <a:gd name="connsiteX51" fmla="*/ 265682 w 2838422"/>
              <a:gd name="connsiteY51" fmla="*/ 1138496 h 2185835"/>
              <a:gd name="connsiteX52" fmla="*/ 139558 w 2838422"/>
              <a:gd name="connsiteY52" fmla="*/ 1176760 h 2185835"/>
              <a:gd name="connsiteX53" fmla="*/ 6345 w 2838422"/>
              <a:gd name="connsiteY53" fmla="*/ 1077560 h 2185835"/>
              <a:gd name="connsiteX54" fmla="*/ 61615 w 2838422"/>
              <a:gd name="connsiteY54" fmla="*/ 928759 h 2185835"/>
              <a:gd name="connsiteX55" fmla="*/ 509430 w 2838422"/>
              <a:gd name="connsiteY55" fmla="*/ 605653 h 2185835"/>
              <a:gd name="connsiteX56" fmla="*/ 1280356 w 2838422"/>
              <a:gd name="connsiteY56" fmla="*/ 51550 h 2185835"/>
              <a:gd name="connsiteX57" fmla="*/ 1321301 w 2838422"/>
              <a:gd name="connsiteY57" fmla="*/ 24115 h 2185835"/>
              <a:gd name="connsiteX58" fmla="*/ 1352522 w 2838422"/>
              <a:gd name="connsiteY58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19539 w 2838422"/>
              <a:gd name="connsiteY23" fmla="*/ 24115 h 2185835"/>
              <a:gd name="connsiteX24" fmla="*/ 1560949 w 2838422"/>
              <a:gd name="connsiteY24" fmla="*/ 51550 h 2185835"/>
              <a:gd name="connsiteX25" fmla="*/ 1854298 w 2838422"/>
              <a:gd name="connsiteY25" fmla="*/ 262704 h 2185835"/>
              <a:gd name="connsiteX26" fmla="*/ 1919487 w 2838422"/>
              <a:gd name="connsiteY26" fmla="*/ 234362 h 2185835"/>
              <a:gd name="connsiteX27" fmla="*/ 2047030 w 2838422"/>
              <a:gd name="connsiteY27" fmla="*/ 111069 h 2185835"/>
              <a:gd name="connsiteX28" fmla="*/ 2174571 w 2838422"/>
              <a:gd name="connsiteY28" fmla="*/ 111069 h 2185835"/>
              <a:gd name="connsiteX29" fmla="*/ 2270936 w 2838422"/>
              <a:gd name="connsiteY29" fmla="*/ 207434 h 2185835"/>
              <a:gd name="connsiteX30" fmla="*/ 2269520 w 2838422"/>
              <a:gd name="connsiteY30" fmla="*/ 469607 h 2185835"/>
              <a:gd name="connsiteX31" fmla="*/ 2348879 w 2838422"/>
              <a:gd name="connsiteY31" fmla="*/ 619823 h 2185835"/>
              <a:gd name="connsiteX32" fmla="*/ 2752765 w 2838422"/>
              <a:gd name="connsiteY32" fmla="*/ 907503 h 2185835"/>
              <a:gd name="connsiteX33" fmla="*/ 2837793 w 2838422"/>
              <a:gd name="connsiteY33" fmla="*/ 1022292 h 2185835"/>
              <a:gd name="connsiteX34" fmla="*/ 2778273 w 2838422"/>
              <a:gd name="connsiteY34" fmla="*/ 1149834 h 2185835"/>
              <a:gd name="connsiteX35" fmla="*/ 2596881 w 2838422"/>
              <a:gd name="connsiteY35" fmla="*/ 1149834 h 2185835"/>
              <a:gd name="connsiteX36" fmla="*/ 2354550 w 2838422"/>
              <a:gd name="connsiteY36" fmla="*/ 978361 h 2185835"/>
              <a:gd name="connsiteX37" fmla="*/ 2283692 w 2838422"/>
              <a:gd name="connsiteY37" fmla="*/ 940098 h 2185835"/>
              <a:gd name="connsiteX38" fmla="*/ 2270936 w 2838422"/>
              <a:gd name="connsiteY38" fmla="*/ 1018039 h 2185835"/>
              <a:gd name="connsiteX39" fmla="*/ 2270936 w 2838422"/>
              <a:gd name="connsiteY39" fmla="*/ 1531046 h 2185835"/>
              <a:gd name="connsiteX40" fmla="*/ 2270936 w 2838422"/>
              <a:gd name="connsiteY40" fmla="*/ 2048302 h 2185835"/>
              <a:gd name="connsiteX41" fmla="*/ 2140560 w 2838422"/>
              <a:gd name="connsiteY41" fmla="*/ 2184348 h 2185835"/>
              <a:gd name="connsiteX42" fmla="*/ 1743761 w 2838422"/>
              <a:gd name="connsiteY42" fmla="*/ 2185765 h 2185835"/>
              <a:gd name="connsiteX43" fmla="*/ 1674320 w 2838422"/>
              <a:gd name="connsiteY43" fmla="*/ 2114907 h 2185835"/>
              <a:gd name="connsiteX44" fmla="*/ 1675739 w 2838422"/>
              <a:gd name="connsiteY44" fmla="*/ 1760622 h 2185835"/>
              <a:gd name="connsiteX45" fmla="*/ 1590709 w 2838422"/>
              <a:gd name="connsiteY45" fmla="*/ 1671341 h 2185835"/>
              <a:gd name="connsiteX46" fmla="*/ 1250596 w 2838422"/>
              <a:gd name="connsiteY46" fmla="*/ 1671341 h 2185835"/>
              <a:gd name="connsiteX47" fmla="*/ 1165569 w 2838422"/>
              <a:gd name="connsiteY47" fmla="*/ 1760622 h 2185835"/>
              <a:gd name="connsiteX48" fmla="*/ 1166985 w 2838422"/>
              <a:gd name="connsiteY48" fmla="*/ 2114907 h 2185835"/>
              <a:gd name="connsiteX49" fmla="*/ 1096128 w 2838422"/>
              <a:gd name="connsiteY49" fmla="*/ 2184348 h 2185835"/>
              <a:gd name="connsiteX50" fmla="*/ 706414 w 2838422"/>
              <a:gd name="connsiteY50" fmla="*/ 2182932 h 2185835"/>
              <a:gd name="connsiteX51" fmla="*/ 570368 w 2838422"/>
              <a:gd name="connsiteY51" fmla="*/ 2045466 h 2185835"/>
              <a:gd name="connsiteX52" fmla="*/ 568952 w 2838422"/>
              <a:gd name="connsiteY52" fmla="*/ 1003870 h 2185835"/>
              <a:gd name="connsiteX53" fmla="*/ 554779 w 2838422"/>
              <a:gd name="connsiteY53" fmla="*/ 940098 h 2185835"/>
              <a:gd name="connsiteX54" fmla="*/ 500928 w 2838422"/>
              <a:gd name="connsiteY54" fmla="*/ 968439 h 2185835"/>
              <a:gd name="connsiteX55" fmla="*/ 265682 w 2838422"/>
              <a:gd name="connsiteY55" fmla="*/ 1138496 h 2185835"/>
              <a:gd name="connsiteX56" fmla="*/ 139558 w 2838422"/>
              <a:gd name="connsiteY56" fmla="*/ 1176760 h 2185835"/>
              <a:gd name="connsiteX57" fmla="*/ 6345 w 2838422"/>
              <a:gd name="connsiteY57" fmla="*/ 1077560 h 2185835"/>
              <a:gd name="connsiteX58" fmla="*/ 61615 w 2838422"/>
              <a:gd name="connsiteY58" fmla="*/ 928759 h 2185835"/>
              <a:gd name="connsiteX59" fmla="*/ 509430 w 2838422"/>
              <a:gd name="connsiteY59" fmla="*/ 605653 h 2185835"/>
              <a:gd name="connsiteX60" fmla="*/ 1280356 w 2838422"/>
              <a:gd name="connsiteY60" fmla="*/ 51550 h 2185835"/>
              <a:gd name="connsiteX61" fmla="*/ 1321301 w 2838422"/>
              <a:gd name="connsiteY61" fmla="*/ 24115 h 2185835"/>
              <a:gd name="connsiteX62" fmla="*/ 1352522 w 2838422"/>
              <a:gd name="connsiteY62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60949 w 2838422"/>
              <a:gd name="connsiteY23" fmla="*/ 51550 h 2185835"/>
              <a:gd name="connsiteX24" fmla="*/ 1854298 w 2838422"/>
              <a:gd name="connsiteY24" fmla="*/ 262704 h 2185835"/>
              <a:gd name="connsiteX25" fmla="*/ 1919487 w 2838422"/>
              <a:gd name="connsiteY25" fmla="*/ 234362 h 2185835"/>
              <a:gd name="connsiteX26" fmla="*/ 2047030 w 2838422"/>
              <a:gd name="connsiteY26" fmla="*/ 111069 h 2185835"/>
              <a:gd name="connsiteX27" fmla="*/ 2174571 w 2838422"/>
              <a:gd name="connsiteY27" fmla="*/ 111069 h 2185835"/>
              <a:gd name="connsiteX28" fmla="*/ 2270936 w 2838422"/>
              <a:gd name="connsiteY28" fmla="*/ 207434 h 2185835"/>
              <a:gd name="connsiteX29" fmla="*/ 2269520 w 2838422"/>
              <a:gd name="connsiteY29" fmla="*/ 469607 h 2185835"/>
              <a:gd name="connsiteX30" fmla="*/ 2348879 w 2838422"/>
              <a:gd name="connsiteY30" fmla="*/ 619823 h 2185835"/>
              <a:gd name="connsiteX31" fmla="*/ 2752765 w 2838422"/>
              <a:gd name="connsiteY31" fmla="*/ 907503 h 2185835"/>
              <a:gd name="connsiteX32" fmla="*/ 2837793 w 2838422"/>
              <a:gd name="connsiteY32" fmla="*/ 1022292 h 2185835"/>
              <a:gd name="connsiteX33" fmla="*/ 2778273 w 2838422"/>
              <a:gd name="connsiteY33" fmla="*/ 1149834 h 2185835"/>
              <a:gd name="connsiteX34" fmla="*/ 2596881 w 2838422"/>
              <a:gd name="connsiteY34" fmla="*/ 1149834 h 2185835"/>
              <a:gd name="connsiteX35" fmla="*/ 2354550 w 2838422"/>
              <a:gd name="connsiteY35" fmla="*/ 978361 h 2185835"/>
              <a:gd name="connsiteX36" fmla="*/ 2283692 w 2838422"/>
              <a:gd name="connsiteY36" fmla="*/ 940098 h 2185835"/>
              <a:gd name="connsiteX37" fmla="*/ 2270936 w 2838422"/>
              <a:gd name="connsiteY37" fmla="*/ 1018039 h 2185835"/>
              <a:gd name="connsiteX38" fmla="*/ 2270936 w 2838422"/>
              <a:gd name="connsiteY38" fmla="*/ 1531046 h 2185835"/>
              <a:gd name="connsiteX39" fmla="*/ 2270936 w 2838422"/>
              <a:gd name="connsiteY39" fmla="*/ 2048302 h 2185835"/>
              <a:gd name="connsiteX40" fmla="*/ 2140560 w 2838422"/>
              <a:gd name="connsiteY40" fmla="*/ 2184348 h 2185835"/>
              <a:gd name="connsiteX41" fmla="*/ 1743761 w 2838422"/>
              <a:gd name="connsiteY41" fmla="*/ 2185765 h 2185835"/>
              <a:gd name="connsiteX42" fmla="*/ 1674320 w 2838422"/>
              <a:gd name="connsiteY42" fmla="*/ 2114907 h 2185835"/>
              <a:gd name="connsiteX43" fmla="*/ 1675739 w 2838422"/>
              <a:gd name="connsiteY43" fmla="*/ 1760622 h 2185835"/>
              <a:gd name="connsiteX44" fmla="*/ 1590709 w 2838422"/>
              <a:gd name="connsiteY44" fmla="*/ 1671341 h 2185835"/>
              <a:gd name="connsiteX45" fmla="*/ 1250596 w 2838422"/>
              <a:gd name="connsiteY45" fmla="*/ 1671341 h 2185835"/>
              <a:gd name="connsiteX46" fmla="*/ 1165569 w 2838422"/>
              <a:gd name="connsiteY46" fmla="*/ 1760622 h 2185835"/>
              <a:gd name="connsiteX47" fmla="*/ 1166985 w 2838422"/>
              <a:gd name="connsiteY47" fmla="*/ 2114907 h 2185835"/>
              <a:gd name="connsiteX48" fmla="*/ 1096128 w 2838422"/>
              <a:gd name="connsiteY48" fmla="*/ 2184348 h 2185835"/>
              <a:gd name="connsiteX49" fmla="*/ 706414 w 2838422"/>
              <a:gd name="connsiteY49" fmla="*/ 2182932 h 2185835"/>
              <a:gd name="connsiteX50" fmla="*/ 570368 w 2838422"/>
              <a:gd name="connsiteY50" fmla="*/ 2045466 h 2185835"/>
              <a:gd name="connsiteX51" fmla="*/ 568952 w 2838422"/>
              <a:gd name="connsiteY51" fmla="*/ 1003870 h 2185835"/>
              <a:gd name="connsiteX52" fmla="*/ 554779 w 2838422"/>
              <a:gd name="connsiteY52" fmla="*/ 940098 h 2185835"/>
              <a:gd name="connsiteX53" fmla="*/ 500928 w 2838422"/>
              <a:gd name="connsiteY53" fmla="*/ 968439 h 2185835"/>
              <a:gd name="connsiteX54" fmla="*/ 265682 w 2838422"/>
              <a:gd name="connsiteY54" fmla="*/ 1138496 h 2185835"/>
              <a:gd name="connsiteX55" fmla="*/ 139558 w 2838422"/>
              <a:gd name="connsiteY55" fmla="*/ 1176760 h 2185835"/>
              <a:gd name="connsiteX56" fmla="*/ 6345 w 2838422"/>
              <a:gd name="connsiteY56" fmla="*/ 1077560 h 2185835"/>
              <a:gd name="connsiteX57" fmla="*/ 61615 w 2838422"/>
              <a:gd name="connsiteY57" fmla="*/ 928759 h 2185835"/>
              <a:gd name="connsiteX58" fmla="*/ 509430 w 2838422"/>
              <a:gd name="connsiteY58" fmla="*/ 605653 h 2185835"/>
              <a:gd name="connsiteX59" fmla="*/ 1280356 w 2838422"/>
              <a:gd name="connsiteY59" fmla="*/ 51550 h 2185835"/>
              <a:gd name="connsiteX60" fmla="*/ 1321301 w 2838422"/>
              <a:gd name="connsiteY60" fmla="*/ 24115 h 2185835"/>
              <a:gd name="connsiteX61" fmla="*/ 1352522 w 2838422"/>
              <a:gd name="connsiteY61" fmla="*/ 7016 h 2185835"/>
              <a:gd name="connsiteX0" fmla="*/ 1437118 w 2838422"/>
              <a:gd name="connsiteY0" fmla="*/ 1150228 h 2223064"/>
              <a:gd name="connsiteX1" fmla="*/ 1437118 w 2838422"/>
              <a:gd name="connsiteY1" fmla="*/ 1432769 h 2223064"/>
              <a:gd name="connsiteX2" fmla="*/ 1719658 w 2838422"/>
              <a:gd name="connsiteY2" fmla="*/ 1432769 h 2223064"/>
              <a:gd name="connsiteX3" fmla="*/ 1719658 w 2838422"/>
              <a:gd name="connsiteY3" fmla="*/ 1150228 h 2223064"/>
              <a:gd name="connsiteX4" fmla="*/ 1437118 w 2838422"/>
              <a:gd name="connsiteY4" fmla="*/ 1150228 h 2223064"/>
              <a:gd name="connsiteX5" fmla="*/ 1114623 w 2838422"/>
              <a:gd name="connsiteY5" fmla="*/ 1150228 h 2223064"/>
              <a:gd name="connsiteX6" fmla="*/ 1114623 w 2838422"/>
              <a:gd name="connsiteY6" fmla="*/ 1432769 h 2223064"/>
              <a:gd name="connsiteX7" fmla="*/ 1397163 w 2838422"/>
              <a:gd name="connsiteY7" fmla="*/ 1432769 h 2223064"/>
              <a:gd name="connsiteX8" fmla="*/ 1397163 w 2838422"/>
              <a:gd name="connsiteY8" fmla="*/ 1150228 h 2223064"/>
              <a:gd name="connsiteX9" fmla="*/ 1114623 w 2838422"/>
              <a:gd name="connsiteY9" fmla="*/ 1150228 h 2223064"/>
              <a:gd name="connsiteX10" fmla="*/ 1437118 w 2838422"/>
              <a:gd name="connsiteY10" fmla="*/ 812751 h 2223064"/>
              <a:gd name="connsiteX11" fmla="*/ 1437118 w 2838422"/>
              <a:gd name="connsiteY11" fmla="*/ 1095291 h 2223064"/>
              <a:gd name="connsiteX12" fmla="*/ 1719658 w 2838422"/>
              <a:gd name="connsiteY12" fmla="*/ 1095291 h 2223064"/>
              <a:gd name="connsiteX13" fmla="*/ 1719658 w 2838422"/>
              <a:gd name="connsiteY13" fmla="*/ 812751 h 2223064"/>
              <a:gd name="connsiteX14" fmla="*/ 1437118 w 2838422"/>
              <a:gd name="connsiteY14" fmla="*/ 812751 h 2223064"/>
              <a:gd name="connsiteX15" fmla="*/ 1114623 w 2838422"/>
              <a:gd name="connsiteY15" fmla="*/ 812751 h 2223064"/>
              <a:gd name="connsiteX16" fmla="*/ 1114623 w 2838422"/>
              <a:gd name="connsiteY16" fmla="*/ 1095291 h 2223064"/>
              <a:gd name="connsiteX17" fmla="*/ 1397163 w 2838422"/>
              <a:gd name="connsiteY17" fmla="*/ 1095291 h 2223064"/>
              <a:gd name="connsiteX18" fmla="*/ 1397163 w 2838422"/>
              <a:gd name="connsiteY18" fmla="*/ 812751 h 2223064"/>
              <a:gd name="connsiteX19" fmla="*/ 1114623 w 2838422"/>
              <a:gd name="connsiteY19" fmla="*/ 812751 h 2223064"/>
              <a:gd name="connsiteX20" fmla="*/ 1411515 w 2838422"/>
              <a:gd name="connsiteY20" fmla="*/ 0 h 2223064"/>
              <a:gd name="connsiteX21" fmla="*/ 1496309 w 2838422"/>
              <a:gd name="connsiteY21" fmla="*/ 37229 h 2223064"/>
              <a:gd name="connsiteX22" fmla="*/ 1486851 w 2838422"/>
              <a:gd name="connsiteY22" fmla="*/ 43606 h 2223064"/>
              <a:gd name="connsiteX23" fmla="*/ 1560949 w 2838422"/>
              <a:gd name="connsiteY23" fmla="*/ 88779 h 2223064"/>
              <a:gd name="connsiteX24" fmla="*/ 1854298 w 2838422"/>
              <a:gd name="connsiteY24" fmla="*/ 299933 h 2223064"/>
              <a:gd name="connsiteX25" fmla="*/ 1919487 w 2838422"/>
              <a:gd name="connsiteY25" fmla="*/ 271591 h 2223064"/>
              <a:gd name="connsiteX26" fmla="*/ 2047030 w 2838422"/>
              <a:gd name="connsiteY26" fmla="*/ 148298 h 2223064"/>
              <a:gd name="connsiteX27" fmla="*/ 2174571 w 2838422"/>
              <a:gd name="connsiteY27" fmla="*/ 148298 h 2223064"/>
              <a:gd name="connsiteX28" fmla="*/ 2270936 w 2838422"/>
              <a:gd name="connsiteY28" fmla="*/ 244663 h 2223064"/>
              <a:gd name="connsiteX29" fmla="*/ 2269520 w 2838422"/>
              <a:gd name="connsiteY29" fmla="*/ 506836 h 2223064"/>
              <a:gd name="connsiteX30" fmla="*/ 2348879 w 2838422"/>
              <a:gd name="connsiteY30" fmla="*/ 657052 h 2223064"/>
              <a:gd name="connsiteX31" fmla="*/ 2752765 w 2838422"/>
              <a:gd name="connsiteY31" fmla="*/ 944732 h 2223064"/>
              <a:gd name="connsiteX32" fmla="*/ 2837793 w 2838422"/>
              <a:gd name="connsiteY32" fmla="*/ 1059521 h 2223064"/>
              <a:gd name="connsiteX33" fmla="*/ 2778273 w 2838422"/>
              <a:gd name="connsiteY33" fmla="*/ 1187063 h 2223064"/>
              <a:gd name="connsiteX34" fmla="*/ 2596881 w 2838422"/>
              <a:gd name="connsiteY34" fmla="*/ 1187063 h 2223064"/>
              <a:gd name="connsiteX35" fmla="*/ 2354550 w 2838422"/>
              <a:gd name="connsiteY35" fmla="*/ 1015590 h 2223064"/>
              <a:gd name="connsiteX36" fmla="*/ 2283692 w 2838422"/>
              <a:gd name="connsiteY36" fmla="*/ 977327 h 2223064"/>
              <a:gd name="connsiteX37" fmla="*/ 2270936 w 2838422"/>
              <a:gd name="connsiteY37" fmla="*/ 1055268 h 2223064"/>
              <a:gd name="connsiteX38" fmla="*/ 2270936 w 2838422"/>
              <a:gd name="connsiteY38" fmla="*/ 1568275 h 2223064"/>
              <a:gd name="connsiteX39" fmla="*/ 2270936 w 2838422"/>
              <a:gd name="connsiteY39" fmla="*/ 2085531 h 2223064"/>
              <a:gd name="connsiteX40" fmla="*/ 2140560 w 2838422"/>
              <a:gd name="connsiteY40" fmla="*/ 2221577 h 2223064"/>
              <a:gd name="connsiteX41" fmla="*/ 1743761 w 2838422"/>
              <a:gd name="connsiteY41" fmla="*/ 2222994 h 2223064"/>
              <a:gd name="connsiteX42" fmla="*/ 1674320 w 2838422"/>
              <a:gd name="connsiteY42" fmla="*/ 2152136 h 2223064"/>
              <a:gd name="connsiteX43" fmla="*/ 1675739 w 2838422"/>
              <a:gd name="connsiteY43" fmla="*/ 1797851 h 2223064"/>
              <a:gd name="connsiteX44" fmla="*/ 1590709 w 2838422"/>
              <a:gd name="connsiteY44" fmla="*/ 1708570 h 2223064"/>
              <a:gd name="connsiteX45" fmla="*/ 1250596 w 2838422"/>
              <a:gd name="connsiteY45" fmla="*/ 1708570 h 2223064"/>
              <a:gd name="connsiteX46" fmla="*/ 1165569 w 2838422"/>
              <a:gd name="connsiteY46" fmla="*/ 1797851 h 2223064"/>
              <a:gd name="connsiteX47" fmla="*/ 1166985 w 2838422"/>
              <a:gd name="connsiteY47" fmla="*/ 2152136 h 2223064"/>
              <a:gd name="connsiteX48" fmla="*/ 1096128 w 2838422"/>
              <a:gd name="connsiteY48" fmla="*/ 2221577 h 2223064"/>
              <a:gd name="connsiteX49" fmla="*/ 706414 w 2838422"/>
              <a:gd name="connsiteY49" fmla="*/ 2220161 h 2223064"/>
              <a:gd name="connsiteX50" fmla="*/ 570368 w 2838422"/>
              <a:gd name="connsiteY50" fmla="*/ 2082695 h 2223064"/>
              <a:gd name="connsiteX51" fmla="*/ 568952 w 2838422"/>
              <a:gd name="connsiteY51" fmla="*/ 1041099 h 2223064"/>
              <a:gd name="connsiteX52" fmla="*/ 554779 w 2838422"/>
              <a:gd name="connsiteY52" fmla="*/ 977327 h 2223064"/>
              <a:gd name="connsiteX53" fmla="*/ 500928 w 2838422"/>
              <a:gd name="connsiteY53" fmla="*/ 1005668 h 2223064"/>
              <a:gd name="connsiteX54" fmla="*/ 265682 w 2838422"/>
              <a:gd name="connsiteY54" fmla="*/ 1175725 h 2223064"/>
              <a:gd name="connsiteX55" fmla="*/ 139558 w 2838422"/>
              <a:gd name="connsiteY55" fmla="*/ 1213989 h 2223064"/>
              <a:gd name="connsiteX56" fmla="*/ 6345 w 2838422"/>
              <a:gd name="connsiteY56" fmla="*/ 1114789 h 2223064"/>
              <a:gd name="connsiteX57" fmla="*/ 61615 w 2838422"/>
              <a:gd name="connsiteY57" fmla="*/ 965988 h 2223064"/>
              <a:gd name="connsiteX58" fmla="*/ 509430 w 2838422"/>
              <a:gd name="connsiteY58" fmla="*/ 642882 h 2223064"/>
              <a:gd name="connsiteX59" fmla="*/ 1280356 w 2838422"/>
              <a:gd name="connsiteY59" fmla="*/ 88779 h 2223064"/>
              <a:gd name="connsiteX60" fmla="*/ 1321301 w 2838422"/>
              <a:gd name="connsiteY60" fmla="*/ 61344 h 2223064"/>
              <a:gd name="connsiteX61" fmla="*/ 1411515 w 2838422"/>
              <a:gd name="connsiteY61" fmla="*/ 0 h 2223064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96309 w 2838422"/>
              <a:gd name="connsiteY21" fmla="*/ 52616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92527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471192 w 2838422"/>
              <a:gd name="connsiteY23" fmla="*/ 36848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29828 h 2202664"/>
              <a:gd name="connsiteX1" fmla="*/ 1437118 w 2838422"/>
              <a:gd name="connsiteY1" fmla="*/ 1412369 h 2202664"/>
              <a:gd name="connsiteX2" fmla="*/ 1719658 w 2838422"/>
              <a:gd name="connsiteY2" fmla="*/ 1412369 h 2202664"/>
              <a:gd name="connsiteX3" fmla="*/ 1719658 w 2838422"/>
              <a:gd name="connsiteY3" fmla="*/ 1129828 h 2202664"/>
              <a:gd name="connsiteX4" fmla="*/ 1437118 w 2838422"/>
              <a:gd name="connsiteY4" fmla="*/ 1129828 h 2202664"/>
              <a:gd name="connsiteX5" fmla="*/ 1114623 w 2838422"/>
              <a:gd name="connsiteY5" fmla="*/ 1129828 h 2202664"/>
              <a:gd name="connsiteX6" fmla="*/ 1114623 w 2838422"/>
              <a:gd name="connsiteY6" fmla="*/ 1412369 h 2202664"/>
              <a:gd name="connsiteX7" fmla="*/ 1397163 w 2838422"/>
              <a:gd name="connsiteY7" fmla="*/ 1412369 h 2202664"/>
              <a:gd name="connsiteX8" fmla="*/ 1397163 w 2838422"/>
              <a:gd name="connsiteY8" fmla="*/ 1129828 h 2202664"/>
              <a:gd name="connsiteX9" fmla="*/ 1114623 w 2838422"/>
              <a:gd name="connsiteY9" fmla="*/ 1129828 h 2202664"/>
              <a:gd name="connsiteX10" fmla="*/ 1437118 w 2838422"/>
              <a:gd name="connsiteY10" fmla="*/ 792351 h 2202664"/>
              <a:gd name="connsiteX11" fmla="*/ 1437118 w 2838422"/>
              <a:gd name="connsiteY11" fmla="*/ 1074891 h 2202664"/>
              <a:gd name="connsiteX12" fmla="*/ 1719658 w 2838422"/>
              <a:gd name="connsiteY12" fmla="*/ 1074891 h 2202664"/>
              <a:gd name="connsiteX13" fmla="*/ 1719658 w 2838422"/>
              <a:gd name="connsiteY13" fmla="*/ 792351 h 2202664"/>
              <a:gd name="connsiteX14" fmla="*/ 1437118 w 2838422"/>
              <a:gd name="connsiteY14" fmla="*/ 792351 h 2202664"/>
              <a:gd name="connsiteX15" fmla="*/ 1114623 w 2838422"/>
              <a:gd name="connsiteY15" fmla="*/ 792351 h 2202664"/>
              <a:gd name="connsiteX16" fmla="*/ 1114623 w 2838422"/>
              <a:gd name="connsiteY16" fmla="*/ 1074891 h 2202664"/>
              <a:gd name="connsiteX17" fmla="*/ 1397163 w 2838422"/>
              <a:gd name="connsiteY17" fmla="*/ 1074891 h 2202664"/>
              <a:gd name="connsiteX18" fmla="*/ 1397163 w 2838422"/>
              <a:gd name="connsiteY18" fmla="*/ 792351 h 2202664"/>
              <a:gd name="connsiteX19" fmla="*/ 1114623 w 2838422"/>
              <a:gd name="connsiteY19" fmla="*/ 792351 h 2202664"/>
              <a:gd name="connsiteX20" fmla="*/ 1321301 w 2838422"/>
              <a:gd name="connsiteY20" fmla="*/ 40944 h 2202664"/>
              <a:gd name="connsiteX21" fmla="*/ 1375698 w 2838422"/>
              <a:gd name="connsiteY21" fmla="*/ 0 h 2202664"/>
              <a:gd name="connsiteX22" fmla="*/ 1471192 w 2838422"/>
              <a:gd name="connsiteY22" fmla="*/ 1061 h 2202664"/>
              <a:gd name="connsiteX23" fmla="*/ 1854298 w 2838422"/>
              <a:gd name="connsiteY23" fmla="*/ 279533 h 2202664"/>
              <a:gd name="connsiteX24" fmla="*/ 1919487 w 2838422"/>
              <a:gd name="connsiteY24" fmla="*/ 251191 h 2202664"/>
              <a:gd name="connsiteX25" fmla="*/ 2047030 w 2838422"/>
              <a:gd name="connsiteY25" fmla="*/ 127898 h 2202664"/>
              <a:gd name="connsiteX26" fmla="*/ 2174571 w 2838422"/>
              <a:gd name="connsiteY26" fmla="*/ 127898 h 2202664"/>
              <a:gd name="connsiteX27" fmla="*/ 2270936 w 2838422"/>
              <a:gd name="connsiteY27" fmla="*/ 224263 h 2202664"/>
              <a:gd name="connsiteX28" fmla="*/ 2269520 w 2838422"/>
              <a:gd name="connsiteY28" fmla="*/ 486436 h 2202664"/>
              <a:gd name="connsiteX29" fmla="*/ 2348879 w 2838422"/>
              <a:gd name="connsiteY29" fmla="*/ 636652 h 2202664"/>
              <a:gd name="connsiteX30" fmla="*/ 2752765 w 2838422"/>
              <a:gd name="connsiteY30" fmla="*/ 924332 h 2202664"/>
              <a:gd name="connsiteX31" fmla="*/ 2837793 w 2838422"/>
              <a:gd name="connsiteY31" fmla="*/ 1039121 h 2202664"/>
              <a:gd name="connsiteX32" fmla="*/ 2778273 w 2838422"/>
              <a:gd name="connsiteY32" fmla="*/ 1166663 h 2202664"/>
              <a:gd name="connsiteX33" fmla="*/ 2596881 w 2838422"/>
              <a:gd name="connsiteY33" fmla="*/ 1166663 h 2202664"/>
              <a:gd name="connsiteX34" fmla="*/ 2354550 w 2838422"/>
              <a:gd name="connsiteY34" fmla="*/ 995190 h 2202664"/>
              <a:gd name="connsiteX35" fmla="*/ 2283692 w 2838422"/>
              <a:gd name="connsiteY35" fmla="*/ 956927 h 2202664"/>
              <a:gd name="connsiteX36" fmla="*/ 2270936 w 2838422"/>
              <a:gd name="connsiteY36" fmla="*/ 1034868 h 2202664"/>
              <a:gd name="connsiteX37" fmla="*/ 2270936 w 2838422"/>
              <a:gd name="connsiteY37" fmla="*/ 1547875 h 2202664"/>
              <a:gd name="connsiteX38" fmla="*/ 2270936 w 2838422"/>
              <a:gd name="connsiteY38" fmla="*/ 2065131 h 2202664"/>
              <a:gd name="connsiteX39" fmla="*/ 2140560 w 2838422"/>
              <a:gd name="connsiteY39" fmla="*/ 2201177 h 2202664"/>
              <a:gd name="connsiteX40" fmla="*/ 1743761 w 2838422"/>
              <a:gd name="connsiteY40" fmla="*/ 2202594 h 2202664"/>
              <a:gd name="connsiteX41" fmla="*/ 1674320 w 2838422"/>
              <a:gd name="connsiteY41" fmla="*/ 2131736 h 2202664"/>
              <a:gd name="connsiteX42" fmla="*/ 1675739 w 2838422"/>
              <a:gd name="connsiteY42" fmla="*/ 1777451 h 2202664"/>
              <a:gd name="connsiteX43" fmla="*/ 1590709 w 2838422"/>
              <a:gd name="connsiteY43" fmla="*/ 1688170 h 2202664"/>
              <a:gd name="connsiteX44" fmla="*/ 1250596 w 2838422"/>
              <a:gd name="connsiteY44" fmla="*/ 1688170 h 2202664"/>
              <a:gd name="connsiteX45" fmla="*/ 1165569 w 2838422"/>
              <a:gd name="connsiteY45" fmla="*/ 1777451 h 2202664"/>
              <a:gd name="connsiteX46" fmla="*/ 1166985 w 2838422"/>
              <a:gd name="connsiteY46" fmla="*/ 2131736 h 2202664"/>
              <a:gd name="connsiteX47" fmla="*/ 1096128 w 2838422"/>
              <a:gd name="connsiteY47" fmla="*/ 2201177 h 2202664"/>
              <a:gd name="connsiteX48" fmla="*/ 706414 w 2838422"/>
              <a:gd name="connsiteY48" fmla="*/ 2199761 h 2202664"/>
              <a:gd name="connsiteX49" fmla="*/ 570368 w 2838422"/>
              <a:gd name="connsiteY49" fmla="*/ 2062295 h 2202664"/>
              <a:gd name="connsiteX50" fmla="*/ 568952 w 2838422"/>
              <a:gd name="connsiteY50" fmla="*/ 1020699 h 2202664"/>
              <a:gd name="connsiteX51" fmla="*/ 554779 w 2838422"/>
              <a:gd name="connsiteY51" fmla="*/ 956927 h 2202664"/>
              <a:gd name="connsiteX52" fmla="*/ 500928 w 2838422"/>
              <a:gd name="connsiteY52" fmla="*/ 985268 h 2202664"/>
              <a:gd name="connsiteX53" fmla="*/ 265682 w 2838422"/>
              <a:gd name="connsiteY53" fmla="*/ 1155325 h 2202664"/>
              <a:gd name="connsiteX54" fmla="*/ 139558 w 2838422"/>
              <a:gd name="connsiteY54" fmla="*/ 1193589 h 2202664"/>
              <a:gd name="connsiteX55" fmla="*/ 6345 w 2838422"/>
              <a:gd name="connsiteY55" fmla="*/ 1094389 h 2202664"/>
              <a:gd name="connsiteX56" fmla="*/ 61615 w 2838422"/>
              <a:gd name="connsiteY56" fmla="*/ 945588 h 2202664"/>
              <a:gd name="connsiteX57" fmla="*/ 509430 w 2838422"/>
              <a:gd name="connsiteY57" fmla="*/ 622482 h 2202664"/>
              <a:gd name="connsiteX58" fmla="*/ 1280356 w 2838422"/>
              <a:gd name="connsiteY58" fmla="*/ 68379 h 2202664"/>
              <a:gd name="connsiteX59" fmla="*/ 1321301 w 2838422"/>
              <a:gd name="connsiteY59" fmla="*/ 40944 h 220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838422" h="2202664">
                <a:moveTo>
                  <a:pt x="1437118" y="1129828"/>
                </a:moveTo>
                <a:lnTo>
                  <a:pt x="1437118" y="1412369"/>
                </a:lnTo>
                <a:lnTo>
                  <a:pt x="1719658" y="1412369"/>
                </a:lnTo>
                <a:lnTo>
                  <a:pt x="1719658" y="1129828"/>
                </a:lnTo>
                <a:lnTo>
                  <a:pt x="1437118" y="1129828"/>
                </a:lnTo>
                <a:close/>
                <a:moveTo>
                  <a:pt x="1114623" y="1129828"/>
                </a:moveTo>
                <a:lnTo>
                  <a:pt x="1114623" y="1412369"/>
                </a:lnTo>
                <a:lnTo>
                  <a:pt x="1397163" y="1412369"/>
                </a:lnTo>
                <a:lnTo>
                  <a:pt x="1397163" y="1129828"/>
                </a:lnTo>
                <a:lnTo>
                  <a:pt x="1114623" y="1129828"/>
                </a:lnTo>
                <a:close/>
                <a:moveTo>
                  <a:pt x="1437118" y="792351"/>
                </a:moveTo>
                <a:lnTo>
                  <a:pt x="1437118" y="1074891"/>
                </a:lnTo>
                <a:lnTo>
                  <a:pt x="1719658" y="1074891"/>
                </a:lnTo>
                <a:lnTo>
                  <a:pt x="1719658" y="792351"/>
                </a:lnTo>
                <a:lnTo>
                  <a:pt x="1437118" y="792351"/>
                </a:lnTo>
                <a:close/>
                <a:moveTo>
                  <a:pt x="1114623" y="792351"/>
                </a:moveTo>
                <a:lnTo>
                  <a:pt x="1114623" y="1074891"/>
                </a:lnTo>
                <a:lnTo>
                  <a:pt x="1397163" y="1074891"/>
                </a:lnTo>
                <a:lnTo>
                  <a:pt x="1397163" y="792351"/>
                </a:lnTo>
                <a:lnTo>
                  <a:pt x="1114623" y="792351"/>
                </a:lnTo>
                <a:close/>
                <a:moveTo>
                  <a:pt x="1321301" y="40944"/>
                </a:moveTo>
                <a:lnTo>
                  <a:pt x="1375698" y="0"/>
                </a:lnTo>
                <a:lnTo>
                  <a:pt x="1471192" y="1061"/>
                </a:lnTo>
                <a:cubicBezTo>
                  <a:pt x="1542265" y="53614"/>
                  <a:pt x="1779582" y="237845"/>
                  <a:pt x="1854298" y="279533"/>
                </a:cubicBezTo>
                <a:cubicBezTo>
                  <a:pt x="1929014" y="321221"/>
                  <a:pt x="1916651" y="317796"/>
                  <a:pt x="1919487" y="251191"/>
                </a:cubicBezTo>
                <a:cubicBezTo>
                  <a:pt x="1923737" y="144904"/>
                  <a:pt x="1944995" y="127898"/>
                  <a:pt x="2047030" y="127898"/>
                </a:cubicBezTo>
                <a:lnTo>
                  <a:pt x="2174571" y="127898"/>
                </a:lnTo>
                <a:cubicBezTo>
                  <a:pt x="2238343" y="127898"/>
                  <a:pt x="2270936" y="160492"/>
                  <a:pt x="2270936" y="224263"/>
                </a:cubicBezTo>
                <a:cubicBezTo>
                  <a:pt x="2270936" y="312127"/>
                  <a:pt x="2276605" y="399990"/>
                  <a:pt x="2269520" y="486436"/>
                </a:cubicBezTo>
                <a:cubicBezTo>
                  <a:pt x="2263851" y="557292"/>
                  <a:pt x="2292195" y="598389"/>
                  <a:pt x="2348879" y="636652"/>
                </a:cubicBezTo>
                <a:cubicBezTo>
                  <a:pt x="2484926" y="730184"/>
                  <a:pt x="2618136" y="827967"/>
                  <a:pt x="2752765" y="924332"/>
                </a:cubicBezTo>
                <a:cubicBezTo>
                  <a:pt x="2793863" y="954093"/>
                  <a:pt x="2833542" y="982435"/>
                  <a:pt x="2837793" y="1039121"/>
                </a:cubicBezTo>
                <a:cubicBezTo>
                  <a:pt x="2842045" y="1092973"/>
                  <a:pt x="2825040" y="1138320"/>
                  <a:pt x="2778273" y="1166663"/>
                </a:cubicBezTo>
                <a:cubicBezTo>
                  <a:pt x="2718754" y="1203508"/>
                  <a:pt x="2654983" y="1204925"/>
                  <a:pt x="2596881" y="1166663"/>
                </a:cubicBezTo>
                <a:cubicBezTo>
                  <a:pt x="2514687" y="1112812"/>
                  <a:pt x="2435326" y="1051876"/>
                  <a:pt x="2354550" y="995190"/>
                </a:cubicBezTo>
                <a:cubicBezTo>
                  <a:pt x="2331875" y="979602"/>
                  <a:pt x="2309200" y="945588"/>
                  <a:pt x="2283692" y="956927"/>
                </a:cubicBezTo>
                <a:cubicBezTo>
                  <a:pt x="2255348" y="969680"/>
                  <a:pt x="2270936" y="1007943"/>
                  <a:pt x="2270936" y="1034868"/>
                </a:cubicBezTo>
                <a:cubicBezTo>
                  <a:pt x="2269520" y="1207760"/>
                  <a:pt x="2270936" y="1377817"/>
                  <a:pt x="2270936" y="1547875"/>
                </a:cubicBezTo>
                <a:lnTo>
                  <a:pt x="2270936" y="2065131"/>
                </a:lnTo>
                <a:cubicBezTo>
                  <a:pt x="2270936" y="2162913"/>
                  <a:pt x="2236926" y="2199761"/>
                  <a:pt x="2140560" y="2201177"/>
                </a:cubicBezTo>
                <a:lnTo>
                  <a:pt x="1743761" y="2202594"/>
                </a:lnTo>
                <a:cubicBezTo>
                  <a:pt x="1691328" y="2204010"/>
                  <a:pt x="1672903" y="2184172"/>
                  <a:pt x="1674320" y="2131736"/>
                </a:cubicBezTo>
                <a:cubicBezTo>
                  <a:pt x="1677156" y="2014115"/>
                  <a:pt x="1672903" y="1895074"/>
                  <a:pt x="1675739" y="1777451"/>
                </a:cubicBezTo>
                <a:cubicBezTo>
                  <a:pt x="1677156" y="1715097"/>
                  <a:pt x="1655897" y="1686754"/>
                  <a:pt x="1590709" y="1688170"/>
                </a:cubicBezTo>
                <a:cubicBezTo>
                  <a:pt x="1477338" y="1691006"/>
                  <a:pt x="1363967" y="1691006"/>
                  <a:pt x="1250596" y="1688170"/>
                </a:cubicBezTo>
                <a:cubicBezTo>
                  <a:pt x="1183991" y="1686754"/>
                  <a:pt x="1164149" y="1716515"/>
                  <a:pt x="1165569" y="1777451"/>
                </a:cubicBezTo>
                <a:cubicBezTo>
                  <a:pt x="1168402" y="1895074"/>
                  <a:pt x="1164149" y="2014115"/>
                  <a:pt x="1166985" y="2131736"/>
                </a:cubicBezTo>
                <a:cubicBezTo>
                  <a:pt x="1168402" y="2184172"/>
                  <a:pt x="1148560" y="2202594"/>
                  <a:pt x="1096128" y="2201177"/>
                </a:cubicBezTo>
                <a:cubicBezTo>
                  <a:pt x="965751" y="2198341"/>
                  <a:pt x="836791" y="2201177"/>
                  <a:pt x="706414" y="2199761"/>
                </a:cubicBezTo>
                <a:cubicBezTo>
                  <a:pt x="604380" y="2198341"/>
                  <a:pt x="570368" y="2164330"/>
                  <a:pt x="570368" y="2062295"/>
                </a:cubicBezTo>
                <a:cubicBezTo>
                  <a:pt x="570368" y="1715097"/>
                  <a:pt x="570368" y="1367899"/>
                  <a:pt x="568952" y="1020699"/>
                </a:cubicBezTo>
                <a:cubicBezTo>
                  <a:pt x="568952" y="999441"/>
                  <a:pt x="581705" y="968263"/>
                  <a:pt x="554779" y="956927"/>
                </a:cubicBezTo>
                <a:cubicBezTo>
                  <a:pt x="534941" y="948424"/>
                  <a:pt x="517933" y="972515"/>
                  <a:pt x="500928" y="985268"/>
                </a:cubicBezTo>
                <a:cubicBezTo>
                  <a:pt x="421569" y="1041954"/>
                  <a:pt x="343626" y="1097223"/>
                  <a:pt x="265682" y="1155325"/>
                </a:cubicBezTo>
                <a:cubicBezTo>
                  <a:pt x="227419" y="1183669"/>
                  <a:pt x="186322" y="1199258"/>
                  <a:pt x="139558" y="1193589"/>
                </a:cubicBezTo>
                <a:cubicBezTo>
                  <a:pt x="75786" y="1186502"/>
                  <a:pt x="24767" y="1159578"/>
                  <a:pt x="6345" y="1094389"/>
                </a:cubicBezTo>
                <a:cubicBezTo>
                  <a:pt x="-12077" y="1033451"/>
                  <a:pt x="10598" y="982435"/>
                  <a:pt x="61615" y="945588"/>
                </a:cubicBezTo>
                <a:lnTo>
                  <a:pt x="509430" y="622482"/>
                </a:lnTo>
                <a:lnTo>
                  <a:pt x="1280356" y="68379"/>
                </a:lnTo>
                <a:cubicBezTo>
                  <a:pt x="1295059" y="57928"/>
                  <a:pt x="1308611" y="48783"/>
                  <a:pt x="1321301" y="409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isometricOffAxis1Right">
              <a:rot lat="0" lon="0" rev="0"/>
            </a:camera>
            <a:lightRig rig="threePt" dir="t"/>
          </a:scene3d>
          <a:sp3d>
            <a:bevelB w="0" h="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  <p:sp>
        <p:nvSpPr>
          <p:cNvPr id="57" name="Freeform: Shape 143">
            <a:extLst>
              <a:ext uri="{FF2B5EF4-FFF2-40B4-BE49-F238E27FC236}">
                <a16:creationId xmlns:a16="http://schemas.microsoft.com/office/drawing/2014/main" id="{8545378C-423B-4F4E-9953-B1FC24DA75A3}"/>
              </a:ext>
            </a:extLst>
          </p:cNvPr>
          <p:cNvSpPr/>
          <p:nvPr/>
        </p:nvSpPr>
        <p:spPr>
          <a:xfrm>
            <a:off x="5587338" y="5205887"/>
            <a:ext cx="720064" cy="558781"/>
          </a:xfrm>
          <a:custGeom>
            <a:avLst/>
            <a:gdLst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114623 w 2838422"/>
              <a:gd name="connsiteY4" fmla="*/ 1112999 h 2185835"/>
              <a:gd name="connsiteX5" fmla="*/ 1114623 w 2838422"/>
              <a:gd name="connsiteY5" fmla="*/ 1395540 h 2185835"/>
              <a:gd name="connsiteX6" fmla="*/ 1397163 w 2838422"/>
              <a:gd name="connsiteY6" fmla="*/ 1395540 h 2185835"/>
              <a:gd name="connsiteX7" fmla="*/ 1397163 w 2838422"/>
              <a:gd name="connsiteY7" fmla="*/ 1112999 h 2185835"/>
              <a:gd name="connsiteX8" fmla="*/ 1437118 w 2838422"/>
              <a:gd name="connsiteY8" fmla="*/ 775522 h 2185835"/>
              <a:gd name="connsiteX9" fmla="*/ 1437118 w 2838422"/>
              <a:gd name="connsiteY9" fmla="*/ 1058062 h 2185835"/>
              <a:gd name="connsiteX10" fmla="*/ 1719658 w 2838422"/>
              <a:gd name="connsiteY10" fmla="*/ 1058062 h 2185835"/>
              <a:gd name="connsiteX11" fmla="*/ 1719658 w 2838422"/>
              <a:gd name="connsiteY11" fmla="*/ 775522 h 2185835"/>
              <a:gd name="connsiteX12" fmla="*/ 1114623 w 2838422"/>
              <a:gd name="connsiteY12" fmla="*/ 775522 h 2185835"/>
              <a:gd name="connsiteX13" fmla="*/ 1114623 w 2838422"/>
              <a:gd name="connsiteY13" fmla="*/ 1058062 h 2185835"/>
              <a:gd name="connsiteX14" fmla="*/ 1397163 w 2838422"/>
              <a:gd name="connsiteY14" fmla="*/ 1058062 h 2185835"/>
              <a:gd name="connsiteX15" fmla="*/ 1397163 w 2838422"/>
              <a:gd name="connsiteY15" fmla="*/ 775522 h 2185835"/>
              <a:gd name="connsiteX16" fmla="*/ 1342116 w 2838422"/>
              <a:gd name="connsiteY16" fmla="*/ 0 h 2185835"/>
              <a:gd name="connsiteX17" fmla="*/ 1496309 w 2838422"/>
              <a:gd name="connsiteY17" fmla="*/ 0 h 2185835"/>
              <a:gd name="connsiteX18" fmla="*/ 1486851 w 2838422"/>
              <a:gd name="connsiteY18" fmla="*/ 6377 h 2185835"/>
              <a:gd name="connsiteX19" fmla="*/ 1519539 w 2838422"/>
              <a:gd name="connsiteY19" fmla="*/ 24115 h 2185835"/>
              <a:gd name="connsiteX20" fmla="*/ 1560949 w 2838422"/>
              <a:gd name="connsiteY20" fmla="*/ 51550 h 2185835"/>
              <a:gd name="connsiteX21" fmla="*/ 1854298 w 2838422"/>
              <a:gd name="connsiteY21" fmla="*/ 262704 h 2185835"/>
              <a:gd name="connsiteX22" fmla="*/ 1919487 w 2838422"/>
              <a:gd name="connsiteY22" fmla="*/ 234362 h 2185835"/>
              <a:gd name="connsiteX23" fmla="*/ 2047030 w 2838422"/>
              <a:gd name="connsiteY23" fmla="*/ 111069 h 2185835"/>
              <a:gd name="connsiteX24" fmla="*/ 2174571 w 2838422"/>
              <a:gd name="connsiteY24" fmla="*/ 111069 h 2185835"/>
              <a:gd name="connsiteX25" fmla="*/ 2270936 w 2838422"/>
              <a:gd name="connsiteY25" fmla="*/ 207434 h 2185835"/>
              <a:gd name="connsiteX26" fmla="*/ 2269520 w 2838422"/>
              <a:gd name="connsiteY26" fmla="*/ 469607 h 2185835"/>
              <a:gd name="connsiteX27" fmla="*/ 2348879 w 2838422"/>
              <a:gd name="connsiteY27" fmla="*/ 619823 h 2185835"/>
              <a:gd name="connsiteX28" fmla="*/ 2752765 w 2838422"/>
              <a:gd name="connsiteY28" fmla="*/ 907503 h 2185835"/>
              <a:gd name="connsiteX29" fmla="*/ 2837793 w 2838422"/>
              <a:gd name="connsiteY29" fmla="*/ 1022292 h 2185835"/>
              <a:gd name="connsiteX30" fmla="*/ 2778273 w 2838422"/>
              <a:gd name="connsiteY30" fmla="*/ 1149834 h 2185835"/>
              <a:gd name="connsiteX31" fmla="*/ 2596881 w 2838422"/>
              <a:gd name="connsiteY31" fmla="*/ 1149834 h 2185835"/>
              <a:gd name="connsiteX32" fmla="*/ 2354550 w 2838422"/>
              <a:gd name="connsiteY32" fmla="*/ 978361 h 2185835"/>
              <a:gd name="connsiteX33" fmla="*/ 2283692 w 2838422"/>
              <a:gd name="connsiteY33" fmla="*/ 940098 h 2185835"/>
              <a:gd name="connsiteX34" fmla="*/ 2270936 w 2838422"/>
              <a:gd name="connsiteY34" fmla="*/ 1018039 h 2185835"/>
              <a:gd name="connsiteX35" fmla="*/ 2270936 w 2838422"/>
              <a:gd name="connsiteY35" fmla="*/ 1531046 h 2185835"/>
              <a:gd name="connsiteX36" fmla="*/ 2270936 w 2838422"/>
              <a:gd name="connsiteY36" fmla="*/ 2048302 h 2185835"/>
              <a:gd name="connsiteX37" fmla="*/ 2140560 w 2838422"/>
              <a:gd name="connsiteY37" fmla="*/ 2184348 h 2185835"/>
              <a:gd name="connsiteX38" fmla="*/ 1743761 w 2838422"/>
              <a:gd name="connsiteY38" fmla="*/ 2185765 h 2185835"/>
              <a:gd name="connsiteX39" fmla="*/ 1674320 w 2838422"/>
              <a:gd name="connsiteY39" fmla="*/ 2114907 h 2185835"/>
              <a:gd name="connsiteX40" fmla="*/ 1675739 w 2838422"/>
              <a:gd name="connsiteY40" fmla="*/ 1760622 h 2185835"/>
              <a:gd name="connsiteX41" fmla="*/ 1590709 w 2838422"/>
              <a:gd name="connsiteY41" fmla="*/ 1671341 h 2185835"/>
              <a:gd name="connsiteX42" fmla="*/ 1250596 w 2838422"/>
              <a:gd name="connsiteY42" fmla="*/ 1671341 h 2185835"/>
              <a:gd name="connsiteX43" fmla="*/ 1165569 w 2838422"/>
              <a:gd name="connsiteY43" fmla="*/ 1760622 h 2185835"/>
              <a:gd name="connsiteX44" fmla="*/ 1166985 w 2838422"/>
              <a:gd name="connsiteY44" fmla="*/ 2114907 h 2185835"/>
              <a:gd name="connsiteX45" fmla="*/ 1096128 w 2838422"/>
              <a:gd name="connsiteY45" fmla="*/ 2184348 h 2185835"/>
              <a:gd name="connsiteX46" fmla="*/ 706414 w 2838422"/>
              <a:gd name="connsiteY46" fmla="*/ 2182932 h 2185835"/>
              <a:gd name="connsiteX47" fmla="*/ 570368 w 2838422"/>
              <a:gd name="connsiteY47" fmla="*/ 2045466 h 2185835"/>
              <a:gd name="connsiteX48" fmla="*/ 568952 w 2838422"/>
              <a:gd name="connsiteY48" fmla="*/ 1003870 h 2185835"/>
              <a:gd name="connsiteX49" fmla="*/ 554779 w 2838422"/>
              <a:gd name="connsiteY49" fmla="*/ 940098 h 2185835"/>
              <a:gd name="connsiteX50" fmla="*/ 500928 w 2838422"/>
              <a:gd name="connsiteY50" fmla="*/ 968439 h 2185835"/>
              <a:gd name="connsiteX51" fmla="*/ 265682 w 2838422"/>
              <a:gd name="connsiteY51" fmla="*/ 1138496 h 2185835"/>
              <a:gd name="connsiteX52" fmla="*/ 139558 w 2838422"/>
              <a:gd name="connsiteY52" fmla="*/ 1176760 h 2185835"/>
              <a:gd name="connsiteX53" fmla="*/ 6345 w 2838422"/>
              <a:gd name="connsiteY53" fmla="*/ 1077560 h 2185835"/>
              <a:gd name="connsiteX54" fmla="*/ 61615 w 2838422"/>
              <a:gd name="connsiteY54" fmla="*/ 928759 h 2185835"/>
              <a:gd name="connsiteX55" fmla="*/ 509430 w 2838422"/>
              <a:gd name="connsiteY55" fmla="*/ 605653 h 2185835"/>
              <a:gd name="connsiteX56" fmla="*/ 1280356 w 2838422"/>
              <a:gd name="connsiteY56" fmla="*/ 51550 h 2185835"/>
              <a:gd name="connsiteX57" fmla="*/ 1321301 w 2838422"/>
              <a:gd name="connsiteY57" fmla="*/ 24115 h 2185835"/>
              <a:gd name="connsiteX58" fmla="*/ 1352522 w 2838422"/>
              <a:gd name="connsiteY58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19539 w 2838422"/>
              <a:gd name="connsiteY23" fmla="*/ 24115 h 2185835"/>
              <a:gd name="connsiteX24" fmla="*/ 1560949 w 2838422"/>
              <a:gd name="connsiteY24" fmla="*/ 51550 h 2185835"/>
              <a:gd name="connsiteX25" fmla="*/ 1854298 w 2838422"/>
              <a:gd name="connsiteY25" fmla="*/ 262704 h 2185835"/>
              <a:gd name="connsiteX26" fmla="*/ 1919487 w 2838422"/>
              <a:gd name="connsiteY26" fmla="*/ 234362 h 2185835"/>
              <a:gd name="connsiteX27" fmla="*/ 2047030 w 2838422"/>
              <a:gd name="connsiteY27" fmla="*/ 111069 h 2185835"/>
              <a:gd name="connsiteX28" fmla="*/ 2174571 w 2838422"/>
              <a:gd name="connsiteY28" fmla="*/ 111069 h 2185835"/>
              <a:gd name="connsiteX29" fmla="*/ 2270936 w 2838422"/>
              <a:gd name="connsiteY29" fmla="*/ 207434 h 2185835"/>
              <a:gd name="connsiteX30" fmla="*/ 2269520 w 2838422"/>
              <a:gd name="connsiteY30" fmla="*/ 469607 h 2185835"/>
              <a:gd name="connsiteX31" fmla="*/ 2348879 w 2838422"/>
              <a:gd name="connsiteY31" fmla="*/ 619823 h 2185835"/>
              <a:gd name="connsiteX32" fmla="*/ 2752765 w 2838422"/>
              <a:gd name="connsiteY32" fmla="*/ 907503 h 2185835"/>
              <a:gd name="connsiteX33" fmla="*/ 2837793 w 2838422"/>
              <a:gd name="connsiteY33" fmla="*/ 1022292 h 2185835"/>
              <a:gd name="connsiteX34" fmla="*/ 2778273 w 2838422"/>
              <a:gd name="connsiteY34" fmla="*/ 1149834 h 2185835"/>
              <a:gd name="connsiteX35" fmla="*/ 2596881 w 2838422"/>
              <a:gd name="connsiteY35" fmla="*/ 1149834 h 2185835"/>
              <a:gd name="connsiteX36" fmla="*/ 2354550 w 2838422"/>
              <a:gd name="connsiteY36" fmla="*/ 978361 h 2185835"/>
              <a:gd name="connsiteX37" fmla="*/ 2283692 w 2838422"/>
              <a:gd name="connsiteY37" fmla="*/ 940098 h 2185835"/>
              <a:gd name="connsiteX38" fmla="*/ 2270936 w 2838422"/>
              <a:gd name="connsiteY38" fmla="*/ 1018039 h 2185835"/>
              <a:gd name="connsiteX39" fmla="*/ 2270936 w 2838422"/>
              <a:gd name="connsiteY39" fmla="*/ 1531046 h 2185835"/>
              <a:gd name="connsiteX40" fmla="*/ 2270936 w 2838422"/>
              <a:gd name="connsiteY40" fmla="*/ 2048302 h 2185835"/>
              <a:gd name="connsiteX41" fmla="*/ 2140560 w 2838422"/>
              <a:gd name="connsiteY41" fmla="*/ 2184348 h 2185835"/>
              <a:gd name="connsiteX42" fmla="*/ 1743761 w 2838422"/>
              <a:gd name="connsiteY42" fmla="*/ 2185765 h 2185835"/>
              <a:gd name="connsiteX43" fmla="*/ 1674320 w 2838422"/>
              <a:gd name="connsiteY43" fmla="*/ 2114907 h 2185835"/>
              <a:gd name="connsiteX44" fmla="*/ 1675739 w 2838422"/>
              <a:gd name="connsiteY44" fmla="*/ 1760622 h 2185835"/>
              <a:gd name="connsiteX45" fmla="*/ 1590709 w 2838422"/>
              <a:gd name="connsiteY45" fmla="*/ 1671341 h 2185835"/>
              <a:gd name="connsiteX46" fmla="*/ 1250596 w 2838422"/>
              <a:gd name="connsiteY46" fmla="*/ 1671341 h 2185835"/>
              <a:gd name="connsiteX47" fmla="*/ 1165569 w 2838422"/>
              <a:gd name="connsiteY47" fmla="*/ 1760622 h 2185835"/>
              <a:gd name="connsiteX48" fmla="*/ 1166985 w 2838422"/>
              <a:gd name="connsiteY48" fmla="*/ 2114907 h 2185835"/>
              <a:gd name="connsiteX49" fmla="*/ 1096128 w 2838422"/>
              <a:gd name="connsiteY49" fmla="*/ 2184348 h 2185835"/>
              <a:gd name="connsiteX50" fmla="*/ 706414 w 2838422"/>
              <a:gd name="connsiteY50" fmla="*/ 2182932 h 2185835"/>
              <a:gd name="connsiteX51" fmla="*/ 570368 w 2838422"/>
              <a:gd name="connsiteY51" fmla="*/ 2045466 h 2185835"/>
              <a:gd name="connsiteX52" fmla="*/ 568952 w 2838422"/>
              <a:gd name="connsiteY52" fmla="*/ 1003870 h 2185835"/>
              <a:gd name="connsiteX53" fmla="*/ 554779 w 2838422"/>
              <a:gd name="connsiteY53" fmla="*/ 940098 h 2185835"/>
              <a:gd name="connsiteX54" fmla="*/ 500928 w 2838422"/>
              <a:gd name="connsiteY54" fmla="*/ 968439 h 2185835"/>
              <a:gd name="connsiteX55" fmla="*/ 265682 w 2838422"/>
              <a:gd name="connsiteY55" fmla="*/ 1138496 h 2185835"/>
              <a:gd name="connsiteX56" fmla="*/ 139558 w 2838422"/>
              <a:gd name="connsiteY56" fmla="*/ 1176760 h 2185835"/>
              <a:gd name="connsiteX57" fmla="*/ 6345 w 2838422"/>
              <a:gd name="connsiteY57" fmla="*/ 1077560 h 2185835"/>
              <a:gd name="connsiteX58" fmla="*/ 61615 w 2838422"/>
              <a:gd name="connsiteY58" fmla="*/ 928759 h 2185835"/>
              <a:gd name="connsiteX59" fmla="*/ 509430 w 2838422"/>
              <a:gd name="connsiteY59" fmla="*/ 605653 h 2185835"/>
              <a:gd name="connsiteX60" fmla="*/ 1280356 w 2838422"/>
              <a:gd name="connsiteY60" fmla="*/ 51550 h 2185835"/>
              <a:gd name="connsiteX61" fmla="*/ 1321301 w 2838422"/>
              <a:gd name="connsiteY61" fmla="*/ 24115 h 2185835"/>
              <a:gd name="connsiteX62" fmla="*/ 1352522 w 2838422"/>
              <a:gd name="connsiteY62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60949 w 2838422"/>
              <a:gd name="connsiteY23" fmla="*/ 51550 h 2185835"/>
              <a:gd name="connsiteX24" fmla="*/ 1854298 w 2838422"/>
              <a:gd name="connsiteY24" fmla="*/ 262704 h 2185835"/>
              <a:gd name="connsiteX25" fmla="*/ 1919487 w 2838422"/>
              <a:gd name="connsiteY25" fmla="*/ 234362 h 2185835"/>
              <a:gd name="connsiteX26" fmla="*/ 2047030 w 2838422"/>
              <a:gd name="connsiteY26" fmla="*/ 111069 h 2185835"/>
              <a:gd name="connsiteX27" fmla="*/ 2174571 w 2838422"/>
              <a:gd name="connsiteY27" fmla="*/ 111069 h 2185835"/>
              <a:gd name="connsiteX28" fmla="*/ 2270936 w 2838422"/>
              <a:gd name="connsiteY28" fmla="*/ 207434 h 2185835"/>
              <a:gd name="connsiteX29" fmla="*/ 2269520 w 2838422"/>
              <a:gd name="connsiteY29" fmla="*/ 469607 h 2185835"/>
              <a:gd name="connsiteX30" fmla="*/ 2348879 w 2838422"/>
              <a:gd name="connsiteY30" fmla="*/ 619823 h 2185835"/>
              <a:gd name="connsiteX31" fmla="*/ 2752765 w 2838422"/>
              <a:gd name="connsiteY31" fmla="*/ 907503 h 2185835"/>
              <a:gd name="connsiteX32" fmla="*/ 2837793 w 2838422"/>
              <a:gd name="connsiteY32" fmla="*/ 1022292 h 2185835"/>
              <a:gd name="connsiteX33" fmla="*/ 2778273 w 2838422"/>
              <a:gd name="connsiteY33" fmla="*/ 1149834 h 2185835"/>
              <a:gd name="connsiteX34" fmla="*/ 2596881 w 2838422"/>
              <a:gd name="connsiteY34" fmla="*/ 1149834 h 2185835"/>
              <a:gd name="connsiteX35" fmla="*/ 2354550 w 2838422"/>
              <a:gd name="connsiteY35" fmla="*/ 978361 h 2185835"/>
              <a:gd name="connsiteX36" fmla="*/ 2283692 w 2838422"/>
              <a:gd name="connsiteY36" fmla="*/ 940098 h 2185835"/>
              <a:gd name="connsiteX37" fmla="*/ 2270936 w 2838422"/>
              <a:gd name="connsiteY37" fmla="*/ 1018039 h 2185835"/>
              <a:gd name="connsiteX38" fmla="*/ 2270936 w 2838422"/>
              <a:gd name="connsiteY38" fmla="*/ 1531046 h 2185835"/>
              <a:gd name="connsiteX39" fmla="*/ 2270936 w 2838422"/>
              <a:gd name="connsiteY39" fmla="*/ 2048302 h 2185835"/>
              <a:gd name="connsiteX40" fmla="*/ 2140560 w 2838422"/>
              <a:gd name="connsiteY40" fmla="*/ 2184348 h 2185835"/>
              <a:gd name="connsiteX41" fmla="*/ 1743761 w 2838422"/>
              <a:gd name="connsiteY41" fmla="*/ 2185765 h 2185835"/>
              <a:gd name="connsiteX42" fmla="*/ 1674320 w 2838422"/>
              <a:gd name="connsiteY42" fmla="*/ 2114907 h 2185835"/>
              <a:gd name="connsiteX43" fmla="*/ 1675739 w 2838422"/>
              <a:gd name="connsiteY43" fmla="*/ 1760622 h 2185835"/>
              <a:gd name="connsiteX44" fmla="*/ 1590709 w 2838422"/>
              <a:gd name="connsiteY44" fmla="*/ 1671341 h 2185835"/>
              <a:gd name="connsiteX45" fmla="*/ 1250596 w 2838422"/>
              <a:gd name="connsiteY45" fmla="*/ 1671341 h 2185835"/>
              <a:gd name="connsiteX46" fmla="*/ 1165569 w 2838422"/>
              <a:gd name="connsiteY46" fmla="*/ 1760622 h 2185835"/>
              <a:gd name="connsiteX47" fmla="*/ 1166985 w 2838422"/>
              <a:gd name="connsiteY47" fmla="*/ 2114907 h 2185835"/>
              <a:gd name="connsiteX48" fmla="*/ 1096128 w 2838422"/>
              <a:gd name="connsiteY48" fmla="*/ 2184348 h 2185835"/>
              <a:gd name="connsiteX49" fmla="*/ 706414 w 2838422"/>
              <a:gd name="connsiteY49" fmla="*/ 2182932 h 2185835"/>
              <a:gd name="connsiteX50" fmla="*/ 570368 w 2838422"/>
              <a:gd name="connsiteY50" fmla="*/ 2045466 h 2185835"/>
              <a:gd name="connsiteX51" fmla="*/ 568952 w 2838422"/>
              <a:gd name="connsiteY51" fmla="*/ 1003870 h 2185835"/>
              <a:gd name="connsiteX52" fmla="*/ 554779 w 2838422"/>
              <a:gd name="connsiteY52" fmla="*/ 940098 h 2185835"/>
              <a:gd name="connsiteX53" fmla="*/ 500928 w 2838422"/>
              <a:gd name="connsiteY53" fmla="*/ 968439 h 2185835"/>
              <a:gd name="connsiteX54" fmla="*/ 265682 w 2838422"/>
              <a:gd name="connsiteY54" fmla="*/ 1138496 h 2185835"/>
              <a:gd name="connsiteX55" fmla="*/ 139558 w 2838422"/>
              <a:gd name="connsiteY55" fmla="*/ 1176760 h 2185835"/>
              <a:gd name="connsiteX56" fmla="*/ 6345 w 2838422"/>
              <a:gd name="connsiteY56" fmla="*/ 1077560 h 2185835"/>
              <a:gd name="connsiteX57" fmla="*/ 61615 w 2838422"/>
              <a:gd name="connsiteY57" fmla="*/ 928759 h 2185835"/>
              <a:gd name="connsiteX58" fmla="*/ 509430 w 2838422"/>
              <a:gd name="connsiteY58" fmla="*/ 605653 h 2185835"/>
              <a:gd name="connsiteX59" fmla="*/ 1280356 w 2838422"/>
              <a:gd name="connsiteY59" fmla="*/ 51550 h 2185835"/>
              <a:gd name="connsiteX60" fmla="*/ 1321301 w 2838422"/>
              <a:gd name="connsiteY60" fmla="*/ 24115 h 2185835"/>
              <a:gd name="connsiteX61" fmla="*/ 1352522 w 2838422"/>
              <a:gd name="connsiteY61" fmla="*/ 7016 h 2185835"/>
              <a:gd name="connsiteX0" fmla="*/ 1437118 w 2838422"/>
              <a:gd name="connsiteY0" fmla="*/ 1150228 h 2223064"/>
              <a:gd name="connsiteX1" fmla="*/ 1437118 w 2838422"/>
              <a:gd name="connsiteY1" fmla="*/ 1432769 h 2223064"/>
              <a:gd name="connsiteX2" fmla="*/ 1719658 w 2838422"/>
              <a:gd name="connsiteY2" fmla="*/ 1432769 h 2223064"/>
              <a:gd name="connsiteX3" fmla="*/ 1719658 w 2838422"/>
              <a:gd name="connsiteY3" fmla="*/ 1150228 h 2223064"/>
              <a:gd name="connsiteX4" fmla="*/ 1437118 w 2838422"/>
              <a:gd name="connsiteY4" fmla="*/ 1150228 h 2223064"/>
              <a:gd name="connsiteX5" fmla="*/ 1114623 w 2838422"/>
              <a:gd name="connsiteY5" fmla="*/ 1150228 h 2223064"/>
              <a:gd name="connsiteX6" fmla="*/ 1114623 w 2838422"/>
              <a:gd name="connsiteY6" fmla="*/ 1432769 h 2223064"/>
              <a:gd name="connsiteX7" fmla="*/ 1397163 w 2838422"/>
              <a:gd name="connsiteY7" fmla="*/ 1432769 h 2223064"/>
              <a:gd name="connsiteX8" fmla="*/ 1397163 w 2838422"/>
              <a:gd name="connsiteY8" fmla="*/ 1150228 h 2223064"/>
              <a:gd name="connsiteX9" fmla="*/ 1114623 w 2838422"/>
              <a:gd name="connsiteY9" fmla="*/ 1150228 h 2223064"/>
              <a:gd name="connsiteX10" fmla="*/ 1437118 w 2838422"/>
              <a:gd name="connsiteY10" fmla="*/ 812751 h 2223064"/>
              <a:gd name="connsiteX11" fmla="*/ 1437118 w 2838422"/>
              <a:gd name="connsiteY11" fmla="*/ 1095291 h 2223064"/>
              <a:gd name="connsiteX12" fmla="*/ 1719658 w 2838422"/>
              <a:gd name="connsiteY12" fmla="*/ 1095291 h 2223064"/>
              <a:gd name="connsiteX13" fmla="*/ 1719658 w 2838422"/>
              <a:gd name="connsiteY13" fmla="*/ 812751 h 2223064"/>
              <a:gd name="connsiteX14" fmla="*/ 1437118 w 2838422"/>
              <a:gd name="connsiteY14" fmla="*/ 812751 h 2223064"/>
              <a:gd name="connsiteX15" fmla="*/ 1114623 w 2838422"/>
              <a:gd name="connsiteY15" fmla="*/ 812751 h 2223064"/>
              <a:gd name="connsiteX16" fmla="*/ 1114623 w 2838422"/>
              <a:gd name="connsiteY16" fmla="*/ 1095291 h 2223064"/>
              <a:gd name="connsiteX17" fmla="*/ 1397163 w 2838422"/>
              <a:gd name="connsiteY17" fmla="*/ 1095291 h 2223064"/>
              <a:gd name="connsiteX18" fmla="*/ 1397163 w 2838422"/>
              <a:gd name="connsiteY18" fmla="*/ 812751 h 2223064"/>
              <a:gd name="connsiteX19" fmla="*/ 1114623 w 2838422"/>
              <a:gd name="connsiteY19" fmla="*/ 812751 h 2223064"/>
              <a:gd name="connsiteX20" fmla="*/ 1411515 w 2838422"/>
              <a:gd name="connsiteY20" fmla="*/ 0 h 2223064"/>
              <a:gd name="connsiteX21" fmla="*/ 1496309 w 2838422"/>
              <a:gd name="connsiteY21" fmla="*/ 37229 h 2223064"/>
              <a:gd name="connsiteX22" fmla="*/ 1486851 w 2838422"/>
              <a:gd name="connsiteY22" fmla="*/ 43606 h 2223064"/>
              <a:gd name="connsiteX23" fmla="*/ 1560949 w 2838422"/>
              <a:gd name="connsiteY23" fmla="*/ 88779 h 2223064"/>
              <a:gd name="connsiteX24" fmla="*/ 1854298 w 2838422"/>
              <a:gd name="connsiteY24" fmla="*/ 299933 h 2223064"/>
              <a:gd name="connsiteX25" fmla="*/ 1919487 w 2838422"/>
              <a:gd name="connsiteY25" fmla="*/ 271591 h 2223064"/>
              <a:gd name="connsiteX26" fmla="*/ 2047030 w 2838422"/>
              <a:gd name="connsiteY26" fmla="*/ 148298 h 2223064"/>
              <a:gd name="connsiteX27" fmla="*/ 2174571 w 2838422"/>
              <a:gd name="connsiteY27" fmla="*/ 148298 h 2223064"/>
              <a:gd name="connsiteX28" fmla="*/ 2270936 w 2838422"/>
              <a:gd name="connsiteY28" fmla="*/ 244663 h 2223064"/>
              <a:gd name="connsiteX29" fmla="*/ 2269520 w 2838422"/>
              <a:gd name="connsiteY29" fmla="*/ 506836 h 2223064"/>
              <a:gd name="connsiteX30" fmla="*/ 2348879 w 2838422"/>
              <a:gd name="connsiteY30" fmla="*/ 657052 h 2223064"/>
              <a:gd name="connsiteX31" fmla="*/ 2752765 w 2838422"/>
              <a:gd name="connsiteY31" fmla="*/ 944732 h 2223064"/>
              <a:gd name="connsiteX32" fmla="*/ 2837793 w 2838422"/>
              <a:gd name="connsiteY32" fmla="*/ 1059521 h 2223064"/>
              <a:gd name="connsiteX33" fmla="*/ 2778273 w 2838422"/>
              <a:gd name="connsiteY33" fmla="*/ 1187063 h 2223064"/>
              <a:gd name="connsiteX34" fmla="*/ 2596881 w 2838422"/>
              <a:gd name="connsiteY34" fmla="*/ 1187063 h 2223064"/>
              <a:gd name="connsiteX35" fmla="*/ 2354550 w 2838422"/>
              <a:gd name="connsiteY35" fmla="*/ 1015590 h 2223064"/>
              <a:gd name="connsiteX36" fmla="*/ 2283692 w 2838422"/>
              <a:gd name="connsiteY36" fmla="*/ 977327 h 2223064"/>
              <a:gd name="connsiteX37" fmla="*/ 2270936 w 2838422"/>
              <a:gd name="connsiteY37" fmla="*/ 1055268 h 2223064"/>
              <a:gd name="connsiteX38" fmla="*/ 2270936 w 2838422"/>
              <a:gd name="connsiteY38" fmla="*/ 1568275 h 2223064"/>
              <a:gd name="connsiteX39" fmla="*/ 2270936 w 2838422"/>
              <a:gd name="connsiteY39" fmla="*/ 2085531 h 2223064"/>
              <a:gd name="connsiteX40" fmla="*/ 2140560 w 2838422"/>
              <a:gd name="connsiteY40" fmla="*/ 2221577 h 2223064"/>
              <a:gd name="connsiteX41" fmla="*/ 1743761 w 2838422"/>
              <a:gd name="connsiteY41" fmla="*/ 2222994 h 2223064"/>
              <a:gd name="connsiteX42" fmla="*/ 1674320 w 2838422"/>
              <a:gd name="connsiteY42" fmla="*/ 2152136 h 2223064"/>
              <a:gd name="connsiteX43" fmla="*/ 1675739 w 2838422"/>
              <a:gd name="connsiteY43" fmla="*/ 1797851 h 2223064"/>
              <a:gd name="connsiteX44" fmla="*/ 1590709 w 2838422"/>
              <a:gd name="connsiteY44" fmla="*/ 1708570 h 2223064"/>
              <a:gd name="connsiteX45" fmla="*/ 1250596 w 2838422"/>
              <a:gd name="connsiteY45" fmla="*/ 1708570 h 2223064"/>
              <a:gd name="connsiteX46" fmla="*/ 1165569 w 2838422"/>
              <a:gd name="connsiteY46" fmla="*/ 1797851 h 2223064"/>
              <a:gd name="connsiteX47" fmla="*/ 1166985 w 2838422"/>
              <a:gd name="connsiteY47" fmla="*/ 2152136 h 2223064"/>
              <a:gd name="connsiteX48" fmla="*/ 1096128 w 2838422"/>
              <a:gd name="connsiteY48" fmla="*/ 2221577 h 2223064"/>
              <a:gd name="connsiteX49" fmla="*/ 706414 w 2838422"/>
              <a:gd name="connsiteY49" fmla="*/ 2220161 h 2223064"/>
              <a:gd name="connsiteX50" fmla="*/ 570368 w 2838422"/>
              <a:gd name="connsiteY50" fmla="*/ 2082695 h 2223064"/>
              <a:gd name="connsiteX51" fmla="*/ 568952 w 2838422"/>
              <a:gd name="connsiteY51" fmla="*/ 1041099 h 2223064"/>
              <a:gd name="connsiteX52" fmla="*/ 554779 w 2838422"/>
              <a:gd name="connsiteY52" fmla="*/ 977327 h 2223064"/>
              <a:gd name="connsiteX53" fmla="*/ 500928 w 2838422"/>
              <a:gd name="connsiteY53" fmla="*/ 1005668 h 2223064"/>
              <a:gd name="connsiteX54" fmla="*/ 265682 w 2838422"/>
              <a:gd name="connsiteY54" fmla="*/ 1175725 h 2223064"/>
              <a:gd name="connsiteX55" fmla="*/ 139558 w 2838422"/>
              <a:gd name="connsiteY55" fmla="*/ 1213989 h 2223064"/>
              <a:gd name="connsiteX56" fmla="*/ 6345 w 2838422"/>
              <a:gd name="connsiteY56" fmla="*/ 1114789 h 2223064"/>
              <a:gd name="connsiteX57" fmla="*/ 61615 w 2838422"/>
              <a:gd name="connsiteY57" fmla="*/ 965988 h 2223064"/>
              <a:gd name="connsiteX58" fmla="*/ 509430 w 2838422"/>
              <a:gd name="connsiteY58" fmla="*/ 642882 h 2223064"/>
              <a:gd name="connsiteX59" fmla="*/ 1280356 w 2838422"/>
              <a:gd name="connsiteY59" fmla="*/ 88779 h 2223064"/>
              <a:gd name="connsiteX60" fmla="*/ 1321301 w 2838422"/>
              <a:gd name="connsiteY60" fmla="*/ 61344 h 2223064"/>
              <a:gd name="connsiteX61" fmla="*/ 1411515 w 2838422"/>
              <a:gd name="connsiteY61" fmla="*/ 0 h 2223064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96309 w 2838422"/>
              <a:gd name="connsiteY21" fmla="*/ 52616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92527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471192 w 2838422"/>
              <a:gd name="connsiteY23" fmla="*/ 36848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29828 h 2202664"/>
              <a:gd name="connsiteX1" fmla="*/ 1437118 w 2838422"/>
              <a:gd name="connsiteY1" fmla="*/ 1412369 h 2202664"/>
              <a:gd name="connsiteX2" fmla="*/ 1719658 w 2838422"/>
              <a:gd name="connsiteY2" fmla="*/ 1412369 h 2202664"/>
              <a:gd name="connsiteX3" fmla="*/ 1719658 w 2838422"/>
              <a:gd name="connsiteY3" fmla="*/ 1129828 h 2202664"/>
              <a:gd name="connsiteX4" fmla="*/ 1437118 w 2838422"/>
              <a:gd name="connsiteY4" fmla="*/ 1129828 h 2202664"/>
              <a:gd name="connsiteX5" fmla="*/ 1114623 w 2838422"/>
              <a:gd name="connsiteY5" fmla="*/ 1129828 h 2202664"/>
              <a:gd name="connsiteX6" fmla="*/ 1114623 w 2838422"/>
              <a:gd name="connsiteY6" fmla="*/ 1412369 h 2202664"/>
              <a:gd name="connsiteX7" fmla="*/ 1397163 w 2838422"/>
              <a:gd name="connsiteY7" fmla="*/ 1412369 h 2202664"/>
              <a:gd name="connsiteX8" fmla="*/ 1397163 w 2838422"/>
              <a:gd name="connsiteY8" fmla="*/ 1129828 h 2202664"/>
              <a:gd name="connsiteX9" fmla="*/ 1114623 w 2838422"/>
              <a:gd name="connsiteY9" fmla="*/ 1129828 h 2202664"/>
              <a:gd name="connsiteX10" fmla="*/ 1437118 w 2838422"/>
              <a:gd name="connsiteY10" fmla="*/ 792351 h 2202664"/>
              <a:gd name="connsiteX11" fmla="*/ 1437118 w 2838422"/>
              <a:gd name="connsiteY11" fmla="*/ 1074891 h 2202664"/>
              <a:gd name="connsiteX12" fmla="*/ 1719658 w 2838422"/>
              <a:gd name="connsiteY12" fmla="*/ 1074891 h 2202664"/>
              <a:gd name="connsiteX13" fmla="*/ 1719658 w 2838422"/>
              <a:gd name="connsiteY13" fmla="*/ 792351 h 2202664"/>
              <a:gd name="connsiteX14" fmla="*/ 1437118 w 2838422"/>
              <a:gd name="connsiteY14" fmla="*/ 792351 h 2202664"/>
              <a:gd name="connsiteX15" fmla="*/ 1114623 w 2838422"/>
              <a:gd name="connsiteY15" fmla="*/ 792351 h 2202664"/>
              <a:gd name="connsiteX16" fmla="*/ 1114623 w 2838422"/>
              <a:gd name="connsiteY16" fmla="*/ 1074891 h 2202664"/>
              <a:gd name="connsiteX17" fmla="*/ 1397163 w 2838422"/>
              <a:gd name="connsiteY17" fmla="*/ 1074891 h 2202664"/>
              <a:gd name="connsiteX18" fmla="*/ 1397163 w 2838422"/>
              <a:gd name="connsiteY18" fmla="*/ 792351 h 2202664"/>
              <a:gd name="connsiteX19" fmla="*/ 1114623 w 2838422"/>
              <a:gd name="connsiteY19" fmla="*/ 792351 h 2202664"/>
              <a:gd name="connsiteX20" fmla="*/ 1321301 w 2838422"/>
              <a:gd name="connsiteY20" fmla="*/ 40944 h 2202664"/>
              <a:gd name="connsiteX21" fmla="*/ 1375698 w 2838422"/>
              <a:gd name="connsiteY21" fmla="*/ 0 h 2202664"/>
              <a:gd name="connsiteX22" fmla="*/ 1471192 w 2838422"/>
              <a:gd name="connsiteY22" fmla="*/ 1061 h 2202664"/>
              <a:gd name="connsiteX23" fmla="*/ 1854298 w 2838422"/>
              <a:gd name="connsiteY23" fmla="*/ 279533 h 2202664"/>
              <a:gd name="connsiteX24" fmla="*/ 1919487 w 2838422"/>
              <a:gd name="connsiteY24" fmla="*/ 251191 h 2202664"/>
              <a:gd name="connsiteX25" fmla="*/ 2047030 w 2838422"/>
              <a:gd name="connsiteY25" fmla="*/ 127898 h 2202664"/>
              <a:gd name="connsiteX26" fmla="*/ 2174571 w 2838422"/>
              <a:gd name="connsiteY26" fmla="*/ 127898 h 2202664"/>
              <a:gd name="connsiteX27" fmla="*/ 2270936 w 2838422"/>
              <a:gd name="connsiteY27" fmla="*/ 224263 h 2202664"/>
              <a:gd name="connsiteX28" fmla="*/ 2269520 w 2838422"/>
              <a:gd name="connsiteY28" fmla="*/ 486436 h 2202664"/>
              <a:gd name="connsiteX29" fmla="*/ 2348879 w 2838422"/>
              <a:gd name="connsiteY29" fmla="*/ 636652 h 2202664"/>
              <a:gd name="connsiteX30" fmla="*/ 2752765 w 2838422"/>
              <a:gd name="connsiteY30" fmla="*/ 924332 h 2202664"/>
              <a:gd name="connsiteX31" fmla="*/ 2837793 w 2838422"/>
              <a:gd name="connsiteY31" fmla="*/ 1039121 h 2202664"/>
              <a:gd name="connsiteX32" fmla="*/ 2778273 w 2838422"/>
              <a:gd name="connsiteY32" fmla="*/ 1166663 h 2202664"/>
              <a:gd name="connsiteX33" fmla="*/ 2596881 w 2838422"/>
              <a:gd name="connsiteY33" fmla="*/ 1166663 h 2202664"/>
              <a:gd name="connsiteX34" fmla="*/ 2354550 w 2838422"/>
              <a:gd name="connsiteY34" fmla="*/ 995190 h 2202664"/>
              <a:gd name="connsiteX35" fmla="*/ 2283692 w 2838422"/>
              <a:gd name="connsiteY35" fmla="*/ 956927 h 2202664"/>
              <a:gd name="connsiteX36" fmla="*/ 2270936 w 2838422"/>
              <a:gd name="connsiteY36" fmla="*/ 1034868 h 2202664"/>
              <a:gd name="connsiteX37" fmla="*/ 2270936 w 2838422"/>
              <a:gd name="connsiteY37" fmla="*/ 1547875 h 2202664"/>
              <a:gd name="connsiteX38" fmla="*/ 2270936 w 2838422"/>
              <a:gd name="connsiteY38" fmla="*/ 2065131 h 2202664"/>
              <a:gd name="connsiteX39" fmla="*/ 2140560 w 2838422"/>
              <a:gd name="connsiteY39" fmla="*/ 2201177 h 2202664"/>
              <a:gd name="connsiteX40" fmla="*/ 1743761 w 2838422"/>
              <a:gd name="connsiteY40" fmla="*/ 2202594 h 2202664"/>
              <a:gd name="connsiteX41" fmla="*/ 1674320 w 2838422"/>
              <a:gd name="connsiteY41" fmla="*/ 2131736 h 2202664"/>
              <a:gd name="connsiteX42" fmla="*/ 1675739 w 2838422"/>
              <a:gd name="connsiteY42" fmla="*/ 1777451 h 2202664"/>
              <a:gd name="connsiteX43" fmla="*/ 1590709 w 2838422"/>
              <a:gd name="connsiteY43" fmla="*/ 1688170 h 2202664"/>
              <a:gd name="connsiteX44" fmla="*/ 1250596 w 2838422"/>
              <a:gd name="connsiteY44" fmla="*/ 1688170 h 2202664"/>
              <a:gd name="connsiteX45" fmla="*/ 1165569 w 2838422"/>
              <a:gd name="connsiteY45" fmla="*/ 1777451 h 2202664"/>
              <a:gd name="connsiteX46" fmla="*/ 1166985 w 2838422"/>
              <a:gd name="connsiteY46" fmla="*/ 2131736 h 2202664"/>
              <a:gd name="connsiteX47" fmla="*/ 1096128 w 2838422"/>
              <a:gd name="connsiteY47" fmla="*/ 2201177 h 2202664"/>
              <a:gd name="connsiteX48" fmla="*/ 706414 w 2838422"/>
              <a:gd name="connsiteY48" fmla="*/ 2199761 h 2202664"/>
              <a:gd name="connsiteX49" fmla="*/ 570368 w 2838422"/>
              <a:gd name="connsiteY49" fmla="*/ 2062295 h 2202664"/>
              <a:gd name="connsiteX50" fmla="*/ 568952 w 2838422"/>
              <a:gd name="connsiteY50" fmla="*/ 1020699 h 2202664"/>
              <a:gd name="connsiteX51" fmla="*/ 554779 w 2838422"/>
              <a:gd name="connsiteY51" fmla="*/ 956927 h 2202664"/>
              <a:gd name="connsiteX52" fmla="*/ 500928 w 2838422"/>
              <a:gd name="connsiteY52" fmla="*/ 985268 h 2202664"/>
              <a:gd name="connsiteX53" fmla="*/ 265682 w 2838422"/>
              <a:gd name="connsiteY53" fmla="*/ 1155325 h 2202664"/>
              <a:gd name="connsiteX54" fmla="*/ 139558 w 2838422"/>
              <a:gd name="connsiteY54" fmla="*/ 1193589 h 2202664"/>
              <a:gd name="connsiteX55" fmla="*/ 6345 w 2838422"/>
              <a:gd name="connsiteY55" fmla="*/ 1094389 h 2202664"/>
              <a:gd name="connsiteX56" fmla="*/ 61615 w 2838422"/>
              <a:gd name="connsiteY56" fmla="*/ 945588 h 2202664"/>
              <a:gd name="connsiteX57" fmla="*/ 509430 w 2838422"/>
              <a:gd name="connsiteY57" fmla="*/ 622482 h 2202664"/>
              <a:gd name="connsiteX58" fmla="*/ 1280356 w 2838422"/>
              <a:gd name="connsiteY58" fmla="*/ 68379 h 2202664"/>
              <a:gd name="connsiteX59" fmla="*/ 1321301 w 2838422"/>
              <a:gd name="connsiteY59" fmla="*/ 40944 h 220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838422" h="2202664">
                <a:moveTo>
                  <a:pt x="1437118" y="1129828"/>
                </a:moveTo>
                <a:lnTo>
                  <a:pt x="1437118" y="1412369"/>
                </a:lnTo>
                <a:lnTo>
                  <a:pt x="1719658" y="1412369"/>
                </a:lnTo>
                <a:lnTo>
                  <a:pt x="1719658" y="1129828"/>
                </a:lnTo>
                <a:lnTo>
                  <a:pt x="1437118" y="1129828"/>
                </a:lnTo>
                <a:close/>
                <a:moveTo>
                  <a:pt x="1114623" y="1129828"/>
                </a:moveTo>
                <a:lnTo>
                  <a:pt x="1114623" y="1412369"/>
                </a:lnTo>
                <a:lnTo>
                  <a:pt x="1397163" y="1412369"/>
                </a:lnTo>
                <a:lnTo>
                  <a:pt x="1397163" y="1129828"/>
                </a:lnTo>
                <a:lnTo>
                  <a:pt x="1114623" y="1129828"/>
                </a:lnTo>
                <a:close/>
                <a:moveTo>
                  <a:pt x="1437118" y="792351"/>
                </a:moveTo>
                <a:lnTo>
                  <a:pt x="1437118" y="1074891"/>
                </a:lnTo>
                <a:lnTo>
                  <a:pt x="1719658" y="1074891"/>
                </a:lnTo>
                <a:lnTo>
                  <a:pt x="1719658" y="792351"/>
                </a:lnTo>
                <a:lnTo>
                  <a:pt x="1437118" y="792351"/>
                </a:lnTo>
                <a:close/>
                <a:moveTo>
                  <a:pt x="1114623" y="792351"/>
                </a:moveTo>
                <a:lnTo>
                  <a:pt x="1114623" y="1074891"/>
                </a:lnTo>
                <a:lnTo>
                  <a:pt x="1397163" y="1074891"/>
                </a:lnTo>
                <a:lnTo>
                  <a:pt x="1397163" y="792351"/>
                </a:lnTo>
                <a:lnTo>
                  <a:pt x="1114623" y="792351"/>
                </a:lnTo>
                <a:close/>
                <a:moveTo>
                  <a:pt x="1321301" y="40944"/>
                </a:moveTo>
                <a:lnTo>
                  <a:pt x="1375698" y="0"/>
                </a:lnTo>
                <a:lnTo>
                  <a:pt x="1471192" y="1061"/>
                </a:lnTo>
                <a:cubicBezTo>
                  <a:pt x="1542265" y="53614"/>
                  <a:pt x="1779582" y="237845"/>
                  <a:pt x="1854298" y="279533"/>
                </a:cubicBezTo>
                <a:cubicBezTo>
                  <a:pt x="1929014" y="321221"/>
                  <a:pt x="1916651" y="317796"/>
                  <a:pt x="1919487" y="251191"/>
                </a:cubicBezTo>
                <a:cubicBezTo>
                  <a:pt x="1923737" y="144904"/>
                  <a:pt x="1944995" y="127898"/>
                  <a:pt x="2047030" y="127898"/>
                </a:cubicBezTo>
                <a:lnTo>
                  <a:pt x="2174571" y="127898"/>
                </a:lnTo>
                <a:cubicBezTo>
                  <a:pt x="2238343" y="127898"/>
                  <a:pt x="2270936" y="160492"/>
                  <a:pt x="2270936" y="224263"/>
                </a:cubicBezTo>
                <a:cubicBezTo>
                  <a:pt x="2270936" y="312127"/>
                  <a:pt x="2276605" y="399990"/>
                  <a:pt x="2269520" y="486436"/>
                </a:cubicBezTo>
                <a:cubicBezTo>
                  <a:pt x="2263851" y="557292"/>
                  <a:pt x="2292195" y="598389"/>
                  <a:pt x="2348879" y="636652"/>
                </a:cubicBezTo>
                <a:cubicBezTo>
                  <a:pt x="2484926" y="730184"/>
                  <a:pt x="2618136" y="827967"/>
                  <a:pt x="2752765" y="924332"/>
                </a:cubicBezTo>
                <a:cubicBezTo>
                  <a:pt x="2793863" y="954093"/>
                  <a:pt x="2833542" y="982435"/>
                  <a:pt x="2837793" y="1039121"/>
                </a:cubicBezTo>
                <a:cubicBezTo>
                  <a:pt x="2842045" y="1092973"/>
                  <a:pt x="2825040" y="1138320"/>
                  <a:pt x="2778273" y="1166663"/>
                </a:cubicBezTo>
                <a:cubicBezTo>
                  <a:pt x="2718754" y="1203508"/>
                  <a:pt x="2654983" y="1204925"/>
                  <a:pt x="2596881" y="1166663"/>
                </a:cubicBezTo>
                <a:cubicBezTo>
                  <a:pt x="2514687" y="1112812"/>
                  <a:pt x="2435326" y="1051876"/>
                  <a:pt x="2354550" y="995190"/>
                </a:cubicBezTo>
                <a:cubicBezTo>
                  <a:pt x="2331875" y="979602"/>
                  <a:pt x="2309200" y="945588"/>
                  <a:pt x="2283692" y="956927"/>
                </a:cubicBezTo>
                <a:cubicBezTo>
                  <a:pt x="2255348" y="969680"/>
                  <a:pt x="2270936" y="1007943"/>
                  <a:pt x="2270936" y="1034868"/>
                </a:cubicBezTo>
                <a:cubicBezTo>
                  <a:pt x="2269520" y="1207760"/>
                  <a:pt x="2270936" y="1377817"/>
                  <a:pt x="2270936" y="1547875"/>
                </a:cubicBezTo>
                <a:lnTo>
                  <a:pt x="2270936" y="2065131"/>
                </a:lnTo>
                <a:cubicBezTo>
                  <a:pt x="2270936" y="2162913"/>
                  <a:pt x="2236926" y="2199761"/>
                  <a:pt x="2140560" y="2201177"/>
                </a:cubicBezTo>
                <a:lnTo>
                  <a:pt x="1743761" y="2202594"/>
                </a:lnTo>
                <a:cubicBezTo>
                  <a:pt x="1691328" y="2204010"/>
                  <a:pt x="1672903" y="2184172"/>
                  <a:pt x="1674320" y="2131736"/>
                </a:cubicBezTo>
                <a:cubicBezTo>
                  <a:pt x="1677156" y="2014115"/>
                  <a:pt x="1672903" y="1895074"/>
                  <a:pt x="1675739" y="1777451"/>
                </a:cubicBezTo>
                <a:cubicBezTo>
                  <a:pt x="1677156" y="1715097"/>
                  <a:pt x="1655897" y="1686754"/>
                  <a:pt x="1590709" y="1688170"/>
                </a:cubicBezTo>
                <a:cubicBezTo>
                  <a:pt x="1477338" y="1691006"/>
                  <a:pt x="1363967" y="1691006"/>
                  <a:pt x="1250596" y="1688170"/>
                </a:cubicBezTo>
                <a:cubicBezTo>
                  <a:pt x="1183991" y="1686754"/>
                  <a:pt x="1164149" y="1716515"/>
                  <a:pt x="1165569" y="1777451"/>
                </a:cubicBezTo>
                <a:cubicBezTo>
                  <a:pt x="1168402" y="1895074"/>
                  <a:pt x="1164149" y="2014115"/>
                  <a:pt x="1166985" y="2131736"/>
                </a:cubicBezTo>
                <a:cubicBezTo>
                  <a:pt x="1168402" y="2184172"/>
                  <a:pt x="1148560" y="2202594"/>
                  <a:pt x="1096128" y="2201177"/>
                </a:cubicBezTo>
                <a:cubicBezTo>
                  <a:pt x="965751" y="2198341"/>
                  <a:pt x="836791" y="2201177"/>
                  <a:pt x="706414" y="2199761"/>
                </a:cubicBezTo>
                <a:cubicBezTo>
                  <a:pt x="604380" y="2198341"/>
                  <a:pt x="570368" y="2164330"/>
                  <a:pt x="570368" y="2062295"/>
                </a:cubicBezTo>
                <a:cubicBezTo>
                  <a:pt x="570368" y="1715097"/>
                  <a:pt x="570368" y="1367899"/>
                  <a:pt x="568952" y="1020699"/>
                </a:cubicBezTo>
                <a:cubicBezTo>
                  <a:pt x="568952" y="999441"/>
                  <a:pt x="581705" y="968263"/>
                  <a:pt x="554779" y="956927"/>
                </a:cubicBezTo>
                <a:cubicBezTo>
                  <a:pt x="534941" y="948424"/>
                  <a:pt x="517933" y="972515"/>
                  <a:pt x="500928" y="985268"/>
                </a:cubicBezTo>
                <a:cubicBezTo>
                  <a:pt x="421569" y="1041954"/>
                  <a:pt x="343626" y="1097223"/>
                  <a:pt x="265682" y="1155325"/>
                </a:cubicBezTo>
                <a:cubicBezTo>
                  <a:pt x="227419" y="1183669"/>
                  <a:pt x="186322" y="1199258"/>
                  <a:pt x="139558" y="1193589"/>
                </a:cubicBezTo>
                <a:cubicBezTo>
                  <a:pt x="75786" y="1186502"/>
                  <a:pt x="24767" y="1159578"/>
                  <a:pt x="6345" y="1094389"/>
                </a:cubicBezTo>
                <a:cubicBezTo>
                  <a:pt x="-12077" y="1033451"/>
                  <a:pt x="10598" y="982435"/>
                  <a:pt x="61615" y="945588"/>
                </a:cubicBezTo>
                <a:lnTo>
                  <a:pt x="509430" y="622482"/>
                </a:lnTo>
                <a:lnTo>
                  <a:pt x="1280356" y="68379"/>
                </a:lnTo>
                <a:cubicBezTo>
                  <a:pt x="1295059" y="57928"/>
                  <a:pt x="1308611" y="48783"/>
                  <a:pt x="1321301" y="4094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isometricOffAxis1Right">
              <a:rot lat="0" lon="0" rev="0"/>
            </a:camera>
            <a:lightRig rig="threePt" dir="t"/>
          </a:scene3d>
          <a:sp3d>
            <a:bevelB w="0" h="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  <p:sp>
        <p:nvSpPr>
          <p:cNvPr id="58" name="Freeform: Shape 143">
            <a:extLst>
              <a:ext uri="{FF2B5EF4-FFF2-40B4-BE49-F238E27FC236}">
                <a16:creationId xmlns:a16="http://schemas.microsoft.com/office/drawing/2014/main" id="{77678829-BA59-4504-8675-5C0BD3DDA7E9}"/>
              </a:ext>
            </a:extLst>
          </p:cNvPr>
          <p:cNvSpPr/>
          <p:nvPr/>
        </p:nvSpPr>
        <p:spPr>
          <a:xfrm>
            <a:off x="5051340" y="5645409"/>
            <a:ext cx="720064" cy="558781"/>
          </a:xfrm>
          <a:custGeom>
            <a:avLst/>
            <a:gdLst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114623 w 2838422"/>
              <a:gd name="connsiteY4" fmla="*/ 1112999 h 2185835"/>
              <a:gd name="connsiteX5" fmla="*/ 1114623 w 2838422"/>
              <a:gd name="connsiteY5" fmla="*/ 1395540 h 2185835"/>
              <a:gd name="connsiteX6" fmla="*/ 1397163 w 2838422"/>
              <a:gd name="connsiteY6" fmla="*/ 1395540 h 2185835"/>
              <a:gd name="connsiteX7" fmla="*/ 1397163 w 2838422"/>
              <a:gd name="connsiteY7" fmla="*/ 1112999 h 2185835"/>
              <a:gd name="connsiteX8" fmla="*/ 1437118 w 2838422"/>
              <a:gd name="connsiteY8" fmla="*/ 775522 h 2185835"/>
              <a:gd name="connsiteX9" fmla="*/ 1437118 w 2838422"/>
              <a:gd name="connsiteY9" fmla="*/ 1058062 h 2185835"/>
              <a:gd name="connsiteX10" fmla="*/ 1719658 w 2838422"/>
              <a:gd name="connsiteY10" fmla="*/ 1058062 h 2185835"/>
              <a:gd name="connsiteX11" fmla="*/ 1719658 w 2838422"/>
              <a:gd name="connsiteY11" fmla="*/ 775522 h 2185835"/>
              <a:gd name="connsiteX12" fmla="*/ 1114623 w 2838422"/>
              <a:gd name="connsiteY12" fmla="*/ 775522 h 2185835"/>
              <a:gd name="connsiteX13" fmla="*/ 1114623 w 2838422"/>
              <a:gd name="connsiteY13" fmla="*/ 1058062 h 2185835"/>
              <a:gd name="connsiteX14" fmla="*/ 1397163 w 2838422"/>
              <a:gd name="connsiteY14" fmla="*/ 1058062 h 2185835"/>
              <a:gd name="connsiteX15" fmla="*/ 1397163 w 2838422"/>
              <a:gd name="connsiteY15" fmla="*/ 775522 h 2185835"/>
              <a:gd name="connsiteX16" fmla="*/ 1342116 w 2838422"/>
              <a:gd name="connsiteY16" fmla="*/ 0 h 2185835"/>
              <a:gd name="connsiteX17" fmla="*/ 1496309 w 2838422"/>
              <a:gd name="connsiteY17" fmla="*/ 0 h 2185835"/>
              <a:gd name="connsiteX18" fmla="*/ 1486851 w 2838422"/>
              <a:gd name="connsiteY18" fmla="*/ 6377 h 2185835"/>
              <a:gd name="connsiteX19" fmla="*/ 1519539 w 2838422"/>
              <a:gd name="connsiteY19" fmla="*/ 24115 h 2185835"/>
              <a:gd name="connsiteX20" fmla="*/ 1560949 w 2838422"/>
              <a:gd name="connsiteY20" fmla="*/ 51550 h 2185835"/>
              <a:gd name="connsiteX21" fmla="*/ 1854298 w 2838422"/>
              <a:gd name="connsiteY21" fmla="*/ 262704 h 2185835"/>
              <a:gd name="connsiteX22" fmla="*/ 1919487 w 2838422"/>
              <a:gd name="connsiteY22" fmla="*/ 234362 h 2185835"/>
              <a:gd name="connsiteX23" fmla="*/ 2047030 w 2838422"/>
              <a:gd name="connsiteY23" fmla="*/ 111069 h 2185835"/>
              <a:gd name="connsiteX24" fmla="*/ 2174571 w 2838422"/>
              <a:gd name="connsiteY24" fmla="*/ 111069 h 2185835"/>
              <a:gd name="connsiteX25" fmla="*/ 2270936 w 2838422"/>
              <a:gd name="connsiteY25" fmla="*/ 207434 h 2185835"/>
              <a:gd name="connsiteX26" fmla="*/ 2269520 w 2838422"/>
              <a:gd name="connsiteY26" fmla="*/ 469607 h 2185835"/>
              <a:gd name="connsiteX27" fmla="*/ 2348879 w 2838422"/>
              <a:gd name="connsiteY27" fmla="*/ 619823 h 2185835"/>
              <a:gd name="connsiteX28" fmla="*/ 2752765 w 2838422"/>
              <a:gd name="connsiteY28" fmla="*/ 907503 h 2185835"/>
              <a:gd name="connsiteX29" fmla="*/ 2837793 w 2838422"/>
              <a:gd name="connsiteY29" fmla="*/ 1022292 h 2185835"/>
              <a:gd name="connsiteX30" fmla="*/ 2778273 w 2838422"/>
              <a:gd name="connsiteY30" fmla="*/ 1149834 h 2185835"/>
              <a:gd name="connsiteX31" fmla="*/ 2596881 w 2838422"/>
              <a:gd name="connsiteY31" fmla="*/ 1149834 h 2185835"/>
              <a:gd name="connsiteX32" fmla="*/ 2354550 w 2838422"/>
              <a:gd name="connsiteY32" fmla="*/ 978361 h 2185835"/>
              <a:gd name="connsiteX33" fmla="*/ 2283692 w 2838422"/>
              <a:gd name="connsiteY33" fmla="*/ 940098 h 2185835"/>
              <a:gd name="connsiteX34" fmla="*/ 2270936 w 2838422"/>
              <a:gd name="connsiteY34" fmla="*/ 1018039 h 2185835"/>
              <a:gd name="connsiteX35" fmla="*/ 2270936 w 2838422"/>
              <a:gd name="connsiteY35" fmla="*/ 1531046 h 2185835"/>
              <a:gd name="connsiteX36" fmla="*/ 2270936 w 2838422"/>
              <a:gd name="connsiteY36" fmla="*/ 2048302 h 2185835"/>
              <a:gd name="connsiteX37" fmla="*/ 2140560 w 2838422"/>
              <a:gd name="connsiteY37" fmla="*/ 2184348 h 2185835"/>
              <a:gd name="connsiteX38" fmla="*/ 1743761 w 2838422"/>
              <a:gd name="connsiteY38" fmla="*/ 2185765 h 2185835"/>
              <a:gd name="connsiteX39" fmla="*/ 1674320 w 2838422"/>
              <a:gd name="connsiteY39" fmla="*/ 2114907 h 2185835"/>
              <a:gd name="connsiteX40" fmla="*/ 1675739 w 2838422"/>
              <a:gd name="connsiteY40" fmla="*/ 1760622 h 2185835"/>
              <a:gd name="connsiteX41" fmla="*/ 1590709 w 2838422"/>
              <a:gd name="connsiteY41" fmla="*/ 1671341 h 2185835"/>
              <a:gd name="connsiteX42" fmla="*/ 1250596 w 2838422"/>
              <a:gd name="connsiteY42" fmla="*/ 1671341 h 2185835"/>
              <a:gd name="connsiteX43" fmla="*/ 1165569 w 2838422"/>
              <a:gd name="connsiteY43" fmla="*/ 1760622 h 2185835"/>
              <a:gd name="connsiteX44" fmla="*/ 1166985 w 2838422"/>
              <a:gd name="connsiteY44" fmla="*/ 2114907 h 2185835"/>
              <a:gd name="connsiteX45" fmla="*/ 1096128 w 2838422"/>
              <a:gd name="connsiteY45" fmla="*/ 2184348 h 2185835"/>
              <a:gd name="connsiteX46" fmla="*/ 706414 w 2838422"/>
              <a:gd name="connsiteY46" fmla="*/ 2182932 h 2185835"/>
              <a:gd name="connsiteX47" fmla="*/ 570368 w 2838422"/>
              <a:gd name="connsiteY47" fmla="*/ 2045466 h 2185835"/>
              <a:gd name="connsiteX48" fmla="*/ 568952 w 2838422"/>
              <a:gd name="connsiteY48" fmla="*/ 1003870 h 2185835"/>
              <a:gd name="connsiteX49" fmla="*/ 554779 w 2838422"/>
              <a:gd name="connsiteY49" fmla="*/ 940098 h 2185835"/>
              <a:gd name="connsiteX50" fmla="*/ 500928 w 2838422"/>
              <a:gd name="connsiteY50" fmla="*/ 968439 h 2185835"/>
              <a:gd name="connsiteX51" fmla="*/ 265682 w 2838422"/>
              <a:gd name="connsiteY51" fmla="*/ 1138496 h 2185835"/>
              <a:gd name="connsiteX52" fmla="*/ 139558 w 2838422"/>
              <a:gd name="connsiteY52" fmla="*/ 1176760 h 2185835"/>
              <a:gd name="connsiteX53" fmla="*/ 6345 w 2838422"/>
              <a:gd name="connsiteY53" fmla="*/ 1077560 h 2185835"/>
              <a:gd name="connsiteX54" fmla="*/ 61615 w 2838422"/>
              <a:gd name="connsiteY54" fmla="*/ 928759 h 2185835"/>
              <a:gd name="connsiteX55" fmla="*/ 509430 w 2838422"/>
              <a:gd name="connsiteY55" fmla="*/ 605653 h 2185835"/>
              <a:gd name="connsiteX56" fmla="*/ 1280356 w 2838422"/>
              <a:gd name="connsiteY56" fmla="*/ 51550 h 2185835"/>
              <a:gd name="connsiteX57" fmla="*/ 1321301 w 2838422"/>
              <a:gd name="connsiteY57" fmla="*/ 24115 h 2185835"/>
              <a:gd name="connsiteX58" fmla="*/ 1352522 w 2838422"/>
              <a:gd name="connsiteY58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19539 w 2838422"/>
              <a:gd name="connsiteY23" fmla="*/ 24115 h 2185835"/>
              <a:gd name="connsiteX24" fmla="*/ 1560949 w 2838422"/>
              <a:gd name="connsiteY24" fmla="*/ 51550 h 2185835"/>
              <a:gd name="connsiteX25" fmla="*/ 1854298 w 2838422"/>
              <a:gd name="connsiteY25" fmla="*/ 262704 h 2185835"/>
              <a:gd name="connsiteX26" fmla="*/ 1919487 w 2838422"/>
              <a:gd name="connsiteY26" fmla="*/ 234362 h 2185835"/>
              <a:gd name="connsiteX27" fmla="*/ 2047030 w 2838422"/>
              <a:gd name="connsiteY27" fmla="*/ 111069 h 2185835"/>
              <a:gd name="connsiteX28" fmla="*/ 2174571 w 2838422"/>
              <a:gd name="connsiteY28" fmla="*/ 111069 h 2185835"/>
              <a:gd name="connsiteX29" fmla="*/ 2270936 w 2838422"/>
              <a:gd name="connsiteY29" fmla="*/ 207434 h 2185835"/>
              <a:gd name="connsiteX30" fmla="*/ 2269520 w 2838422"/>
              <a:gd name="connsiteY30" fmla="*/ 469607 h 2185835"/>
              <a:gd name="connsiteX31" fmla="*/ 2348879 w 2838422"/>
              <a:gd name="connsiteY31" fmla="*/ 619823 h 2185835"/>
              <a:gd name="connsiteX32" fmla="*/ 2752765 w 2838422"/>
              <a:gd name="connsiteY32" fmla="*/ 907503 h 2185835"/>
              <a:gd name="connsiteX33" fmla="*/ 2837793 w 2838422"/>
              <a:gd name="connsiteY33" fmla="*/ 1022292 h 2185835"/>
              <a:gd name="connsiteX34" fmla="*/ 2778273 w 2838422"/>
              <a:gd name="connsiteY34" fmla="*/ 1149834 h 2185835"/>
              <a:gd name="connsiteX35" fmla="*/ 2596881 w 2838422"/>
              <a:gd name="connsiteY35" fmla="*/ 1149834 h 2185835"/>
              <a:gd name="connsiteX36" fmla="*/ 2354550 w 2838422"/>
              <a:gd name="connsiteY36" fmla="*/ 978361 h 2185835"/>
              <a:gd name="connsiteX37" fmla="*/ 2283692 w 2838422"/>
              <a:gd name="connsiteY37" fmla="*/ 940098 h 2185835"/>
              <a:gd name="connsiteX38" fmla="*/ 2270936 w 2838422"/>
              <a:gd name="connsiteY38" fmla="*/ 1018039 h 2185835"/>
              <a:gd name="connsiteX39" fmla="*/ 2270936 w 2838422"/>
              <a:gd name="connsiteY39" fmla="*/ 1531046 h 2185835"/>
              <a:gd name="connsiteX40" fmla="*/ 2270936 w 2838422"/>
              <a:gd name="connsiteY40" fmla="*/ 2048302 h 2185835"/>
              <a:gd name="connsiteX41" fmla="*/ 2140560 w 2838422"/>
              <a:gd name="connsiteY41" fmla="*/ 2184348 h 2185835"/>
              <a:gd name="connsiteX42" fmla="*/ 1743761 w 2838422"/>
              <a:gd name="connsiteY42" fmla="*/ 2185765 h 2185835"/>
              <a:gd name="connsiteX43" fmla="*/ 1674320 w 2838422"/>
              <a:gd name="connsiteY43" fmla="*/ 2114907 h 2185835"/>
              <a:gd name="connsiteX44" fmla="*/ 1675739 w 2838422"/>
              <a:gd name="connsiteY44" fmla="*/ 1760622 h 2185835"/>
              <a:gd name="connsiteX45" fmla="*/ 1590709 w 2838422"/>
              <a:gd name="connsiteY45" fmla="*/ 1671341 h 2185835"/>
              <a:gd name="connsiteX46" fmla="*/ 1250596 w 2838422"/>
              <a:gd name="connsiteY46" fmla="*/ 1671341 h 2185835"/>
              <a:gd name="connsiteX47" fmla="*/ 1165569 w 2838422"/>
              <a:gd name="connsiteY47" fmla="*/ 1760622 h 2185835"/>
              <a:gd name="connsiteX48" fmla="*/ 1166985 w 2838422"/>
              <a:gd name="connsiteY48" fmla="*/ 2114907 h 2185835"/>
              <a:gd name="connsiteX49" fmla="*/ 1096128 w 2838422"/>
              <a:gd name="connsiteY49" fmla="*/ 2184348 h 2185835"/>
              <a:gd name="connsiteX50" fmla="*/ 706414 w 2838422"/>
              <a:gd name="connsiteY50" fmla="*/ 2182932 h 2185835"/>
              <a:gd name="connsiteX51" fmla="*/ 570368 w 2838422"/>
              <a:gd name="connsiteY51" fmla="*/ 2045466 h 2185835"/>
              <a:gd name="connsiteX52" fmla="*/ 568952 w 2838422"/>
              <a:gd name="connsiteY52" fmla="*/ 1003870 h 2185835"/>
              <a:gd name="connsiteX53" fmla="*/ 554779 w 2838422"/>
              <a:gd name="connsiteY53" fmla="*/ 940098 h 2185835"/>
              <a:gd name="connsiteX54" fmla="*/ 500928 w 2838422"/>
              <a:gd name="connsiteY54" fmla="*/ 968439 h 2185835"/>
              <a:gd name="connsiteX55" fmla="*/ 265682 w 2838422"/>
              <a:gd name="connsiteY55" fmla="*/ 1138496 h 2185835"/>
              <a:gd name="connsiteX56" fmla="*/ 139558 w 2838422"/>
              <a:gd name="connsiteY56" fmla="*/ 1176760 h 2185835"/>
              <a:gd name="connsiteX57" fmla="*/ 6345 w 2838422"/>
              <a:gd name="connsiteY57" fmla="*/ 1077560 h 2185835"/>
              <a:gd name="connsiteX58" fmla="*/ 61615 w 2838422"/>
              <a:gd name="connsiteY58" fmla="*/ 928759 h 2185835"/>
              <a:gd name="connsiteX59" fmla="*/ 509430 w 2838422"/>
              <a:gd name="connsiteY59" fmla="*/ 605653 h 2185835"/>
              <a:gd name="connsiteX60" fmla="*/ 1280356 w 2838422"/>
              <a:gd name="connsiteY60" fmla="*/ 51550 h 2185835"/>
              <a:gd name="connsiteX61" fmla="*/ 1321301 w 2838422"/>
              <a:gd name="connsiteY61" fmla="*/ 24115 h 2185835"/>
              <a:gd name="connsiteX62" fmla="*/ 1352522 w 2838422"/>
              <a:gd name="connsiteY62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60949 w 2838422"/>
              <a:gd name="connsiteY23" fmla="*/ 51550 h 2185835"/>
              <a:gd name="connsiteX24" fmla="*/ 1854298 w 2838422"/>
              <a:gd name="connsiteY24" fmla="*/ 262704 h 2185835"/>
              <a:gd name="connsiteX25" fmla="*/ 1919487 w 2838422"/>
              <a:gd name="connsiteY25" fmla="*/ 234362 h 2185835"/>
              <a:gd name="connsiteX26" fmla="*/ 2047030 w 2838422"/>
              <a:gd name="connsiteY26" fmla="*/ 111069 h 2185835"/>
              <a:gd name="connsiteX27" fmla="*/ 2174571 w 2838422"/>
              <a:gd name="connsiteY27" fmla="*/ 111069 h 2185835"/>
              <a:gd name="connsiteX28" fmla="*/ 2270936 w 2838422"/>
              <a:gd name="connsiteY28" fmla="*/ 207434 h 2185835"/>
              <a:gd name="connsiteX29" fmla="*/ 2269520 w 2838422"/>
              <a:gd name="connsiteY29" fmla="*/ 469607 h 2185835"/>
              <a:gd name="connsiteX30" fmla="*/ 2348879 w 2838422"/>
              <a:gd name="connsiteY30" fmla="*/ 619823 h 2185835"/>
              <a:gd name="connsiteX31" fmla="*/ 2752765 w 2838422"/>
              <a:gd name="connsiteY31" fmla="*/ 907503 h 2185835"/>
              <a:gd name="connsiteX32" fmla="*/ 2837793 w 2838422"/>
              <a:gd name="connsiteY32" fmla="*/ 1022292 h 2185835"/>
              <a:gd name="connsiteX33" fmla="*/ 2778273 w 2838422"/>
              <a:gd name="connsiteY33" fmla="*/ 1149834 h 2185835"/>
              <a:gd name="connsiteX34" fmla="*/ 2596881 w 2838422"/>
              <a:gd name="connsiteY34" fmla="*/ 1149834 h 2185835"/>
              <a:gd name="connsiteX35" fmla="*/ 2354550 w 2838422"/>
              <a:gd name="connsiteY35" fmla="*/ 978361 h 2185835"/>
              <a:gd name="connsiteX36" fmla="*/ 2283692 w 2838422"/>
              <a:gd name="connsiteY36" fmla="*/ 940098 h 2185835"/>
              <a:gd name="connsiteX37" fmla="*/ 2270936 w 2838422"/>
              <a:gd name="connsiteY37" fmla="*/ 1018039 h 2185835"/>
              <a:gd name="connsiteX38" fmla="*/ 2270936 w 2838422"/>
              <a:gd name="connsiteY38" fmla="*/ 1531046 h 2185835"/>
              <a:gd name="connsiteX39" fmla="*/ 2270936 w 2838422"/>
              <a:gd name="connsiteY39" fmla="*/ 2048302 h 2185835"/>
              <a:gd name="connsiteX40" fmla="*/ 2140560 w 2838422"/>
              <a:gd name="connsiteY40" fmla="*/ 2184348 h 2185835"/>
              <a:gd name="connsiteX41" fmla="*/ 1743761 w 2838422"/>
              <a:gd name="connsiteY41" fmla="*/ 2185765 h 2185835"/>
              <a:gd name="connsiteX42" fmla="*/ 1674320 w 2838422"/>
              <a:gd name="connsiteY42" fmla="*/ 2114907 h 2185835"/>
              <a:gd name="connsiteX43" fmla="*/ 1675739 w 2838422"/>
              <a:gd name="connsiteY43" fmla="*/ 1760622 h 2185835"/>
              <a:gd name="connsiteX44" fmla="*/ 1590709 w 2838422"/>
              <a:gd name="connsiteY44" fmla="*/ 1671341 h 2185835"/>
              <a:gd name="connsiteX45" fmla="*/ 1250596 w 2838422"/>
              <a:gd name="connsiteY45" fmla="*/ 1671341 h 2185835"/>
              <a:gd name="connsiteX46" fmla="*/ 1165569 w 2838422"/>
              <a:gd name="connsiteY46" fmla="*/ 1760622 h 2185835"/>
              <a:gd name="connsiteX47" fmla="*/ 1166985 w 2838422"/>
              <a:gd name="connsiteY47" fmla="*/ 2114907 h 2185835"/>
              <a:gd name="connsiteX48" fmla="*/ 1096128 w 2838422"/>
              <a:gd name="connsiteY48" fmla="*/ 2184348 h 2185835"/>
              <a:gd name="connsiteX49" fmla="*/ 706414 w 2838422"/>
              <a:gd name="connsiteY49" fmla="*/ 2182932 h 2185835"/>
              <a:gd name="connsiteX50" fmla="*/ 570368 w 2838422"/>
              <a:gd name="connsiteY50" fmla="*/ 2045466 h 2185835"/>
              <a:gd name="connsiteX51" fmla="*/ 568952 w 2838422"/>
              <a:gd name="connsiteY51" fmla="*/ 1003870 h 2185835"/>
              <a:gd name="connsiteX52" fmla="*/ 554779 w 2838422"/>
              <a:gd name="connsiteY52" fmla="*/ 940098 h 2185835"/>
              <a:gd name="connsiteX53" fmla="*/ 500928 w 2838422"/>
              <a:gd name="connsiteY53" fmla="*/ 968439 h 2185835"/>
              <a:gd name="connsiteX54" fmla="*/ 265682 w 2838422"/>
              <a:gd name="connsiteY54" fmla="*/ 1138496 h 2185835"/>
              <a:gd name="connsiteX55" fmla="*/ 139558 w 2838422"/>
              <a:gd name="connsiteY55" fmla="*/ 1176760 h 2185835"/>
              <a:gd name="connsiteX56" fmla="*/ 6345 w 2838422"/>
              <a:gd name="connsiteY56" fmla="*/ 1077560 h 2185835"/>
              <a:gd name="connsiteX57" fmla="*/ 61615 w 2838422"/>
              <a:gd name="connsiteY57" fmla="*/ 928759 h 2185835"/>
              <a:gd name="connsiteX58" fmla="*/ 509430 w 2838422"/>
              <a:gd name="connsiteY58" fmla="*/ 605653 h 2185835"/>
              <a:gd name="connsiteX59" fmla="*/ 1280356 w 2838422"/>
              <a:gd name="connsiteY59" fmla="*/ 51550 h 2185835"/>
              <a:gd name="connsiteX60" fmla="*/ 1321301 w 2838422"/>
              <a:gd name="connsiteY60" fmla="*/ 24115 h 2185835"/>
              <a:gd name="connsiteX61" fmla="*/ 1352522 w 2838422"/>
              <a:gd name="connsiteY61" fmla="*/ 7016 h 2185835"/>
              <a:gd name="connsiteX0" fmla="*/ 1437118 w 2838422"/>
              <a:gd name="connsiteY0" fmla="*/ 1150228 h 2223064"/>
              <a:gd name="connsiteX1" fmla="*/ 1437118 w 2838422"/>
              <a:gd name="connsiteY1" fmla="*/ 1432769 h 2223064"/>
              <a:gd name="connsiteX2" fmla="*/ 1719658 w 2838422"/>
              <a:gd name="connsiteY2" fmla="*/ 1432769 h 2223064"/>
              <a:gd name="connsiteX3" fmla="*/ 1719658 w 2838422"/>
              <a:gd name="connsiteY3" fmla="*/ 1150228 h 2223064"/>
              <a:gd name="connsiteX4" fmla="*/ 1437118 w 2838422"/>
              <a:gd name="connsiteY4" fmla="*/ 1150228 h 2223064"/>
              <a:gd name="connsiteX5" fmla="*/ 1114623 w 2838422"/>
              <a:gd name="connsiteY5" fmla="*/ 1150228 h 2223064"/>
              <a:gd name="connsiteX6" fmla="*/ 1114623 w 2838422"/>
              <a:gd name="connsiteY6" fmla="*/ 1432769 h 2223064"/>
              <a:gd name="connsiteX7" fmla="*/ 1397163 w 2838422"/>
              <a:gd name="connsiteY7" fmla="*/ 1432769 h 2223064"/>
              <a:gd name="connsiteX8" fmla="*/ 1397163 w 2838422"/>
              <a:gd name="connsiteY8" fmla="*/ 1150228 h 2223064"/>
              <a:gd name="connsiteX9" fmla="*/ 1114623 w 2838422"/>
              <a:gd name="connsiteY9" fmla="*/ 1150228 h 2223064"/>
              <a:gd name="connsiteX10" fmla="*/ 1437118 w 2838422"/>
              <a:gd name="connsiteY10" fmla="*/ 812751 h 2223064"/>
              <a:gd name="connsiteX11" fmla="*/ 1437118 w 2838422"/>
              <a:gd name="connsiteY11" fmla="*/ 1095291 h 2223064"/>
              <a:gd name="connsiteX12" fmla="*/ 1719658 w 2838422"/>
              <a:gd name="connsiteY12" fmla="*/ 1095291 h 2223064"/>
              <a:gd name="connsiteX13" fmla="*/ 1719658 w 2838422"/>
              <a:gd name="connsiteY13" fmla="*/ 812751 h 2223064"/>
              <a:gd name="connsiteX14" fmla="*/ 1437118 w 2838422"/>
              <a:gd name="connsiteY14" fmla="*/ 812751 h 2223064"/>
              <a:gd name="connsiteX15" fmla="*/ 1114623 w 2838422"/>
              <a:gd name="connsiteY15" fmla="*/ 812751 h 2223064"/>
              <a:gd name="connsiteX16" fmla="*/ 1114623 w 2838422"/>
              <a:gd name="connsiteY16" fmla="*/ 1095291 h 2223064"/>
              <a:gd name="connsiteX17" fmla="*/ 1397163 w 2838422"/>
              <a:gd name="connsiteY17" fmla="*/ 1095291 h 2223064"/>
              <a:gd name="connsiteX18" fmla="*/ 1397163 w 2838422"/>
              <a:gd name="connsiteY18" fmla="*/ 812751 h 2223064"/>
              <a:gd name="connsiteX19" fmla="*/ 1114623 w 2838422"/>
              <a:gd name="connsiteY19" fmla="*/ 812751 h 2223064"/>
              <a:gd name="connsiteX20" fmla="*/ 1411515 w 2838422"/>
              <a:gd name="connsiteY20" fmla="*/ 0 h 2223064"/>
              <a:gd name="connsiteX21" fmla="*/ 1496309 w 2838422"/>
              <a:gd name="connsiteY21" fmla="*/ 37229 h 2223064"/>
              <a:gd name="connsiteX22" fmla="*/ 1486851 w 2838422"/>
              <a:gd name="connsiteY22" fmla="*/ 43606 h 2223064"/>
              <a:gd name="connsiteX23" fmla="*/ 1560949 w 2838422"/>
              <a:gd name="connsiteY23" fmla="*/ 88779 h 2223064"/>
              <a:gd name="connsiteX24" fmla="*/ 1854298 w 2838422"/>
              <a:gd name="connsiteY24" fmla="*/ 299933 h 2223064"/>
              <a:gd name="connsiteX25" fmla="*/ 1919487 w 2838422"/>
              <a:gd name="connsiteY25" fmla="*/ 271591 h 2223064"/>
              <a:gd name="connsiteX26" fmla="*/ 2047030 w 2838422"/>
              <a:gd name="connsiteY26" fmla="*/ 148298 h 2223064"/>
              <a:gd name="connsiteX27" fmla="*/ 2174571 w 2838422"/>
              <a:gd name="connsiteY27" fmla="*/ 148298 h 2223064"/>
              <a:gd name="connsiteX28" fmla="*/ 2270936 w 2838422"/>
              <a:gd name="connsiteY28" fmla="*/ 244663 h 2223064"/>
              <a:gd name="connsiteX29" fmla="*/ 2269520 w 2838422"/>
              <a:gd name="connsiteY29" fmla="*/ 506836 h 2223064"/>
              <a:gd name="connsiteX30" fmla="*/ 2348879 w 2838422"/>
              <a:gd name="connsiteY30" fmla="*/ 657052 h 2223064"/>
              <a:gd name="connsiteX31" fmla="*/ 2752765 w 2838422"/>
              <a:gd name="connsiteY31" fmla="*/ 944732 h 2223064"/>
              <a:gd name="connsiteX32" fmla="*/ 2837793 w 2838422"/>
              <a:gd name="connsiteY32" fmla="*/ 1059521 h 2223064"/>
              <a:gd name="connsiteX33" fmla="*/ 2778273 w 2838422"/>
              <a:gd name="connsiteY33" fmla="*/ 1187063 h 2223064"/>
              <a:gd name="connsiteX34" fmla="*/ 2596881 w 2838422"/>
              <a:gd name="connsiteY34" fmla="*/ 1187063 h 2223064"/>
              <a:gd name="connsiteX35" fmla="*/ 2354550 w 2838422"/>
              <a:gd name="connsiteY35" fmla="*/ 1015590 h 2223064"/>
              <a:gd name="connsiteX36" fmla="*/ 2283692 w 2838422"/>
              <a:gd name="connsiteY36" fmla="*/ 977327 h 2223064"/>
              <a:gd name="connsiteX37" fmla="*/ 2270936 w 2838422"/>
              <a:gd name="connsiteY37" fmla="*/ 1055268 h 2223064"/>
              <a:gd name="connsiteX38" fmla="*/ 2270936 w 2838422"/>
              <a:gd name="connsiteY38" fmla="*/ 1568275 h 2223064"/>
              <a:gd name="connsiteX39" fmla="*/ 2270936 w 2838422"/>
              <a:gd name="connsiteY39" fmla="*/ 2085531 h 2223064"/>
              <a:gd name="connsiteX40" fmla="*/ 2140560 w 2838422"/>
              <a:gd name="connsiteY40" fmla="*/ 2221577 h 2223064"/>
              <a:gd name="connsiteX41" fmla="*/ 1743761 w 2838422"/>
              <a:gd name="connsiteY41" fmla="*/ 2222994 h 2223064"/>
              <a:gd name="connsiteX42" fmla="*/ 1674320 w 2838422"/>
              <a:gd name="connsiteY42" fmla="*/ 2152136 h 2223064"/>
              <a:gd name="connsiteX43" fmla="*/ 1675739 w 2838422"/>
              <a:gd name="connsiteY43" fmla="*/ 1797851 h 2223064"/>
              <a:gd name="connsiteX44" fmla="*/ 1590709 w 2838422"/>
              <a:gd name="connsiteY44" fmla="*/ 1708570 h 2223064"/>
              <a:gd name="connsiteX45" fmla="*/ 1250596 w 2838422"/>
              <a:gd name="connsiteY45" fmla="*/ 1708570 h 2223064"/>
              <a:gd name="connsiteX46" fmla="*/ 1165569 w 2838422"/>
              <a:gd name="connsiteY46" fmla="*/ 1797851 h 2223064"/>
              <a:gd name="connsiteX47" fmla="*/ 1166985 w 2838422"/>
              <a:gd name="connsiteY47" fmla="*/ 2152136 h 2223064"/>
              <a:gd name="connsiteX48" fmla="*/ 1096128 w 2838422"/>
              <a:gd name="connsiteY48" fmla="*/ 2221577 h 2223064"/>
              <a:gd name="connsiteX49" fmla="*/ 706414 w 2838422"/>
              <a:gd name="connsiteY49" fmla="*/ 2220161 h 2223064"/>
              <a:gd name="connsiteX50" fmla="*/ 570368 w 2838422"/>
              <a:gd name="connsiteY50" fmla="*/ 2082695 h 2223064"/>
              <a:gd name="connsiteX51" fmla="*/ 568952 w 2838422"/>
              <a:gd name="connsiteY51" fmla="*/ 1041099 h 2223064"/>
              <a:gd name="connsiteX52" fmla="*/ 554779 w 2838422"/>
              <a:gd name="connsiteY52" fmla="*/ 977327 h 2223064"/>
              <a:gd name="connsiteX53" fmla="*/ 500928 w 2838422"/>
              <a:gd name="connsiteY53" fmla="*/ 1005668 h 2223064"/>
              <a:gd name="connsiteX54" fmla="*/ 265682 w 2838422"/>
              <a:gd name="connsiteY54" fmla="*/ 1175725 h 2223064"/>
              <a:gd name="connsiteX55" fmla="*/ 139558 w 2838422"/>
              <a:gd name="connsiteY55" fmla="*/ 1213989 h 2223064"/>
              <a:gd name="connsiteX56" fmla="*/ 6345 w 2838422"/>
              <a:gd name="connsiteY56" fmla="*/ 1114789 h 2223064"/>
              <a:gd name="connsiteX57" fmla="*/ 61615 w 2838422"/>
              <a:gd name="connsiteY57" fmla="*/ 965988 h 2223064"/>
              <a:gd name="connsiteX58" fmla="*/ 509430 w 2838422"/>
              <a:gd name="connsiteY58" fmla="*/ 642882 h 2223064"/>
              <a:gd name="connsiteX59" fmla="*/ 1280356 w 2838422"/>
              <a:gd name="connsiteY59" fmla="*/ 88779 h 2223064"/>
              <a:gd name="connsiteX60" fmla="*/ 1321301 w 2838422"/>
              <a:gd name="connsiteY60" fmla="*/ 61344 h 2223064"/>
              <a:gd name="connsiteX61" fmla="*/ 1411515 w 2838422"/>
              <a:gd name="connsiteY61" fmla="*/ 0 h 2223064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96309 w 2838422"/>
              <a:gd name="connsiteY21" fmla="*/ 52616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92527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471192 w 2838422"/>
              <a:gd name="connsiteY23" fmla="*/ 36848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29828 h 2202664"/>
              <a:gd name="connsiteX1" fmla="*/ 1437118 w 2838422"/>
              <a:gd name="connsiteY1" fmla="*/ 1412369 h 2202664"/>
              <a:gd name="connsiteX2" fmla="*/ 1719658 w 2838422"/>
              <a:gd name="connsiteY2" fmla="*/ 1412369 h 2202664"/>
              <a:gd name="connsiteX3" fmla="*/ 1719658 w 2838422"/>
              <a:gd name="connsiteY3" fmla="*/ 1129828 h 2202664"/>
              <a:gd name="connsiteX4" fmla="*/ 1437118 w 2838422"/>
              <a:gd name="connsiteY4" fmla="*/ 1129828 h 2202664"/>
              <a:gd name="connsiteX5" fmla="*/ 1114623 w 2838422"/>
              <a:gd name="connsiteY5" fmla="*/ 1129828 h 2202664"/>
              <a:gd name="connsiteX6" fmla="*/ 1114623 w 2838422"/>
              <a:gd name="connsiteY6" fmla="*/ 1412369 h 2202664"/>
              <a:gd name="connsiteX7" fmla="*/ 1397163 w 2838422"/>
              <a:gd name="connsiteY7" fmla="*/ 1412369 h 2202664"/>
              <a:gd name="connsiteX8" fmla="*/ 1397163 w 2838422"/>
              <a:gd name="connsiteY8" fmla="*/ 1129828 h 2202664"/>
              <a:gd name="connsiteX9" fmla="*/ 1114623 w 2838422"/>
              <a:gd name="connsiteY9" fmla="*/ 1129828 h 2202664"/>
              <a:gd name="connsiteX10" fmla="*/ 1437118 w 2838422"/>
              <a:gd name="connsiteY10" fmla="*/ 792351 h 2202664"/>
              <a:gd name="connsiteX11" fmla="*/ 1437118 w 2838422"/>
              <a:gd name="connsiteY11" fmla="*/ 1074891 h 2202664"/>
              <a:gd name="connsiteX12" fmla="*/ 1719658 w 2838422"/>
              <a:gd name="connsiteY12" fmla="*/ 1074891 h 2202664"/>
              <a:gd name="connsiteX13" fmla="*/ 1719658 w 2838422"/>
              <a:gd name="connsiteY13" fmla="*/ 792351 h 2202664"/>
              <a:gd name="connsiteX14" fmla="*/ 1437118 w 2838422"/>
              <a:gd name="connsiteY14" fmla="*/ 792351 h 2202664"/>
              <a:gd name="connsiteX15" fmla="*/ 1114623 w 2838422"/>
              <a:gd name="connsiteY15" fmla="*/ 792351 h 2202664"/>
              <a:gd name="connsiteX16" fmla="*/ 1114623 w 2838422"/>
              <a:gd name="connsiteY16" fmla="*/ 1074891 h 2202664"/>
              <a:gd name="connsiteX17" fmla="*/ 1397163 w 2838422"/>
              <a:gd name="connsiteY17" fmla="*/ 1074891 h 2202664"/>
              <a:gd name="connsiteX18" fmla="*/ 1397163 w 2838422"/>
              <a:gd name="connsiteY18" fmla="*/ 792351 h 2202664"/>
              <a:gd name="connsiteX19" fmla="*/ 1114623 w 2838422"/>
              <a:gd name="connsiteY19" fmla="*/ 792351 h 2202664"/>
              <a:gd name="connsiteX20" fmla="*/ 1321301 w 2838422"/>
              <a:gd name="connsiteY20" fmla="*/ 40944 h 2202664"/>
              <a:gd name="connsiteX21" fmla="*/ 1375698 w 2838422"/>
              <a:gd name="connsiteY21" fmla="*/ 0 h 2202664"/>
              <a:gd name="connsiteX22" fmla="*/ 1471192 w 2838422"/>
              <a:gd name="connsiteY22" fmla="*/ 1061 h 2202664"/>
              <a:gd name="connsiteX23" fmla="*/ 1854298 w 2838422"/>
              <a:gd name="connsiteY23" fmla="*/ 279533 h 2202664"/>
              <a:gd name="connsiteX24" fmla="*/ 1919487 w 2838422"/>
              <a:gd name="connsiteY24" fmla="*/ 251191 h 2202664"/>
              <a:gd name="connsiteX25" fmla="*/ 2047030 w 2838422"/>
              <a:gd name="connsiteY25" fmla="*/ 127898 h 2202664"/>
              <a:gd name="connsiteX26" fmla="*/ 2174571 w 2838422"/>
              <a:gd name="connsiteY26" fmla="*/ 127898 h 2202664"/>
              <a:gd name="connsiteX27" fmla="*/ 2270936 w 2838422"/>
              <a:gd name="connsiteY27" fmla="*/ 224263 h 2202664"/>
              <a:gd name="connsiteX28" fmla="*/ 2269520 w 2838422"/>
              <a:gd name="connsiteY28" fmla="*/ 486436 h 2202664"/>
              <a:gd name="connsiteX29" fmla="*/ 2348879 w 2838422"/>
              <a:gd name="connsiteY29" fmla="*/ 636652 h 2202664"/>
              <a:gd name="connsiteX30" fmla="*/ 2752765 w 2838422"/>
              <a:gd name="connsiteY30" fmla="*/ 924332 h 2202664"/>
              <a:gd name="connsiteX31" fmla="*/ 2837793 w 2838422"/>
              <a:gd name="connsiteY31" fmla="*/ 1039121 h 2202664"/>
              <a:gd name="connsiteX32" fmla="*/ 2778273 w 2838422"/>
              <a:gd name="connsiteY32" fmla="*/ 1166663 h 2202664"/>
              <a:gd name="connsiteX33" fmla="*/ 2596881 w 2838422"/>
              <a:gd name="connsiteY33" fmla="*/ 1166663 h 2202664"/>
              <a:gd name="connsiteX34" fmla="*/ 2354550 w 2838422"/>
              <a:gd name="connsiteY34" fmla="*/ 995190 h 2202664"/>
              <a:gd name="connsiteX35" fmla="*/ 2283692 w 2838422"/>
              <a:gd name="connsiteY35" fmla="*/ 956927 h 2202664"/>
              <a:gd name="connsiteX36" fmla="*/ 2270936 w 2838422"/>
              <a:gd name="connsiteY36" fmla="*/ 1034868 h 2202664"/>
              <a:gd name="connsiteX37" fmla="*/ 2270936 w 2838422"/>
              <a:gd name="connsiteY37" fmla="*/ 1547875 h 2202664"/>
              <a:gd name="connsiteX38" fmla="*/ 2270936 w 2838422"/>
              <a:gd name="connsiteY38" fmla="*/ 2065131 h 2202664"/>
              <a:gd name="connsiteX39" fmla="*/ 2140560 w 2838422"/>
              <a:gd name="connsiteY39" fmla="*/ 2201177 h 2202664"/>
              <a:gd name="connsiteX40" fmla="*/ 1743761 w 2838422"/>
              <a:gd name="connsiteY40" fmla="*/ 2202594 h 2202664"/>
              <a:gd name="connsiteX41" fmla="*/ 1674320 w 2838422"/>
              <a:gd name="connsiteY41" fmla="*/ 2131736 h 2202664"/>
              <a:gd name="connsiteX42" fmla="*/ 1675739 w 2838422"/>
              <a:gd name="connsiteY42" fmla="*/ 1777451 h 2202664"/>
              <a:gd name="connsiteX43" fmla="*/ 1590709 w 2838422"/>
              <a:gd name="connsiteY43" fmla="*/ 1688170 h 2202664"/>
              <a:gd name="connsiteX44" fmla="*/ 1250596 w 2838422"/>
              <a:gd name="connsiteY44" fmla="*/ 1688170 h 2202664"/>
              <a:gd name="connsiteX45" fmla="*/ 1165569 w 2838422"/>
              <a:gd name="connsiteY45" fmla="*/ 1777451 h 2202664"/>
              <a:gd name="connsiteX46" fmla="*/ 1166985 w 2838422"/>
              <a:gd name="connsiteY46" fmla="*/ 2131736 h 2202664"/>
              <a:gd name="connsiteX47" fmla="*/ 1096128 w 2838422"/>
              <a:gd name="connsiteY47" fmla="*/ 2201177 h 2202664"/>
              <a:gd name="connsiteX48" fmla="*/ 706414 w 2838422"/>
              <a:gd name="connsiteY48" fmla="*/ 2199761 h 2202664"/>
              <a:gd name="connsiteX49" fmla="*/ 570368 w 2838422"/>
              <a:gd name="connsiteY49" fmla="*/ 2062295 h 2202664"/>
              <a:gd name="connsiteX50" fmla="*/ 568952 w 2838422"/>
              <a:gd name="connsiteY50" fmla="*/ 1020699 h 2202664"/>
              <a:gd name="connsiteX51" fmla="*/ 554779 w 2838422"/>
              <a:gd name="connsiteY51" fmla="*/ 956927 h 2202664"/>
              <a:gd name="connsiteX52" fmla="*/ 500928 w 2838422"/>
              <a:gd name="connsiteY52" fmla="*/ 985268 h 2202664"/>
              <a:gd name="connsiteX53" fmla="*/ 265682 w 2838422"/>
              <a:gd name="connsiteY53" fmla="*/ 1155325 h 2202664"/>
              <a:gd name="connsiteX54" fmla="*/ 139558 w 2838422"/>
              <a:gd name="connsiteY54" fmla="*/ 1193589 h 2202664"/>
              <a:gd name="connsiteX55" fmla="*/ 6345 w 2838422"/>
              <a:gd name="connsiteY55" fmla="*/ 1094389 h 2202664"/>
              <a:gd name="connsiteX56" fmla="*/ 61615 w 2838422"/>
              <a:gd name="connsiteY56" fmla="*/ 945588 h 2202664"/>
              <a:gd name="connsiteX57" fmla="*/ 509430 w 2838422"/>
              <a:gd name="connsiteY57" fmla="*/ 622482 h 2202664"/>
              <a:gd name="connsiteX58" fmla="*/ 1280356 w 2838422"/>
              <a:gd name="connsiteY58" fmla="*/ 68379 h 2202664"/>
              <a:gd name="connsiteX59" fmla="*/ 1321301 w 2838422"/>
              <a:gd name="connsiteY59" fmla="*/ 40944 h 220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838422" h="2202664">
                <a:moveTo>
                  <a:pt x="1437118" y="1129828"/>
                </a:moveTo>
                <a:lnTo>
                  <a:pt x="1437118" y="1412369"/>
                </a:lnTo>
                <a:lnTo>
                  <a:pt x="1719658" y="1412369"/>
                </a:lnTo>
                <a:lnTo>
                  <a:pt x="1719658" y="1129828"/>
                </a:lnTo>
                <a:lnTo>
                  <a:pt x="1437118" y="1129828"/>
                </a:lnTo>
                <a:close/>
                <a:moveTo>
                  <a:pt x="1114623" y="1129828"/>
                </a:moveTo>
                <a:lnTo>
                  <a:pt x="1114623" y="1412369"/>
                </a:lnTo>
                <a:lnTo>
                  <a:pt x="1397163" y="1412369"/>
                </a:lnTo>
                <a:lnTo>
                  <a:pt x="1397163" y="1129828"/>
                </a:lnTo>
                <a:lnTo>
                  <a:pt x="1114623" y="1129828"/>
                </a:lnTo>
                <a:close/>
                <a:moveTo>
                  <a:pt x="1437118" y="792351"/>
                </a:moveTo>
                <a:lnTo>
                  <a:pt x="1437118" y="1074891"/>
                </a:lnTo>
                <a:lnTo>
                  <a:pt x="1719658" y="1074891"/>
                </a:lnTo>
                <a:lnTo>
                  <a:pt x="1719658" y="792351"/>
                </a:lnTo>
                <a:lnTo>
                  <a:pt x="1437118" y="792351"/>
                </a:lnTo>
                <a:close/>
                <a:moveTo>
                  <a:pt x="1114623" y="792351"/>
                </a:moveTo>
                <a:lnTo>
                  <a:pt x="1114623" y="1074891"/>
                </a:lnTo>
                <a:lnTo>
                  <a:pt x="1397163" y="1074891"/>
                </a:lnTo>
                <a:lnTo>
                  <a:pt x="1397163" y="792351"/>
                </a:lnTo>
                <a:lnTo>
                  <a:pt x="1114623" y="792351"/>
                </a:lnTo>
                <a:close/>
                <a:moveTo>
                  <a:pt x="1321301" y="40944"/>
                </a:moveTo>
                <a:lnTo>
                  <a:pt x="1375698" y="0"/>
                </a:lnTo>
                <a:lnTo>
                  <a:pt x="1471192" y="1061"/>
                </a:lnTo>
                <a:cubicBezTo>
                  <a:pt x="1542265" y="53614"/>
                  <a:pt x="1779582" y="237845"/>
                  <a:pt x="1854298" y="279533"/>
                </a:cubicBezTo>
                <a:cubicBezTo>
                  <a:pt x="1929014" y="321221"/>
                  <a:pt x="1916651" y="317796"/>
                  <a:pt x="1919487" y="251191"/>
                </a:cubicBezTo>
                <a:cubicBezTo>
                  <a:pt x="1923737" y="144904"/>
                  <a:pt x="1944995" y="127898"/>
                  <a:pt x="2047030" y="127898"/>
                </a:cubicBezTo>
                <a:lnTo>
                  <a:pt x="2174571" y="127898"/>
                </a:lnTo>
                <a:cubicBezTo>
                  <a:pt x="2238343" y="127898"/>
                  <a:pt x="2270936" y="160492"/>
                  <a:pt x="2270936" y="224263"/>
                </a:cubicBezTo>
                <a:cubicBezTo>
                  <a:pt x="2270936" y="312127"/>
                  <a:pt x="2276605" y="399990"/>
                  <a:pt x="2269520" y="486436"/>
                </a:cubicBezTo>
                <a:cubicBezTo>
                  <a:pt x="2263851" y="557292"/>
                  <a:pt x="2292195" y="598389"/>
                  <a:pt x="2348879" y="636652"/>
                </a:cubicBezTo>
                <a:cubicBezTo>
                  <a:pt x="2484926" y="730184"/>
                  <a:pt x="2618136" y="827967"/>
                  <a:pt x="2752765" y="924332"/>
                </a:cubicBezTo>
                <a:cubicBezTo>
                  <a:pt x="2793863" y="954093"/>
                  <a:pt x="2833542" y="982435"/>
                  <a:pt x="2837793" y="1039121"/>
                </a:cubicBezTo>
                <a:cubicBezTo>
                  <a:pt x="2842045" y="1092973"/>
                  <a:pt x="2825040" y="1138320"/>
                  <a:pt x="2778273" y="1166663"/>
                </a:cubicBezTo>
                <a:cubicBezTo>
                  <a:pt x="2718754" y="1203508"/>
                  <a:pt x="2654983" y="1204925"/>
                  <a:pt x="2596881" y="1166663"/>
                </a:cubicBezTo>
                <a:cubicBezTo>
                  <a:pt x="2514687" y="1112812"/>
                  <a:pt x="2435326" y="1051876"/>
                  <a:pt x="2354550" y="995190"/>
                </a:cubicBezTo>
                <a:cubicBezTo>
                  <a:pt x="2331875" y="979602"/>
                  <a:pt x="2309200" y="945588"/>
                  <a:pt x="2283692" y="956927"/>
                </a:cubicBezTo>
                <a:cubicBezTo>
                  <a:pt x="2255348" y="969680"/>
                  <a:pt x="2270936" y="1007943"/>
                  <a:pt x="2270936" y="1034868"/>
                </a:cubicBezTo>
                <a:cubicBezTo>
                  <a:pt x="2269520" y="1207760"/>
                  <a:pt x="2270936" y="1377817"/>
                  <a:pt x="2270936" y="1547875"/>
                </a:cubicBezTo>
                <a:lnTo>
                  <a:pt x="2270936" y="2065131"/>
                </a:lnTo>
                <a:cubicBezTo>
                  <a:pt x="2270936" y="2162913"/>
                  <a:pt x="2236926" y="2199761"/>
                  <a:pt x="2140560" y="2201177"/>
                </a:cubicBezTo>
                <a:lnTo>
                  <a:pt x="1743761" y="2202594"/>
                </a:lnTo>
                <a:cubicBezTo>
                  <a:pt x="1691328" y="2204010"/>
                  <a:pt x="1672903" y="2184172"/>
                  <a:pt x="1674320" y="2131736"/>
                </a:cubicBezTo>
                <a:cubicBezTo>
                  <a:pt x="1677156" y="2014115"/>
                  <a:pt x="1672903" y="1895074"/>
                  <a:pt x="1675739" y="1777451"/>
                </a:cubicBezTo>
                <a:cubicBezTo>
                  <a:pt x="1677156" y="1715097"/>
                  <a:pt x="1655897" y="1686754"/>
                  <a:pt x="1590709" y="1688170"/>
                </a:cubicBezTo>
                <a:cubicBezTo>
                  <a:pt x="1477338" y="1691006"/>
                  <a:pt x="1363967" y="1691006"/>
                  <a:pt x="1250596" y="1688170"/>
                </a:cubicBezTo>
                <a:cubicBezTo>
                  <a:pt x="1183991" y="1686754"/>
                  <a:pt x="1164149" y="1716515"/>
                  <a:pt x="1165569" y="1777451"/>
                </a:cubicBezTo>
                <a:cubicBezTo>
                  <a:pt x="1168402" y="1895074"/>
                  <a:pt x="1164149" y="2014115"/>
                  <a:pt x="1166985" y="2131736"/>
                </a:cubicBezTo>
                <a:cubicBezTo>
                  <a:pt x="1168402" y="2184172"/>
                  <a:pt x="1148560" y="2202594"/>
                  <a:pt x="1096128" y="2201177"/>
                </a:cubicBezTo>
                <a:cubicBezTo>
                  <a:pt x="965751" y="2198341"/>
                  <a:pt x="836791" y="2201177"/>
                  <a:pt x="706414" y="2199761"/>
                </a:cubicBezTo>
                <a:cubicBezTo>
                  <a:pt x="604380" y="2198341"/>
                  <a:pt x="570368" y="2164330"/>
                  <a:pt x="570368" y="2062295"/>
                </a:cubicBezTo>
                <a:cubicBezTo>
                  <a:pt x="570368" y="1715097"/>
                  <a:pt x="570368" y="1367899"/>
                  <a:pt x="568952" y="1020699"/>
                </a:cubicBezTo>
                <a:cubicBezTo>
                  <a:pt x="568952" y="999441"/>
                  <a:pt x="581705" y="968263"/>
                  <a:pt x="554779" y="956927"/>
                </a:cubicBezTo>
                <a:cubicBezTo>
                  <a:pt x="534941" y="948424"/>
                  <a:pt x="517933" y="972515"/>
                  <a:pt x="500928" y="985268"/>
                </a:cubicBezTo>
                <a:cubicBezTo>
                  <a:pt x="421569" y="1041954"/>
                  <a:pt x="343626" y="1097223"/>
                  <a:pt x="265682" y="1155325"/>
                </a:cubicBezTo>
                <a:cubicBezTo>
                  <a:pt x="227419" y="1183669"/>
                  <a:pt x="186322" y="1199258"/>
                  <a:pt x="139558" y="1193589"/>
                </a:cubicBezTo>
                <a:cubicBezTo>
                  <a:pt x="75786" y="1186502"/>
                  <a:pt x="24767" y="1159578"/>
                  <a:pt x="6345" y="1094389"/>
                </a:cubicBezTo>
                <a:cubicBezTo>
                  <a:pt x="-12077" y="1033451"/>
                  <a:pt x="10598" y="982435"/>
                  <a:pt x="61615" y="945588"/>
                </a:cubicBezTo>
                <a:lnTo>
                  <a:pt x="509430" y="622482"/>
                </a:lnTo>
                <a:lnTo>
                  <a:pt x="1280356" y="68379"/>
                </a:lnTo>
                <a:cubicBezTo>
                  <a:pt x="1295059" y="57928"/>
                  <a:pt x="1308611" y="48783"/>
                  <a:pt x="1321301" y="409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isometricOffAxis1Right">
              <a:rot lat="0" lon="0" rev="0"/>
            </a:camera>
            <a:lightRig rig="threePt" dir="t"/>
          </a:scene3d>
          <a:sp3d>
            <a:bevelB w="0" h="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1D0DA77-6F94-4DF2-ABCB-2935CF9F56F0}"/>
              </a:ext>
            </a:extLst>
          </p:cNvPr>
          <p:cNvGrpSpPr/>
          <p:nvPr/>
        </p:nvGrpSpPr>
        <p:grpSpPr>
          <a:xfrm>
            <a:off x="938085" y="1950643"/>
            <a:ext cx="10333246" cy="4126808"/>
            <a:chOff x="929376" y="1785172"/>
            <a:chExt cx="10333246" cy="4126808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203834D5-1607-460B-9CC1-63562B8A9FA4}"/>
                </a:ext>
              </a:extLst>
            </p:cNvPr>
            <p:cNvGrpSpPr/>
            <p:nvPr/>
          </p:nvGrpSpPr>
          <p:grpSpPr>
            <a:xfrm>
              <a:off x="1061053" y="2266951"/>
              <a:ext cx="10069893" cy="1945200"/>
              <a:chOff x="2571788" y="3266343"/>
              <a:chExt cx="6724465" cy="1298965"/>
            </a:xfrm>
          </p:grpSpPr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AE8EFB20-96D4-493A-A046-C5FB45441FCE}"/>
                  </a:ext>
                </a:extLst>
              </p:cNvPr>
              <p:cNvCxnSpPr>
                <a:cxnSpLocks/>
                <a:stCxn id="38" idx="2"/>
                <a:endCxn id="40" idx="0"/>
              </p:cNvCxnSpPr>
              <p:nvPr/>
            </p:nvCxnSpPr>
            <p:spPr>
              <a:xfrm flipV="1">
                <a:off x="2571812" y="3798120"/>
                <a:ext cx="6724441" cy="5211"/>
              </a:xfrm>
              <a:prstGeom prst="line">
                <a:avLst/>
              </a:prstGeom>
              <a:ln w="635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EFF04A84-2C27-4EC4-8C66-48B67133DF6E}"/>
                  </a:ext>
                </a:extLst>
              </p:cNvPr>
              <p:cNvGrpSpPr/>
              <p:nvPr/>
            </p:nvGrpSpPr>
            <p:grpSpPr>
              <a:xfrm>
                <a:off x="2571788" y="3266343"/>
                <a:ext cx="6724464" cy="1298965"/>
                <a:chOff x="2552473" y="2752643"/>
                <a:chExt cx="6724464" cy="1298965"/>
              </a:xfrm>
            </p:grpSpPr>
            <p:sp>
              <p:nvSpPr>
                <p:cNvPr id="32" name="자유형: 도형 31">
                  <a:extLst>
                    <a:ext uri="{FF2B5EF4-FFF2-40B4-BE49-F238E27FC236}">
                      <a16:creationId xmlns:a16="http://schemas.microsoft.com/office/drawing/2014/main" id="{2B6596AF-4ECD-47C6-AAD7-05CA48A6489F}"/>
                    </a:ext>
                  </a:extLst>
                </p:cNvPr>
                <p:cNvSpPr/>
                <p:nvPr/>
              </p:nvSpPr>
              <p:spPr>
                <a:xfrm>
                  <a:off x="6798217" y="2752643"/>
                  <a:ext cx="1063473" cy="1298965"/>
                </a:xfrm>
                <a:custGeom>
                  <a:avLst/>
                  <a:gdLst>
                    <a:gd name="connsiteX0" fmla="*/ 1063474 w 1063473"/>
                    <a:gd name="connsiteY0" fmla="*/ 531777 h 1298965"/>
                    <a:gd name="connsiteX1" fmla="*/ 527899 w 1063473"/>
                    <a:gd name="connsiteY1" fmla="*/ 13 h 1298965"/>
                    <a:gd name="connsiteX2" fmla="*/ 24 w 1063473"/>
                    <a:gd name="connsiteY2" fmla="*/ 536988 h 1298965"/>
                    <a:gd name="connsiteX3" fmla="*/ 364929 w 1063473"/>
                    <a:gd name="connsiteY3" fmla="*/ 1036787 h 1298965"/>
                    <a:gd name="connsiteX4" fmla="*/ 396426 w 1063473"/>
                    <a:gd name="connsiteY4" fmla="*/ 1062919 h 1298965"/>
                    <a:gd name="connsiteX5" fmla="*/ 519655 w 1063473"/>
                    <a:gd name="connsiteY5" fmla="*/ 1291762 h 1298965"/>
                    <a:gd name="connsiteX6" fmla="*/ 543804 w 1063473"/>
                    <a:gd name="connsiteY6" fmla="*/ 1291762 h 1298965"/>
                    <a:gd name="connsiteX7" fmla="*/ 669949 w 1063473"/>
                    <a:gd name="connsiteY7" fmla="*/ 1057514 h 1298965"/>
                    <a:gd name="connsiteX8" fmla="*/ 692542 w 1063473"/>
                    <a:gd name="connsiteY8" fmla="*/ 1038732 h 1298965"/>
                    <a:gd name="connsiteX9" fmla="*/ 1063474 w 1063473"/>
                    <a:gd name="connsiteY9" fmla="*/ 531777 h 129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3473" h="1298965">
                      <a:moveTo>
                        <a:pt x="1063474" y="531777"/>
                      </a:moveTo>
                      <a:cubicBezTo>
                        <a:pt x="1063474" y="236828"/>
                        <a:pt x="823354" y="-2048"/>
                        <a:pt x="527899" y="13"/>
                      </a:cubicBezTo>
                      <a:cubicBezTo>
                        <a:pt x="237617" y="2074"/>
                        <a:pt x="-2776" y="246705"/>
                        <a:pt x="24" y="536988"/>
                      </a:cubicBezTo>
                      <a:cubicBezTo>
                        <a:pt x="2280" y="770108"/>
                        <a:pt x="154556" y="967337"/>
                        <a:pt x="364929" y="1036787"/>
                      </a:cubicBezTo>
                      <a:cubicBezTo>
                        <a:pt x="378383" y="1041221"/>
                        <a:pt x="389699" y="1050436"/>
                        <a:pt x="396426" y="1062919"/>
                      </a:cubicBezTo>
                      <a:lnTo>
                        <a:pt x="519655" y="1291762"/>
                      </a:lnTo>
                      <a:cubicBezTo>
                        <a:pt x="524827" y="1301367"/>
                        <a:pt x="538632" y="1301367"/>
                        <a:pt x="543804" y="1291762"/>
                      </a:cubicBezTo>
                      <a:lnTo>
                        <a:pt x="669949" y="1057514"/>
                      </a:lnTo>
                      <a:cubicBezTo>
                        <a:pt x="674771" y="1048570"/>
                        <a:pt x="682859" y="1041804"/>
                        <a:pt x="692542" y="1038732"/>
                      </a:cubicBezTo>
                      <a:cubicBezTo>
                        <a:pt x="907619" y="970604"/>
                        <a:pt x="1063474" y="769370"/>
                        <a:pt x="1063474" y="53177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38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자유형: 도형 32">
                  <a:extLst>
                    <a:ext uri="{FF2B5EF4-FFF2-40B4-BE49-F238E27FC236}">
                      <a16:creationId xmlns:a16="http://schemas.microsoft.com/office/drawing/2014/main" id="{1E2E552B-9BE7-4299-8836-62F2C83323CA}"/>
                    </a:ext>
                  </a:extLst>
                </p:cNvPr>
                <p:cNvSpPr/>
                <p:nvPr/>
              </p:nvSpPr>
              <p:spPr>
                <a:xfrm>
                  <a:off x="7023079" y="2977533"/>
                  <a:ext cx="613773" cy="613774"/>
                </a:xfrm>
                <a:custGeom>
                  <a:avLst/>
                  <a:gdLst>
                    <a:gd name="connsiteX0" fmla="*/ 613774 w 613773"/>
                    <a:gd name="connsiteY0" fmla="*/ 306887 h 613774"/>
                    <a:gd name="connsiteX1" fmla="*/ 306887 w 613773"/>
                    <a:gd name="connsiteY1" fmla="*/ 613774 h 613774"/>
                    <a:gd name="connsiteX2" fmla="*/ 0 w 613773"/>
                    <a:gd name="connsiteY2" fmla="*/ 306887 h 613774"/>
                    <a:gd name="connsiteX3" fmla="*/ 306887 w 613773"/>
                    <a:gd name="connsiteY3" fmla="*/ 0 h 613774"/>
                    <a:gd name="connsiteX4" fmla="*/ 613774 w 613773"/>
                    <a:gd name="connsiteY4" fmla="*/ 306887 h 613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3773" h="613774">
                      <a:moveTo>
                        <a:pt x="613774" y="306887"/>
                      </a:moveTo>
                      <a:cubicBezTo>
                        <a:pt x="613774" y="476376"/>
                        <a:pt x="476376" y="613774"/>
                        <a:pt x="306887" y="613774"/>
                      </a:cubicBezTo>
                      <a:cubicBezTo>
                        <a:pt x="137398" y="613774"/>
                        <a:pt x="0" y="476376"/>
                        <a:pt x="0" y="306887"/>
                      </a:cubicBezTo>
                      <a:cubicBezTo>
                        <a:pt x="0" y="137398"/>
                        <a:pt x="137398" y="0"/>
                        <a:pt x="306887" y="0"/>
                      </a:cubicBezTo>
                      <a:cubicBezTo>
                        <a:pt x="476376" y="0"/>
                        <a:pt x="613774" y="137398"/>
                        <a:pt x="613774" y="3068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자유형: 도형 33">
                  <a:extLst>
                    <a:ext uri="{FF2B5EF4-FFF2-40B4-BE49-F238E27FC236}">
                      <a16:creationId xmlns:a16="http://schemas.microsoft.com/office/drawing/2014/main" id="{4D042B60-F1CB-4D72-BC23-9CA3080EAFB8}"/>
                    </a:ext>
                  </a:extLst>
                </p:cNvPr>
                <p:cNvSpPr/>
                <p:nvPr/>
              </p:nvSpPr>
              <p:spPr>
                <a:xfrm>
                  <a:off x="5382969" y="2752643"/>
                  <a:ext cx="1063473" cy="1298965"/>
                </a:xfrm>
                <a:custGeom>
                  <a:avLst/>
                  <a:gdLst>
                    <a:gd name="connsiteX0" fmla="*/ 1063474 w 1063473"/>
                    <a:gd name="connsiteY0" fmla="*/ 531777 h 1298965"/>
                    <a:gd name="connsiteX1" fmla="*/ 527899 w 1063473"/>
                    <a:gd name="connsiteY1" fmla="*/ 13 h 1298965"/>
                    <a:gd name="connsiteX2" fmla="*/ 24 w 1063473"/>
                    <a:gd name="connsiteY2" fmla="*/ 536988 h 1298965"/>
                    <a:gd name="connsiteX3" fmla="*/ 364929 w 1063473"/>
                    <a:gd name="connsiteY3" fmla="*/ 1036787 h 1298965"/>
                    <a:gd name="connsiteX4" fmla="*/ 396426 w 1063473"/>
                    <a:gd name="connsiteY4" fmla="*/ 1062919 h 1298965"/>
                    <a:gd name="connsiteX5" fmla="*/ 519655 w 1063473"/>
                    <a:gd name="connsiteY5" fmla="*/ 1291762 h 1298965"/>
                    <a:gd name="connsiteX6" fmla="*/ 543804 w 1063473"/>
                    <a:gd name="connsiteY6" fmla="*/ 1291762 h 1298965"/>
                    <a:gd name="connsiteX7" fmla="*/ 669949 w 1063473"/>
                    <a:gd name="connsiteY7" fmla="*/ 1057514 h 1298965"/>
                    <a:gd name="connsiteX8" fmla="*/ 692542 w 1063473"/>
                    <a:gd name="connsiteY8" fmla="*/ 1038732 h 1298965"/>
                    <a:gd name="connsiteX9" fmla="*/ 1063474 w 1063473"/>
                    <a:gd name="connsiteY9" fmla="*/ 531777 h 129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3473" h="1298965">
                      <a:moveTo>
                        <a:pt x="1063474" y="531777"/>
                      </a:moveTo>
                      <a:cubicBezTo>
                        <a:pt x="1063474" y="236828"/>
                        <a:pt x="823354" y="-2048"/>
                        <a:pt x="527899" y="13"/>
                      </a:cubicBezTo>
                      <a:cubicBezTo>
                        <a:pt x="237617" y="2074"/>
                        <a:pt x="-2776" y="246705"/>
                        <a:pt x="24" y="536988"/>
                      </a:cubicBezTo>
                      <a:cubicBezTo>
                        <a:pt x="2280" y="770108"/>
                        <a:pt x="154556" y="967337"/>
                        <a:pt x="364929" y="1036787"/>
                      </a:cubicBezTo>
                      <a:cubicBezTo>
                        <a:pt x="378383" y="1041221"/>
                        <a:pt x="389699" y="1050436"/>
                        <a:pt x="396426" y="1062919"/>
                      </a:cubicBezTo>
                      <a:lnTo>
                        <a:pt x="519655" y="1291762"/>
                      </a:lnTo>
                      <a:cubicBezTo>
                        <a:pt x="524827" y="1301367"/>
                        <a:pt x="538632" y="1301367"/>
                        <a:pt x="543804" y="1291762"/>
                      </a:cubicBezTo>
                      <a:lnTo>
                        <a:pt x="669949" y="1057514"/>
                      </a:lnTo>
                      <a:cubicBezTo>
                        <a:pt x="674771" y="1048570"/>
                        <a:pt x="682859" y="1041804"/>
                        <a:pt x="692542" y="1038732"/>
                      </a:cubicBezTo>
                      <a:cubicBezTo>
                        <a:pt x="907619" y="970604"/>
                        <a:pt x="1063474" y="769370"/>
                        <a:pt x="1063474" y="5317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37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8CAA695A-28F2-4276-8E05-B4559F424EE5}"/>
                    </a:ext>
                  </a:extLst>
                </p:cNvPr>
                <p:cNvSpPr/>
                <p:nvPr/>
              </p:nvSpPr>
              <p:spPr>
                <a:xfrm>
                  <a:off x="5607831" y="2977533"/>
                  <a:ext cx="613773" cy="613774"/>
                </a:xfrm>
                <a:custGeom>
                  <a:avLst/>
                  <a:gdLst>
                    <a:gd name="connsiteX0" fmla="*/ 613774 w 613773"/>
                    <a:gd name="connsiteY0" fmla="*/ 306887 h 613774"/>
                    <a:gd name="connsiteX1" fmla="*/ 306887 w 613773"/>
                    <a:gd name="connsiteY1" fmla="*/ 613774 h 613774"/>
                    <a:gd name="connsiteX2" fmla="*/ 0 w 613773"/>
                    <a:gd name="connsiteY2" fmla="*/ 306887 h 613774"/>
                    <a:gd name="connsiteX3" fmla="*/ 306887 w 613773"/>
                    <a:gd name="connsiteY3" fmla="*/ 0 h 613774"/>
                    <a:gd name="connsiteX4" fmla="*/ 613774 w 613773"/>
                    <a:gd name="connsiteY4" fmla="*/ 306887 h 613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3773" h="613774">
                      <a:moveTo>
                        <a:pt x="613774" y="306887"/>
                      </a:moveTo>
                      <a:cubicBezTo>
                        <a:pt x="613774" y="476376"/>
                        <a:pt x="476376" y="613774"/>
                        <a:pt x="306887" y="613774"/>
                      </a:cubicBezTo>
                      <a:cubicBezTo>
                        <a:pt x="137398" y="613774"/>
                        <a:pt x="0" y="476376"/>
                        <a:pt x="0" y="306887"/>
                      </a:cubicBezTo>
                      <a:cubicBezTo>
                        <a:pt x="0" y="137398"/>
                        <a:pt x="137398" y="0"/>
                        <a:pt x="306887" y="0"/>
                      </a:cubicBezTo>
                      <a:cubicBezTo>
                        <a:pt x="476376" y="0"/>
                        <a:pt x="613774" y="137398"/>
                        <a:pt x="613774" y="3068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46BE9F2D-2AD0-4237-86D9-2BEACF92E83B}"/>
                    </a:ext>
                  </a:extLst>
                </p:cNvPr>
                <p:cNvSpPr/>
                <p:nvPr/>
              </p:nvSpPr>
              <p:spPr>
                <a:xfrm>
                  <a:off x="3967721" y="2752643"/>
                  <a:ext cx="1063473" cy="1298965"/>
                </a:xfrm>
                <a:custGeom>
                  <a:avLst/>
                  <a:gdLst>
                    <a:gd name="connsiteX0" fmla="*/ 1063474 w 1063473"/>
                    <a:gd name="connsiteY0" fmla="*/ 531777 h 1298965"/>
                    <a:gd name="connsiteX1" fmla="*/ 527899 w 1063473"/>
                    <a:gd name="connsiteY1" fmla="*/ 13 h 1298965"/>
                    <a:gd name="connsiteX2" fmla="*/ 24 w 1063473"/>
                    <a:gd name="connsiteY2" fmla="*/ 536988 h 1298965"/>
                    <a:gd name="connsiteX3" fmla="*/ 364929 w 1063473"/>
                    <a:gd name="connsiteY3" fmla="*/ 1036787 h 1298965"/>
                    <a:gd name="connsiteX4" fmla="*/ 396426 w 1063473"/>
                    <a:gd name="connsiteY4" fmla="*/ 1062919 h 1298965"/>
                    <a:gd name="connsiteX5" fmla="*/ 519655 w 1063473"/>
                    <a:gd name="connsiteY5" fmla="*/ 1291762 h 1298965"/>
                    <a:gd name="connsiteX6" fmla="*/ 543804 w 1063473"/>
                    <a:gd name="connsiteY6" fmla="*/ 1291762 h 1298965"/>
                    <a:gd name="connsiteX7" fmla="*/ 669949 w 1063473"/>
                    <a:gd name="connsiteY7" fmla="*/ 1057514 h 1298965"/>
                    <a:gd name="connsiteX8" fmla="*/ 692542 w 1063473"/>
                    <a:gd name="connsiteY8" fmla="*/ 1038732 h 1298965"/>
                    <a:gd name="connsiteX9" fmla="*/ 1063474 w 1063473"/>
                    <a:gd name="connsiteY9" fmla="*/ 531777 h 129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3473" h="1298965">
                      <a:moveTo>
                        <a:pt x="1063474" y="531777"/>
                      </a:moveTo>
                      <a:cubicBezTo>
                        <a:pt x="1063474" y="236828"/>
                        <a:pt x="823354" y="-2048"/>
                        <a:pt x="527899" y="13"/>
                      </a:cubicBezTo>
                      <a:cubicBezTo>
                        <a:pt x="237617" y="2074"/>
                        <a:pt x="-2776" y="246705"/>
                        <a:pt x="24" y="536988"/>
                      </a:cubicBezTo>
                      <a:cubicBezTo>
                        <a:pt x="2280" y="770108"/>
                        <a:pt x="154556" y="967337"/>
                        <a:pt x="364929" y="1036787"/>
                      </a:cubicBezTo>
                      <a:cubicBezTo>
                        <a:pt x="378383" y="1041221"/>
                        <a:pt x="389699" y="1050436"/>
                        <a:pt x="396426" y="1062919"/>
                      </a:cubicBezTo>
                      <a:lnTo>
                        <a:pt x="519655" y="1291762"/>
                      </a:lnTo>
                      <a:cubicBezTo>
                        <a:pt x="524827" y="1301367"/>
                        <a:pt x="538632" y="1301367"/>
                        <a:pt x="543804" y="1291762"/>
                      </a:cubicBezTo>
                      <a:lnTo>
                        <a:pt x="669949" y="1057514"/>
                      </a:lnTo>
                      <a:cubicBezTo>
                        <a:pt x="674771" y="1048570"/>
                        <a:pt x="682859" y="1041804"/>
                        <a:pt x="692542" y="1038732"/>
                      </a:cubicBezTo>
                      <a:cubicBezTo>
                        <a:pt x="907619" y="970604"/>
                        <a:pt x="1063474" y="769370"/>
                        <a:pt x="1063474" y="5317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37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37" name="자유형: 도형 36">
                  <a:extLst>
                    <a:ext uri="{FF2B5EF4-FFF2-40B4-BE49-F238E27FC236}">
                      <a16:creationId xmlns:a16="http://schemas.microsoft.com/office/drawing/2014/main" id="{2121252D-F1A4-4E15-9D47-1A74BC9780C1}"/>
                    </a:ext>
                  </a:extLst>
                </p:cNvPr>
                <p:cNvSpPr/>
                <p:nvPr/>
              </p:nvSpPr>
              <p:spPr>
                <a:xfrm>
                  <a:off x="4192583" y="2977533"/>
                  <a:ext cx="613773" cy="613774"/>
                </a:xfrm>
                <a:custGeom>
                  <a:avLst/>
                  <a:gdLst>
                    <a:gd name="connsiteX0" fmla="*/ 613774 w 613773"/>
                    <a:gd name="connsiteY0" fmla="*/ 306887 h 613774"/>
                    <a:gd name="connsiteX1" fmla="*/ 306887 w 613773"/>
                    <a:gd name="connsiteY1" fmla="*/ 613774 h 613774"/>
                    <a:gd name="connsiteX2" fmla="*/ 0 w 613773"/>
                    <a:gd name="connsiteY2" fmla="*/ 306887 h 613774"/>
                    <a:gd name="connsiteX3" fmla="*/ 306887 w 613773"/>
                    <a:gd name="connsiteY3" fmla="*/ 0 h 613774"/>
                    <a:gd name="connsiteX4" fmla="*/ 613774 w 613773"/>
                    <a:gd name="connsiteY4" fmla="*/ 306887 h 613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3773" h="613774">
                      <a:moveTo>
                        <a:pt x="613774" y="306887"/>
                      </a:moveTo>
                      <a:cubicBezTo>
                        <a:pt x="613774" y="476376"/>
                        <a:pt x="476376" y="613774"/>
                        <a:pt x="306887" y="613774"/>
                      </a:cubicBezTo>
                      <a:cubicBezTo>
                        <a:pt x="137398" y="613774"/>
                        <a:pt x="0" y="476376"/>
                        <a:pt x="0" y="306887"/>
                      </a:cubicBezTo>
                      <a:cubicBezTo>
                        <a:pt x="0" y="137398"/>
                        <a:pt x="137398" y="0"/>
                        <a:pt x="306887" y="0"/>
                      </a:cubicBezTo>
                      <a:cubicBezTo>
                        <a:pt x="476376" y="0"/>
                        <a:pt x="613774" y="137398"/>
                        <a:pt x="613774" y="3068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자유형: 도형 37">
                  <a:extLst>
                    <a:ext uri="{FF2B5EF4-FFF2-40B4-BE49-F238E27FC236}">
                      <a16:creationId xmlns:a16="http://schemas.microsoft.com/office/drawing/2014/main" id="{8D81BCC2-8666-4BF8-9865-E3358014C182}"/>
                    </a:ext>
                  </a:extLst>
                </p:cNvPr>
                <p:cNvSpPr/>
                <p:nvPr/>
              </p:nvSpPr>
              <p:spPr>
                <a:xfrm>
                  <a:off x="2552473" y="2752643"/>
                  <a:ext cx="1063473" cy="1298965"/>
                </a:xfrm>
                <a:custGeom>
                  <a:avLst/>
                  <a:gdLst>
                    <a:gd name="connsiteX0" fmla="*/ 1063474 w 1063473"/>
                    <a:gd name="connsiteY0" fmla="*/ 531777 h 1298965"/>
                    <a:gd name="connsiteX1" fmla="*/ 527899 w 1063473"/>
                    <a:gd name="connsiteY1" fmla="*/ 13 h 1298965"/>
                    <a:gd name="connsiteX2" fmla="*/ 24 w 1063473"/>
                    <a:gd name="connsiteY2" fmla="*/ 536988 h 1298965"/>
                    <a:gd name="connsiteX3" fmla="*/ 364929 w 1063473"/>
                    <a:gd name="connsiteY3" fmla="*/ 1036787 h 1298965"/>
                    <a:gd name="connsiteX4" fmla="*/ 396426 w 1063473"/>
                    <a:gd name="connsiteY4" fmla="*/ 1062919 h 1298965"/>
                    <a:gd name="connsiteX5" fmla="*/ 519655 w 1063473"/>
                    <a:gd name="connsiteY5" fmla="*/ 1291762 h 1298965"/>
                    <a:gd name="connsiteX6" fmla="*/ 543804 w 1063473"/>
                    <a:gd name="connsiteY6" fmla="*/ 1291762 h 1298965"/>
                    <a:gd name="connsiteX7" fmla="*/ 669949 w 1063473"/>
                    <a:gd name="connsiteY7" fmla="*/ 1057514 h 1298965"/>
                    <a:gd name="connsiteX8" fmla="*/ 692542 w 1063473"/>
                    <a:gd name="connsiteY8" fmla="*/ 1038732 h 1298965"/>
                    <a:gd name="connsiteX9" fmla="*/ 1063474 w 1063473"/>
                    <a:gd name="connsiteY9" fmla="*/ 531777 h 129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3473" h="1298965">
                      <a:moveTo>
                        <a:pt x="1063474" y="531777"/>
                      </a:moveTo>
                      <a:cubicBezTo>
                        <a:pt x="1063474" y="236828"/>
                        <a:pt x="823354" y="-2048"/>
                        <a:pt x="527899" y="13"/>
                      </a:cubicBezTo>
                      <a:cubicBezTo>
                        <a:pt x="237617" y="2074"/>
                        <a:pt x="-2776" y="246705"/>
                        <a:pt x="24" y="536988"/>
                      </a:cubicBezTo>
                      <a:cubicBezTo>
                        <a:pt x="2280" y="770108"/>
                        <a:pt x="154556" y="967337"/>
                        <a:pt x="364929" y="1036787"/>
                      </a:cubicBezTo>
                      <a:cubicBezTo>
                        <a:pt x="378383" y="1041221"/>
                        <a:pt x="389699" y="1050436"/>
                        <a:pt x="396426" y="1062919"/>
                      </a:cubicBezTo>
                      <a:lnTo>
                        <a:pt x="519655" y="1291762"/>
                      </a:lnTo>
                      <a:cubicBezTo>
                        <a:pt x="524827" y="1301367"/>
                        <a:pt x="538632" y="1301367"/>
                        <a:pt x="543804" y="1291762"/>
                      </a:cubicBezTo>
                      <a:lnTo>
                        <a:pt x="669949" y="1057514"/>
                      </a:lnTo>
                      <a:cubicBezTo>
                        <a:pt x="674771" y="1048570"/>
                        <a:pt x="682859" y="1041804"/>
                        <a:pt x="692542" y="1038732"/>
                      </a:cubicBezTo>
                      <a:cubicBezTo>
                        <a:pt x="907619" y="970604"/>
                        <a:pt x="1063474" y="769370"/>
                        <a:pt x="1063474" y="53177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437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39" name="자유형: 도형 38">
                  <a:extLst>
                    <a:ext uri="{FF2B5EF4-FFF2-40B4-BE49-F238E27FC236}">
                      <a16:creationId xmlns:a16="http://schemas.microsoft.com/office/drawing/2014/main" id="{886924E5-BEA3-4B47-9D27-4050CCB8CDC7}"/>
                    </a:ext>
                  </a:extLst>
                </p:cNvPr>
                <p:cNvSpPr/>
                <p:nvPr/>
              </p:nvSpPr>
              <p:spPr>
                <a:xfrm>
                  <a:off x="2777335" y="2977533"/>
                  <a:ext cx="613773" cy="613774"/>
                </a:xfrm>
                <a:custGeom>
                  <a:avLst/>
                  <a:gdLst>
                    <a:gd name="connsiteX0" fmla="*/ 613774 w 613773"/>
                    <a:gd name="connsiteY0" fmla="*/ 306887 h 613774"/>
                    <a:gd name="connsiteX1" fmla="*/ 306887 w 613773"/>
                    <a:gd name="connsiteY1" fmla="*/ 613774 h 613774"/>
                    <a:gd name="connsiteX2" fmla="*/ 0 w 613773"/>
                    <a:gd name="connsiteY2" fmla="*/ 306887 h 613774"/>
                    <a:gd name="connsiteX3" fmla="*/ 306887 w 613773"/>
                    <a:gd name="connsiteY3" fmla="*/ 0 h 613774"/>
                    <a:gd name="connsiteX4" fmla="*/ 613774 w 613773"/>
                    <a:gd name="connsiteY4" fmla="*/ 306887 h 613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3773" h="613774">
                      <a:moveTo>
                        <a:pt x="613774" y="306887"/>
                      </a:moveTo>
                      <a:cubicBezTo>
                        <a:pt x="613774" y="476376"/>
                        <a:pt x="476376" y="613774"/>
                        <a:pt x="306887" y="613774"/>
                      </a:cubicBezTo>
                      <a:cubicBezTo>
                        <a:pt x="137398" y="613774"/>
                        <a:pt x="0" y="476376"/>
                        <a:pt x="0" y="306887"/>
                      </a:cubicBezTo>
                      <a:cubicBezTo>
                        <a:pt x="0" y="137398"/>
                        <a:pt x="137398" y="0"/>
                        <a:pt x="306887" y="0"/>
                      </a:cubicBezTo>
                      <a:cubicBezTo>
                        <a:pt x="476376" y="0"/>
                        <a:pt x="613774" y="137398"/>
                        <a:pt x="613774" y="3068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자유형: 도형 39">
                  <a:extLst>
                    <a:ext uri="{FF2B5EF4-FFF2-40B4-BE49-F238E27FC236}">
                      <a16:creationId xmlns:a16="http://schemas.microsoft.com/office/drawing/2014/main" id="{586D6051-6025-4660-A147-5CB363D85A75}"/>
                    </a:ext>
                  </a:extLst>
                </p:cNvPr>
                <p:cNvSpPr/>
                <p:nvPr/>
              </p:nvSpPr>
              <p:spPr>
                <a:xfrm>
                  <a:off x="8213464" y="2752643"/>
                  <a:ext cx="1063473" cy="1298965"/>
                </a:xfrm>
                <a:custGeom>
                  <a:avLst/>
                  <a:gdLst>
                    <a:gd name="connsiteX0" fmla="*/ 1063474 w 1063473"/>
                    <a:gd name="connsiteY0" fmla="*/ 531777 h 1298965"/>
                    <a:gd name="connsiteX1" fmla="*/ 527899 w 1063473"/>
                    <a:gd name="connsiteY1" fmla="*/ 13 h 1298965"/>
                    <a:gd name="connsiteX2" fmla="*/ 24 w 1063473"/>
                    <a:gd name="connsiteY2" fmla="*/ 536988 h 1298965"/>
                    <a:gd name="connsiteX3" fmla="*/ 364929 w 1063473"/>
                    <a:gd name="connsiteY3" fmla="*/ 1036787 h 1298965"/>
                    <a:gd name="connsiteX4" fmla="*/ 396426 w 1063473"/>
                    <a:gd name="connsiteY4" fmla="*/ 1062919 h 1298965"/>
                    <a:gd name="connsiteX5" fmla="*/ 519655 w 1063473"/>
                    <a:gd name="connsiteY5" fmla="*/ 1291762 h 1298965"/>
                    <a:gd name="connsiteX6" fmla="*/ 543804 w 1063473"/>
                    <a:gd name="connsiteY6" fmla="*/ 1291762 h 1298965"/>
                    <a:gd name="connsiteX7" fmla="*/ 669949 w 1063473"/>
                    <a:gd name="connsiteY7" fmla="*/ 1057514 h 1298965"/>
                    <a:gd name="connsiteX8" fmla="*/ 692542 w 1063473"/>
                    <a:gd name="connsiteY8" fmla="*/ 1038732 h 1298965"/>
                    <a:gd name="connsiteX9" fmla="*/ 1063474 w 1063473"/>
                    <a:gd name="connsiteY9" fmla="*/ 531777 h 129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3473" h="1298965">
                      <a:moveTo>
                        <a:pt x="1063474" y="531777"/>
                      </a:moveTo>
                      <a:cubicBezTo>
                        <a:pt x="1063474" y="236828"/>
                        <a:pt x="823354" y="-2048"/>
                        <a:pt x="527899" y="13"/>
                      </a:cubicBezTo>
                      <a:cubicBezTo>
                        <a:pt x="237617" y="2074"/>
                        <a:pt x="-2776" y="246705"/>
                        <a:pt x="24" y="536988"/>
                      </a:cubicBezTo>
                      <a:cubicBezTo>
                        <a:pt x="2280" y="770108"/>
                        <a:pt x="154556" y="967337"/>
                        <a:pt x="364929" y="1036787"/>
                      </a:cubicBezTo>
                      <a:cubicBezTo>
                        <a:pt x="378383" y="1041221"/>
                        <a:pt x="389699" y="1050436"/>
                        <a:pt x="396426" y="1062919"/>
                      </a:cubicBezTo>
                      <a:lnTo>
                        <a:pt x="519655" y="1291762"/>
                      </a:lnTo>
                      <a:cubicBezTo>
                        <a:pt x="524827" y="1301367"/>
                        <a:pt x="538632" y="1301367"/>
                        <a:pt x="543804" y="1291762"/>
                      </a:cubicBezTo>
                      <a:lnTo>
                        <a:pt x="669949" y="1057514"/>
                      </a:lnTo>
                      <a:cubicBezTo>
                        <a:pt x="674771" y="1048570"/>
                        <a:pt x="682859" y="1041804"/>
                        <a:pt x="692542" y="1038732"/>
                      </a:cubicBezTo>
                      <a:cubicBezTo>
                        <a:pt x="907619" y="970604"/>
                        <a:pt x="1063474" y="769370"/>
                        <a:pt x="1063474" y="53177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8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자유형: 도형 40">
                  <a:extLst>
                    <a:ext uri="{FF2B5EF4-FFF2-40B4-BE49-F238E27FC236}">
                      <a16:creationId xmlns:a16="http://schemas.microsoft.com/office/drawing/2014/main" id="{B7DC938B-5EFC-4DE9-B3F4-B6BB039D703E}"/>
                    </a:ext>
                  </a:extLst>
                </p:cNvPr>
                <p:cNvSpPr/>
                <p:nvPr/>
              </p:nvSpPr>
              <p:spPr>
                <a:xfrm>
                  <a:off x="8438326" y="2977533"/>
                  <a:ext cx="613773" cy="613774"/>
                </a:xfrm>
                <a:custGeom>
                  <a:avLst/>
                  <a:gdLst>
                    <a:gd name="connsiteX0" fmla="*/ 613774 w 613773"/>
                    <a:gd name="connsiteY0" fmla="*/ 306887 h 613774"/>
                    <a:gd name="connsiteX1" fmla="*/ 306887 w 613773"/>
                    <a:gd name="connsiteY1" fmla="*/ 613774 h 613774"/>
                    <a:gd name="connsiteX2" fmla="*/ 0 w 613773"/>
                    <a:gd name="connsiteY2" fmla="*/ 306887 h 613774"/>
                    <a:gd name="connsiteX3" fmla="*/ 306887 w 613773"/>
                    <a:gd name="connsiteY3" fmla="*/ 0 h 613774"/>
                    <a:gd name="connsiteX4" fmla="*/ 613774 w 613773"/>
                    <a:gd name="connsiteY4" fmla="*/ 306887 h 613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3773" h="613774">
                      <a:moveTo>
                        <a:pt x="613774" y="306887"/>
                      </a:moveTo>
                      <a:cubicBezTo>
                        <a:pt x="613774" y="476376"/>
                        <a:pt x="476376" y="613774"/>
                        <a:pt x="306887" y="613774"/>
                      </a:cubicBezTo>
                      <a:cubicBezTo>
                        <a:pt x="137398" y="613774"/>
                        <a:pt x="0" y="476376"/>
                        <a:pt x="0" y="306887"/>
                      </a:cubicBezTo>
                      <a:cubicBezTo>
                        <a:pt x="0" y="137398"/>
                        <a:pt x="137398" y="0"/>
                        <a:pt x="306887" y="0"/>
                      </a:cubicBezTo>
                      <a:cubicBezTo>
                        <a:pt x="476376" y="0"/>
                        <a:pt x="613774" y="137398"/>
                        <a:pt x="613774" y="3068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84E28DAB-3D35-45C4-8F6E-02FD2F9A0D66}"/>
                </a:ext>
              </a:extLst>
            </p:cNvPr>
            <p:cNvSpPr/>
            <p:nvPr/>
          </p:nvSpPr>
          <p:spPr>
            <a:xfrm rot="2700000">
              <a:off x="5963039" y="2808876"/>
              <a:ext cx="265920" cy="47674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AF552204-E022-4F95-B96F-B5F68F609B1B}"/>
                </a:ext>
              </a:extLst>
            </p:cNvPr>
            <p:cNvSpPr/>
            <p:nvPr/>
          </p:nvSpPr>
          <p:spPr>
            <a:xfrm>
              <a:off x="3811932" y="2893045"/>
              <a:ext cx="329463" cy="308407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Block Arc 10">
              <a:extLst>
                <a:ext uri="{FF2B5EF4-FFF2-40B4-BE49-F238E27FC236}">
                  <a16:creationId xmlns:a16="http://schemas.microsoft.com/office/drawing/2014/main" id="{3FFAA9D2-C854-4554-ADB7-BE0EB7C14A3A}"/>
                </a:ext>
              </a:extLst>
            </p:cNvPr>
            <p:cNvSpPr/>
            <p:nvPr/>
          </p:nvSpPr>
          <p:spPr>
            <a:xfrm>
              <a:off x="1628896" y="2906247"/>
              <a:ext cx="435826" cy="295205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37096DD7-FD0F-497C-A3CA-304BE9384AAC}"/>
                </a:ext>
              </a:extLst>
            </p:cNvPr>
            <p:cNvSpPr/>
            <p:nvPr/>
          </p:nvSpPr>
          <p:spPr>
            <a:xfrm flipH="1">
              <a:off x="8016929" y="2890176"/>
              <a:ext cx="396811" cy="327345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11">
              <a:extLst>
                <a:ext uri="{FF2B5EF4-FFF2-40B4-BE49-F238E27FC236}">
                  <a16:creationId xmlns:a16="http://schemas.microsoft.com/office/drawing/2014/main" id="{030F7789-2E29-45F2-A3F1-F6F917FA297C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10169013" y="2935407"/>
              <a:ext cx="393525" cy="334224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3CCCC4-9976-45F1-B524-AA727B2449EF}"/>
                </a:ext>
              </a:extLst>
            </p:cNvPr>
            <p:cNvSpPr txBox="1"/>
            <p:nvPr/>
          </p:nvSpPr>
          <p:spPr>
            <a:xfrm>
              <a:off x="5168046" y="1785172"/>
              <a:ext cx="18559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1E7A32-6C77-45E5-A3BB-8AE979B66BFB}"/>
                </a:ext>
              </a:extLst>
            </p:cNvPr>
            <p:cNvSpPr txBox="1"/>
            <p:nvPr/>
          </p:nvSpPr>
          <p:spPr>
            <a:xfrm>
              <a:off x="7287381" y="1785172"/>
              <a:ext cx="18559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C8EFE2-4E32-4845-B2BE-6383ABA3E372}"/>
                </a:ext>
              </a:extLst>
            </p:cNvPr>
            <p:cNvSpPr txBox="1"/>
            <p:nvPr/>
          </p:nvSpPr>
          <p:spPr>
            <a:xfrm>
              <a:off x="9406716" y="1785172"/>
              <a:ext cx="18559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B3B7C9-B3D8-4DD6-A615-35B9A08818B5}"/>
                </a:ext>
              </a:extLst>
            </p:cNvPr>
            <p:cNvSpPr txBox="1"/>
            <p:nvPr/>
          </p:nvSpPr>
          <p:spPr>
            <a:xfrm>
              <a:off x="3048711" y="1785172"/>
              <a:ext cx="18559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ED9574-BC8D-44E1-BB50-0AFC4A0F20B7}"/>
                </a:ext>
              </a:extLst>
            </p:cNvPr>
            <p:cNvSpPr txBox="1"/>
            <p:nvPr/>
          </p:nvSpPr>
          <p:spPr>
            <a:xfrm>
              <a:off x="929376" y="1785172"/>
              <a:ext cx="18559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15" name="Group 45">
              <a:extLst>
                <a:ext uri="{FF2B5EF4-FFF2-40B4-BE49-F238E27FC236}">
                  <a16:creationId xmlns:a16="http://schemas.microsoft.com/office/drawing/2014/main" id="{6058A005-DC49-4B35-B34C-477F30371399}"/>
                </a:ext>
              </a:extLst>
            </p:cNvPr>
            <p:cNvGrpSpPr/>
            <p:nvPr/>
          </p:nvGrpSpPr>
          <p:grpSpPr>
            <a:xfrm>
              <a:off x="9358133" y="4619318"/>
              <a:ext cx="1815812" cy="1292662"/>
              <a:chOff x="3017859" y="4283314"/>
              <a:chExt cx="1890849" cy="129266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324100-10CA-444B-8517-89D0C7DCF2CD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32EB8FC-BBBB-4F1A-BC77-3675F0E77A23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60">
              <a:extLst>
                <a:ext uri="{FF2B5EF4-FFF2-40B4-BE49-F238E27FC236}">
                  <a16:creationId xmlns:a16="http://schemas.microsoft.com/office/drawing/2014/main" id="{29EBF534-07A0-4D44-9717-60F2752A5B08}"/>
                </a:ext>
              </a:extLst>
            </p:cNvPr>
            <p:cNvGrpSpPr/>
            <p:nvPr/>
          </p:nvGrpSpPr>
          <p:grpSpPr>
            <a:xfrm>
              <a:off x="1025100" y="4619318"/>
              <a:ext cx="1815812" cy="1292662"/>
              <a:chOff x="3017859" y="4283314"/>
              <a:chExt cx="1890849" cy="129266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9364AB-EE9F-46DC-BEFC-4DCDE0291F19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FF21072-C392-4BA7-B6E9-4AB8059729A0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6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63">
              <a:extLst>
                <a:ext uri="{FF2B5EF4-FFF2-40B4-BE49-F238E27FC236}">
                  <a16:creationId xmlns:a16="http://schemas.microsoft.com/office/drawing/2014/main" id="{C46CB10C-2131-4D5A-851E-A0B64633E2D6}"/>
                </a:ext>
              </a:extLst>
            </p:cNvPr>
            <p:cNvGrpSpPr/>
            <p:nvPr/>
          </p:nvGrpSpPr>
          <p:grpSpPr>
            <a:xfrm>
              <a:off x="3100969" y="4619318"/>
              <a:ext cx="1815812" cy="1292662"/>
              <a:chOff x="3017859" y="4283314"/>
              <a:chExt cx="1890849" cy="129266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CA5C2E-4BB3-4089-8B05-4AC25F6FB14E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3CBCD3-DE6C-43DD-B7F6-48D6CC54A07C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Group 66">
              <a:extLst>
                <a:ext uri="{FF2B5EF4-FFF2-40B4-BE49-F238E27FC236}">
                  <a16:creationId xmlns:a16="http://schemas.microsoft.com/office/drawing/2014/main" id="{A6149A4F-ED6C-4B43-908C-924A96487692}"/>
                </a:ext>
              </a:extLst>
            </p:cNvPr>
            <p:cNvGrpSpPr/>
            <p:nvPr/>
          </p:nvGrpSpPr>
          <p:grpSpPr>
            <a:xfrm>
              <a:off x="5176838" y="4619318"/>
              <a:ext cx="1845367" cy="1292662"/>
              <a:chOff x="3017861" y="4283314"/>
              <a:chExt cx="1921626" cy="129266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05BBFB9-F7D7-4482-95B4-1BB5243BA3FB}"/>
                  </a:ext>
                </a:extLst>
              </p:cNvPr>
              <p:cNvSpPr txBox="1"/>
              <p:nvPr/>
            </p:nvSpPr>
            <p:spPr>
              <a:xfrm>
                <a:off x="3021853" y="4560313"/>
                <a:ext cx="191763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710600-EED4-41F2-8ECA-A883CEC7FEA5}"/>
                  </a:ext>
                </a:extLst>
              </p:cNvPr>
              <p:cNvSpPr txBox="1"/>
              <p:nvPr/>
            </p:nvSpPr>
            <p:spPr>
              <a:xfrm>
                <a:off x="3017861" y="4283314"/>
                <a:ext cx="19013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69">
              <a:extLst>
                <a:ext uri="{FF2B5EF4-FFF2-40B4-BE49-F238E27FC236}">
                  <a16:creationId xmlns:a16="http://schemas.microsoft.com/office/drawing/2014/main" id="{DFD1BB4F-51F8-4057-A949-05968C968028}"/>
                </a:ext>
              </a:extLst>
            </p:cNvPr>
            <p:cNvGrpSpPr/>
            <p:nvPr/>
          </p:nvGrpSpPr>
          <p:grpSpPr>
            <a:xfrm>
              <a:off x="7282262" y="4619318"/>
              <a:ext cx="1815812" cy="1292662"/>
              <a:chOff x="3017859" y="4283314"/>
              <a:chExt cx="1890849" cy="129266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ECD87E-8E48-427C-9E3F-CA5EAAF1DE7E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56AE40-3AFA-419B-B8AD-3EAE6C873312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DC8320-6747-4B16-97B8-ABA61B66069F}"/>
              </a:ext>
            </a:extLst>
          </p:cNvPr>
          <p:cNvSpPr txBox="1"/>
          <p:nvPr/>
        </p:nvSpPr>
        <p:spPr>
          <a:xfrm>
            <a:off x="703813" y="1963554"/>
            <a:ext cx="212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</a:rPr>
              <a:t>28.5%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425E2-6906-40D5-B2BB-B93D2F73DAD0}"/>
              </a:ext>
            </a:extLst>
          </p:cNvPr>
          <p:cNvSpPr txBox="1"/>
          <p:nvPr/>
        </p:nvSpPr>
        <p:spPr>
          <a:xfrm>
            <a:off x="703813" y="2888679"/>
            <a:ext cx="192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Add Contents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7" name="그룹 13">
            <a:extLst>
              <a:ext uri="{FF2B5EF4-FFF2-40B4-BE49-F238E27FC236}">
                <a16:creationId xmlns:a16="http://schemas.microsoft.com/office/drawing/2014/main" id="{B42CFE3C-6335-4D9F-9CFC-BB13C1FA51F2}"/>
              </a:ext>
            </a:extLst>
          </p:cNvPr>
          <p:cNvGrpSpPr/>
          <p:nvPr/>
        </p:nvGrpSpPr>
        <p:grpSpPr>
          <a:xfrm>
            <a:off x="703813" y="638741"/>
            <a:ext cx="3431049" cy="1291526"/>
            <a:chOff x="880173" y="3812940"/>
            <a:chExt cx="2340000" cy="12915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F9B082-1ED0-46CF-B2E5-8CF2C7A8C048}"/>
                </a:ext>
              </a:extLst>
            </p:cNvPr>
            <p:cNvSpPr txBox="1"/>
            <p:nvPr/>
          </p:nvSpPr>
          <p:spPr>
            <a:xfrm>
              <a:off x="880173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8F9A51-CA0B-4ABD-A655-82E5CBEC03B3}"/>
                </a:ext>
              </a:extLst>
            </p:cNvPr>
            <p:cNvSpPr txBox="1"/>
            <p:nvPr/>
          </p:nvSpPr>
          <p:spPr>
            <a:xfrm>
              <a:off x="880173" y="4088803"/>
              <a:ext cx="23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E70204B-22CB-4D5C-9584-E816FF6F5F3A}"/>
              </a:ext>
            </a:extLst>
          </p:cNvPr>
          <p:cNvSpPr txBox="1"/>
          <p:nvPr/>
        </p:nvSpPr>
        <p:spPr>
          <a:xfrm>
            <a:off x="9473785" y="1963554"/>
            <a:ext cx="212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</a:rPr>
              <a:t>14.6%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F131A-89C7-4B62-8595-2C28AC2FF713}"/>
              </a:ext>
            </a:extLst>
          </p:cNvPr>
          <p:cNvSpPr txBox="1"/>
          <p:nvPr/>
        </p:nvSpPr>
        <p:spPr>
          <a:xfrm>
            <a:off x="9677117" y="2888679"/>
            <a:ext cx="192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Add Contents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13" name="그룹 13">
            <a:extLst>
              <a:ext uri="{FF2B5EF4-FFF2-40B4-BE49-F238E27FC236}">
                <a16:creationId xmlns:a16="http://schemas.microsoft.com/office/drawing/2014/main" id="{EDADB5FC-F981-452C-9DBD-074C7FE3D433}"/>
              </a:ext>
            </a:extLst>
          </p:cNvPr>
          <p:cNvGrpSpPr/>
          <p:nvPr/>
        </p:nvGrpSpPr>
        <p:grpSpPr>
          <a:xfrm>
            <a:off x="8171438" y="638741"/>
            <a:ext cx="3431049" cy="1291526"/>
            <a:chOff x="880173" y="3812940"/>
            <a:chExt cx="2340000" cy="12915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B2E0F5-D297-4612-8473-D4C0BE8E49B5}"/>
                </a:ext>
              </a:extLst>
            </p:cNvPr>
            <p:cNvSpPr txBox="1"/>
            <p:nvPr/>
          </p:nvSpPr>
          <p:spPr>
            <a:xfrm>
              <a:off x="880173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4CBB13-6B5B-406D-A3B8-F97E8C15D493}"/>
                </a:ext>
              </a:extLst>
            </p:cNvPr>
            <p:cNvSpPr txBox="1"/>
            <p:nvPr/>
          </p:nvSpPr>
          <p:spPr>
            <a:xfrm>
              <a:off x="880173" y="4088803"/>
              <a:ext cx="23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34">
            <a:extLst>
              <a:ext uri="{FF2B5EF4-FFF2-40B4-BE49-F238E27FC236}">
                <a16:creationId xmlns:a16="http://schemas.microsoft.com/office/drawing/2014/main" id="{AF66A04D-C7E5-4EB7-AC54-8D267A4167A5}"/>
              </a:ext>
            </a:extLst>
          </p:cNvPr>
          <p:cNvGrpSpPr/>
          <p:nvPr/>
        </p:nvGrpSpPr>
        <p:grpSpPr>
          <a:xfrm>
            <a:off x="228459" y="2078083"/>
            <a:ext cx="6797361" cy="3989160"/>
            <a:chOff x="2687161" y="3731096"/>
            <a:chExt cx="5158677" cy="3027467"/>
          </a:xfrm>
        </p:grpSpPr>
        <p:sp>
          <p:nvSpPr>
            <p:cNvPr id="4" name="Freeform: Shape 335">
              <a:extLst>
                <a:ext uri="{FF2B5EF4-FFF2-40B4-BE49-F238E27FC236}">
                  <a16:creationId xmlns:a16="http://schemas.microsoft.com/office/drawing/2014/main" id="{55E67D85-E6CD-4422-BCDC-5A20403047A8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36">
              <a:extLst>
                <a:ext uri="{FF2B5EF4-FFF2-40B4-BE49-F238E27FC236}">
                  <a16:creationId xmlns:a16="http://schemas.microsoft.com/office/drawing/2014/main" id="{8646CE74-6D21-446B-ADFC-BB43DD5BC373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37">
              <a:extLst>
                <a:ext uri="{FF2B5EF4-FFF2-40B4-BE49-F238E27FC236}">
                  <a16:creationId xmlns:a16="http://schemas.microsoft.com/office/drawing/2014/main" id="{1A3AA2C1-A894-4526-A231-099559526AE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38">
              <a:extLst>
                <a:ext uri="{FF2B5EF4-FFF2-40B4-BE49-F238E27FC236}">
                  <a16:creationId xmlns:a16="http://schemas.microsoft.com/office/drawing/2014/main" id="{94A35278-05C0-4208-A85E-D482B98EC68F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39">
              <a:extLst>
                <a:ext uri="{FF2B5EF4-FFF2-40B4-BE49-F238E27FC236}">
                  <a16:creationId xmlns:a16="http://schemas.microsoft.com/office/drawing/2014/main" id="{61BEFE61-A73E-4881-A238-44E4A575697B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0">
              <a:extLst>
                <a:ext uri="{FF2B5EF4-FFF2-40B4-BE49-F238E27FC236}">
                  <a16:creationId xmlns:a16="http://schemas.microsoft.com/office/drawing/2014/main" id="{9ED06165-A977-4FAA-B086-C9CF5168BA6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1">
              <a:extLst>
                <a:ext uri="{FF2B5EF4-FFF2-40B4-BE49-F238E27FC236}">
                  <a16:creationId xmlns:a16="http://schemas.microsoft.com/office/drawing/2014/main" id="{D3E3B937-9532-4DB2-A802-415923851A85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42">
              <a:extLst>
                <a:ext uri="{FF2B5EF4-FFF2-40B4-BE49-F238E27FC236}">
                  <a16:creationId xmlns:a16="http://schemas.microsoft.com/office/drawing/2014/main" id="{051846AE-EE3E-41BA-B586-404F35C1C69B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43">
              <a:extLst>
                <a:ext uri="{FF2B5EF4-FFF2-40B4-BE49-F238E27FC236}">
                  <a16:creationId xmlns:a16="http://schemas.microsoft.com/office/drawing/2014/main" id="{151F344B-D362-49B1-9974-1925BA943913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44">
              <a:extLst>
                <a:ext uri="{FF2B5EF4-FFF2-40B4-BE49-F238E27FC236}">
                  <a16:creationId xmlns:a16="http://schemas.microsoft.com/office/drawing/2014/main" id="{5F672DF5-8CB0-4C6D-9D5F-D23A468B6B54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45">
              <a:extLst>
                <a:ext uri="{FF2B5EF4-FFF2-40B4-BE49-F238E27FC236}">
                  <a16:creationId xmlns:a16="http://schemas.microsoft.com/office/drawing/2014/main" id="{E0F33D73-0922-4ACA-A0FD-0814C4A8A4C0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46">
              <a:extLst>
                <a:ext uri="{FF2B5EF4-FFF2-40B4-BE49-F238E27FC236}">
                  <a16:creationId xmlns:a16="http://schemas.microsoft.com/office/drawing/2014/main" id="{22D58EAC-12CD-4355-88F6-DCEE9AC667A2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47">
              <a:extLst>
                <a:ext uri="{FF2B5EF4-FFF2-40B4-BE49-F238E27FC236}">
                  <a16:creationId xmlns:a16="http://schemas.microsoft.com/office/drawing/2014/main" id="{BBD60128-AA8D-4B04-9C4E-A9A51F3A829F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48">
              <a:extLst>
                <a:ext uri="{FF2B5EF4-FFF2-40B4-BE49-F238E27FC236}">
                  <a16:creationId xmlns:a16="http://schemas.microsoft.com/office/drawing/2014/main" id="{694ECC53-7557-4BFC-BDE0-4816AFAF6F23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49">
              <a:extLst>
                <a:ext uri="{FF2B5EF4-FFF2-40B4-BE49-F238E27FC236}">
                  <a16:creationId xmlns:a16="http://schemas.microsoft.com/office/drawing/2014/main" id="{3CA136C5-380C-4C1A-AE2A-A9497801F2FC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0">
              <a:extLst>
                <a:ext uri="{FF2B5EF4-FFF2-40B4-BE49-F238E27FC236}">
                  <a16:creationId xmlns:a16="http://schemas.microsoft.com/office/drawing/2014/main" id="{58E7B80E-43F0-40EF-865C-4632B5F3B67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1">
              <a:extLst>
                <a:ext uri="{FF2B5EF4-FFF2-40B4-BE49-F238E27FC236}">
                  <a16:creationId xmlns:a16="http://schemas.microsoft.com/office/drawing/2014/main" id="{AE540E16-5B7B-477C-9C33-2C5D507D9186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52">
              <a:extLst>
                <a:ext uri="{FF2B5EF4-FFF2-40B4-BE49-F238E27FC236}">
                  <a16:creationId xmlns:a16="http://schemas.microsoft.com/office/drawing/2014/main" id="{4286F609-4595-4F3C-A3BD-CA80B25E8B5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53">
              <a:extLst>
                <a:ext uri="{FF2B5EF4-FFF2-40B4-BE49-F238E27FC236}">
                  <a16:creationId xmlns:a16="http://schemas.microsoft.com/office/drawing/2014/main" id="{D6F967F0-3AE3-4309-B476-C5A609F6DE63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54">
              <a:extLst>
                <a:ext uri="{FF2B5EF4-FFF2-40B4-BE49-F238E27FC236}">
                  <a16:creationId xmlns:a16="http://schemas.microsoft.com/office/drawing/2014/main" id="{C3F849A7-1513-423A-986A-11E96595C56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55">
              <a:extLst>
                <a:ext uri="{FF2B5EF4-FFF2-40B4-BE49-F238E27FC236}">
                  <a16:creationId xmlns:a16="http://schemas.microsoft.com/office/drawing/2014/main" id="{160D0022-4910-4BED-8554-4091CF15A83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56">
              <a:extLst>
                <a:ext uri="{FF2B5EF4-FFF2-40B4-BE49-F238E27FC236}">
                  <a16:creationId xmlns:a16="http://schemas.microsoft.com/office/drawing/2014/main" id="{8D937F47-2E4C-4D3C-9379-F057486D37A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57">
              <a:extLst>
                <a:ext uri="{FF2B5EF4-FFF2-40B4-BE49-F238E27FC236}">
                  <a16:creationId xmlns:a16="http://schemas.microsoft.com/office/drawing/2014/main" id="{B283A1B5-28FF-4692-9B0D-3A37D7723D81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58">
              <a:extLst>
                <a:ext uri="{FF2B5EF4-FFF2-40B4-BE49-F238E27FC236}">
                  <a16:creationId xmlns:a16="http://schemas.microsoft.com/office/drawing/2014/main" id="{D9A16109-191F-459D-B5F4-327417EFF16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59">
              <a:extLst>
                <a:ext uri="{FF2B5EF4-FFF2-40B4-BE49-F238E27FC236}">
                  <a16:creationId xmlns:a16="http://schemas.microsoft.com/office/drawing/2014/main" id="{F9533DE1-BCCF-48D7-A994-605235BAA942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0">
              <a:extLst>
                <a:ext uri="{FF2B5EF4-FFF2-40B4-BE49-F238E27FC236}">
                  <a16:creationId xmlns:a16="http://schemas.microsoft.com/office/drawing/2014/main" id="{345012B2-B3D8-4E8D-BB11-D196D3DB3A71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1">
              <a:extLst>
                <a:ext uri="{FF2B5EF4-FFF2-40B4-BE49-F238E27FC236}">
                  <a16:creationId xmlns:a16="http://schemas.microsoft.com/office/drawing/2014/main" id="{451AD051-74F2-4A28-A7D7-5C98E2F58F9D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62">
              <a:extLst>
                <a:ext uri="{FF2B5EF4-FFF2-40B4-BE49-F238E27FC236}">
                  <a16:creationId xmlns:a16="http://schemas.microsoft.com/office/drawing/2014/main" id="{CABEF76A-958F-4F30-8130-8458DB1B4148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63">
              <a:extLst>
                <a:ext uri="{FF2B5EF4-FFF2-40B4-BE49-F238E27FC236}">
                  <a16:creationId xmlns:a16="http://schemas.microsoft.com/office/drawing/2014/main" id="{9EC2F5D5-52C0-4EC7-B326-A73C8887F033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64">
              <a:extLst>
                <a:ext uri="{FF2B5EF4-FFF2-40B4-BE49-F238E27FC236}">
                  <a16:creationId xmlns:a16="http://schemas.microsoft.com/office/drawing/2014/main" id="{93384ABA-FF34-4FB6-AD84-EC765F71FDC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65">
              <a:extLst>
                <a:ext uri="{FF2B5EF4-FFF2-40B4-BE49-F238E27FC236}">
                  <a16:creationId xmlns:a16="http://schemas.microsoft.com/office/drawing/2014/main" id="{945A8645-1519-433E-9E49-67D72C75659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66">
              <a:extLst>
                <a:ext uri="{FF2B5EF4-FFF2-40B4-BE49-F238E27FC236}">
                  <a16:creationId xmlns:a16="http://schemas.microsoft.com/office/drawing/2014/main" id="{E976C199-622D-4550-89C3-A873C51DA28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7">
              <a:extLst>
                <a:ext uri="{FF2B5EF4-FFF2-40B4-BE49-F238E27FC236}">
                  <a16:creationId xmlns:a16="http://schemas.microsoft.com/office/drawing/2014/main" id="{C50DEE82-9EA4-4B2F-8C35-96F57130C90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8">
              <a:extLst>
                <a:ext uri="{FF2B5EF4-FFF2-40B4-BE49-F238E27FC236}">
                  <a16:creationId xmlns:a16="http://schemas.microsoft.com/office/drawing/2014/main" id="{ECA951DB-5D2E-4C8A-99BF-58A61D16BD2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69">
              <a:extLst>
                <a:ext uri="{FF2B5EF4-FFF2-40B4-BE49-F238E27FC236}">
                  <a16:creationId xmlns:a16="http://schemas.microsoft.com/office/drawing/2014/main" id="{63DA1A5E-8FD4-40CB-B9B4-21B1B2E298B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0">
              <a:extLst>
                <a:ext uri="{FF2B5EF4-FFF2-40B4-BE49-F238E27FC236}">
                  <a16:creationId xmlns:a16="http://schemas.microsoft.com/office/drawing/2014/main" id="{43DB49FC-33FC-4BD3-9B42-68770E413F5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1">
              <a:extLst>
                <a:ext uri="{FF2B5EF4-FFF2-40B4-BE49-F238E27FC236}">
                  <a16:creationId xmlns:a16="http://schemas.microsoft.com/office/drawing/2014/main" id="{01B0F2AE-340F-4058-8FDC-67D44025251C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72">
              <a:extLst>
                <a:ext uri="{FF2B5EF4-FFF2-40B4-BE49-F238E27FC236}">
                  <a16:creationId xmlns:a16="http://schemas.microsoft.com/office/drawing/2014/main" id="{7BB3572F-4120-4591-A192-8E87F9FFB5D9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73">
              <a:extLst>
                <a:ext uri="{FF2B5EF4-FFF2-40B4-BE49-F238E27FC236}">
                  <a16:creationId xmlns:a16="http://schemas.microsoft.com/office/drawing/2014/main" id="{3695763D-F0F9-4929-8953-06DCD81432BF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74">
              <a:extLst>
                <a:ext uri="{FF2B5EF4-FFF2-40B4-BE49-F238E27FC236}">
                  <a16:creationId xmlns:a16="http://schemas.microsoft.com/office/drawing/2014/main" id="{E45A0DBB-BC07-47F0-9328-477BC78974BC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75">
              <a:extLst>
                <a:ext uri="{FF2B5EF4-FFF2-40B4-BE49-F238E27FC236}">
                  <a16:creationId xmlns:a16="http://schemas.microsoft.com/office/drawing/2014/main" id="{44DA5ED6-2029-492F-AF2F-DE38EFE5861B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76">
              <a:extLst>
                <a:ext uri="{FF2B5EF4-FFF2-40B4-BE49-F238E27FC236}">
                  <a16:creationId xmlns:a16="http://schemas.microsoft.com/office/drawing/2014/main" id="{D38EA40D-0854-4467-B0E2-0D414033135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77">
              <a:extLst>
                <a:ext uri="{FF2B5EF4-FFF2-40B4-BE49-F238E27FC236}">
                  <a16:creationId xmlns:a16="http://schemas.microsoft.com/office/drawing/2014/main" id="{CD54D091-7417-452D-BFC6-69C87377089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78">
              <a:extLst>
                <a:ext uri="{FF2B5EF4-FFF2-40B4-BE49-F238E27FC236}">
                  <a16:creationId xmlns:a16="http://schemas.microsoft.com/office/drawing/2014/main" id="{B999FDBD-56E7-4927-83A8-C60FB1619958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79">
              <a:extLst>
                <a:ext uri="{FF2B5EF4-FFF2-40B4-BE49-F238E27FC236}">
                  <a16:creationId xmlns:a16="http://schemas.microsoft.com/office/drawing/2014/main" id="{FA2B9ACA-3444-4C7F-9024-CC832C2ACE3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0">
              <a:extLst>
                <a:ext uri="{FF2B5EF4-FFF2-40B4-BE49-F238E27FC236}">
                  <a16:creationId xmlns:a16="http://schemas.microsoft.com/office/drawing/2014/main" id="{D226C95D-CE8A-43C6-B558-D02F9AE37434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1">
              <a:extLst>
                <a:ext uri="{FF2B5EF4-FFF2-40B4-BE49-F238E27FC236}">
                  <a16:creationId xmlns:a16="http://schemas.microsoft.com/office/drawing/2014/main" id="{4805E079-7FDF-4A2C-8C6D-93FA4D8E8738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82">
              <a:extLst>
                <a:ext uri="{FF2B5EF4-FFF2-40B4-BE49-F238E27FC236}">
                  <a16:creationId xmlns:a16="http://schemas.microsoft.com/office/drawing/2014/main" id="{6022DD27-8A4D-4455-9EBC-3C61A7DF1A2C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83">
              <a:extLst>
                <a:ext uri="{FF2B5EF4-FFF2-40B4-BE49-F238E27FC236}">
                  <a16:creationId xmlns:a16="http://schemas.microsoft.com/office/drawing/2014/main" id="{D4BADF85-0035-4678-A39C-03553B150CF4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84">
              <a:extLst>
                <a:ext uri="{FF2B5EF4-FFF2-40B4-BE49-F238E27FC236}">
                  <a16:creationId xmlns:a16="http://schemas.microsoft.com/office/drawing/2014/main" id="{D42E3F61-B487-497A-9BBA-11122323727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85">
              <a:extLst>
                <a:ext uri="{FF2B5EF4-FFF2-40B4-BE49-F238E27FC236}">
                  <a16:creationId xmlns:a16="http://schemas.microsoft.com/office/drawing/2014/main" id="{7C331F60-C449-41F0-924B-8FA7E70C4A38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86">
              <a:extLst>
                <a:ext uri="{FF2B5EF4-FFF2-40B4-BE49-F238E27FC236}">
                  <a16:creationId xmlns:a16="http://schemas.microsoft.com/office/drawing/2014/main" id="{5381C336-55F5-4D4A-9C75-6E14F524643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87">
              <a:extLst>
                <a:ext uri="{FF2B5EF4-FFF2-40B4-BE49-F238E27FC236}">
                  <a16:creationId xmlns:a16="http://schemas.microsoft.com/office/drawing/2014/main" id="{8138901E-F0E9-4A3A-8C89-EE8C69A5C087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88">
              <a:extLst>
                <a:ext uri="{FF2B5EF4-FFF2-40B4-BE49-F238E27FC236}">
                  <a16:creationId xmlns:a16="http://schemas.microsoft.com/office/drawing/2014/main" id="{F40DA1F8-DBE6-4878-AE18-2125A7235C1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89">
              <a:extLst>
                <a:ext uri="{FF2B5EF4-FFF2-40B4-BE49-F238E27FC236}">
                  <a16:creationId xmlns:a16="http://schemas.microsoft.com/office/drawing/2014/main" id="{175E4961-86BF-43DE-8BED-6D7A1F36539E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0">
              <a:extLst>
                <a:ext uri="{FF2B5EF4-FFF2-40B4-BE49-F238E27FC236}">
                  <a16:creationId xmlns:a16="http://schemas.microsoft.com/office/drawing/2014/main" id="{4BF697D1-A99E-4751-B83C-D8A9C83AADD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1">
              <a:extLst>
                <a:ext uri="{FF2B5EF4-FFF2-40B4-BE49-F238E27FC236}">
                  <a16:creationId xmlns:a16="http://schemas.microsoft.com/office/drawing/2014/main" id="{2FE47EA6-4CE5-44DF-9A1A-DE6897263192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92">
              <a:extLst>
                <a:ext uri="{FF2B5EF4-FFF2-40B4-BE49-F238E27FC236}">
                  <a16:creationId xmlns:a16="http://schemas.microsoft.com/office/drawing/2014/main" id="{1DD51FAE-323A-42FC-BE50-55CC7E11DB02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93">
              <a:extLst>
                <a:ext uri="{FF2B5EF4-FFF2-40B4-BE49-F238E27FC236}">
                  <a16:creationId xmlns:a16="http://schemas.microsoft.com/office/drawing/2014/main" id="{0CF7DAC8-04C3-44FA-A269-5A2077D7ED16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94">
              <a:extLst>
                <a:ext uri="{FF2B5EF4-FFF2-40B4-BE49-F238E27FC236}">
                  <a16:creationId xmlns:a16="http://schemas.microsoft.com/office/drawing/2014/main" id="{BC42BD45-811F-47CF-A908-DB0486399BC5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95">
              <a:extLst>
                <a:ext uri="{FF2B5EF4-FFF2-40B4-BE49-F238E27FC236}">
                  <a16:creationId xmlns:a16="http://schemas.microsoft.com/office/drawing/2014/main" id="{F7606985-1938-4F20-B23D-BEEB80445A01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96">
              <a:extLst>
                <a:ext uri="{FF2B5EF4-FFF2-40B4-BE49-F238E27FC236}">
                  <a16:creationId xmlns:a16="http://schemas.microsoft.com/office/drawing/2014/main" id="{FD9DB453-186E-4B34-8F6D-3AB8105AB03A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97">
              <a:extLst>
                <a:ext uri="{FF2B5EF4-FFF2-40B4-BE49-F238E27FC236}">
                  <a16:creationId xmlns:a16="http://schemas.microsoft.com/office/drawing/2014/main" id="{152EFFA0-B81D-40F0-8FFB-ABF8D62A5CEC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98">
              <a:extLst>
                <a:ext uri="{FF2B5EF4-FFF2-40B4-BE49-F238E27FC236}">
                  <a16:creationId xmlns:a16="http://schemas.microsoft.com/office/drawing/2014/main" id="{C53CBAD6-98E1-45E9-8EEE-D0D995BE5D5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99">
              <a:extLst>
                <a:ext uri="{FF2B5EF4-FFF2-40B4-BE49-F238E27FC236}">
                  <a16:creationId xmlns:a16="http://schemas.microsoft.com/office/drawing/2014/main" id="{18E90782-163F-4A04-803F-7ADB3D77F5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0">
              <a:extLst>
                <a:ext uri="{FF2B5EF4-FFF2-40B4-BE49-F238E27FC236}">
                  <a16:creationId xmlns:a16="http://schemas.microsoft.com/office/drawing/2014/main" id="{49834889-1B0A-4572-B112-6B3588848DD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1">
              <a:extLst>
                <a:ext uri="{FF2B5EF4-FFF2-40B4-BE49-F238E27FC236}">
                  <a16:creationId xmlns:a16="http://schemas.microsoft.com/office/drawing/2014/main" id="{898A9ABA-7258-4DB7-B784-FD0966D1DAD8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02">
              <a:extLst>
                <a:ext uri="{FF2B5EF4-FFF2-40B4-BE49-F238E27FC236}">
                  <a16:creationId xmlns:a16="http://schemas.microsoft.com/office/drawing/2014/main" id="{82B597F3-4B41-4418-9617-F152497F599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03">
              <a:extLst>
                <a:ext uri="{FF2B5EF4-FFF2-40B4-BE49-F238E27FC236}">
                  <a16:creationId xmlns:a16="http://schemas.microsoft.com/office/drawing/2014/main" id="{5363F67D-7975-4B25-9F6B-68ED3C4C5254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04">
              <a:extLst>
                <a:ext uri="{FF2B5EF4-FFF2-40B4-BE49-F238E27FC236}">
                  <a16:creationId xmlns:a16="http://schemas.microsoft.com/office/drawing/2014/main" id="{E8FAA268-CB6F-4358-B4D8-E511FBF799A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05">
              <a:extLst>
                <a:ext uri="{FF2B5EF4-FFF2-40B4-BE49-F238E27FC236}">
                  <a16:creationId xmlns:a16="http://schemas.microsoft.com/office/drawing/2014/main" id="{07263625-919A-4A0B-9AB6-F4AF1D2B8A13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06">
              <a:extLst>
                <a:ext uri="{FF2B5EF4-FFF2-40B4-BE49-F238E27FC236}">
                  <a16:creationId xmlns:a16="http://schemas.microsoft.com/office/drawing/2014/main" id="{B5154101-400F-4148-96C5-122399C2D66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07">
              <a:extLst>
                <a:ext uri="{FF2B5EF4-FFF2-40B4-BE49-F238E27FC236}">
                  <a16:creationId xmlns:a16="http://schemas.microsoft.com/office/drawing/2014/main" id="{E492AD78-2868-4A84-ABD9-36358BEF5E4C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08">
              <a:extLst>
                <a:ext uri="{FF2B5EF4-FFF2-40B4-BE49-F238E27FC236}">
                  <a16:creationId xmlns:a16="http://schemas.microsoft.com/office/drawing/2014/main" id="{6F3A7A22-8B5D-46D4-A08E-78FA52FE8C0E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09">
              <a:extLst>
                <a:ext uri="{FF2B5EF4-FFF2-40B4-BE49-F238E27FC236}">
                  <a16:creationId xmlns:a16="http://schemas.microsoft.com/office/drawing/2014/main" id="{D83A034B-1997-400A-9520-FD68AF06E2D3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0">
              <a:extLst>
                <a:ext uri="{FF2B5EF4-FFF2-40B4-BE49-F238E27FC236}">
                  <a16:creationId xmlns:a16="http://schemas.microsoft.com/office/drawing/2014/main" id="{69DB2566-B5B2-44D0-A1ED-33C18AF42883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1">
              <a:extLst>
                <a:ext uri="{FF2B5EF4-FFF2-40B4-BE49-F238E27FC236}">
                  <a16:creationId xmlns:a16="http://schemas.microsoft.com/office/drawing/2014/main" id="{0E540B38-30F8-46CF-95E7-BDCED7ABD5FA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12">
              <a:extLst>
                <a:ext uri="{FF2B5EF4-FFF2-40B4-BE49-F238E27FC236}">
                  <a16:creationId xmlns:a16="http://schemas.microsoft.com/office/drawing/2014/main" id="{AE813CBB-E7C0-4BA6-8FC2-5894ED32496C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13">
              <a:extLst>
                <a:ext uri="{FF2B5EF4-FFF2-40B4-BE49-F238E27FC236}">
                  <a16:creationId xmlns:a16="http://schemas.microsoft.com/office/drawing/2014/main" id="{C24A8722-C0C3-40EB-9C97-E3FFBA2CC0E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14">
              <a:extLst>
                <a:ext uri="{FF2B5EF4-FFF2-40B4-BE49-F238E27FC236}">
                  <a16:creationId xmlns:a16="http://schemas.microsoft.com/office/drawing/2014/main" id="{D33918EE-7FD1-43FA-B700-43C93A586942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15">
              <a:extLst>
                <a:ext uri="{FF2B5EF4-FFF2-40B4-BE49-F238E27FC236}">
                  <a16:creationId xmlns:a16="http://schemas.microsoft.com/office/drawing/2014/main" id="{8D0832E8-D138-46DE-BD3A-5CDCA8665B1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16">
              <a:extLst>
                <a:ext uri="{FF2B5EF4-FFF2-40B4-BE49-F238E27FC236}">
                  <a16:creationId xmlns:a16="http://schemas.microsoft.com/office/drawing/2014/main" id="{A49CD536-FFD5-4917-95EC-4E023538826F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17">
              <a:extLst>
                <a:ext uri="{FF2B5EF4-FFF2-40B4-BE49-F238E27FC236}">
                  <a16:creationId xmlns:a16="http://schemas.microsoft.com/office/drawing/2014/main" id="{DD37C660-36DB-4B44-BF18-1F9ADCD56A5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18">
              <a:extLst>
                <a:ext uri="{FF2B5EF4-FFF2-40B4-BE49-F238E27FC236}">
                  <a16:creationId xmlns:a16="http://schemas.microsoft.com/office/drawing/2014/main" id="{5226F99E-2D2F-4F2D-B5D6-1C8E6ECC52D9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19">
              <a:extLst>
                <a:ext uri="{FF2B5EF4-FFF2-40B4-BE49-F238E27FC236}">
                  <a16:creationId xmlns:a16="http://schemas.microsoft.com/office/drawing/2014/main" id="{52B27BB7-96A6-46E2-A7A2-2263412627A8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0">
              <a:extLst>
                <a:ext uri="{FF2B5EF4-FFF2-40B4-BE49-F238E27FC236}">
                  <a16:creationId xmlns:a16="http://schemas.microsoft.com/office/drawing/2014/main" id="{7B9B785D-4B94-45DD-BE68-43A413924EB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1">
              <a:extLst>
                <a:ext uri="{FF2B5EF4-FFF2-40B4-BE49-F238E27FC236}">
                  <a16:creationId xmlns:a16="http://schemas.microsoft.com/office/drawing/2014/main" id="{90D225DF-D825-48AA-9D48-7A61E1DE424D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22">
              <a:extLst>
                <a:ext uri="{FF2B5EF4-FFF2-40B4-BE49-F238E27FC236}">
                  <a16:creationId xmlns:a16="http://schemas.microsoft.com/office/drawing/2014/main" id="{5898F02C-C9C7-468E-8E31-59F72572C7F3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23">
              <a:extLst>
                <a:ext uri="{FF2B5EF4-FFF2-40B4-BE49-F238E27FC236}">
                  <a16:creationId xmlns:a16="http://schemas.microsoft.com/office/drawing/2014/main" id="{3B72820F-330E-43F2-8A12-EB69391E48B8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24">
              <a:extLst>
                <a:ext uri="{FF2B5EF4-FFF2-40B4-BE49-F238E27FC236}">
                  <a16:creationId xmlns:a16="http://schemas.microsoft.com/office/drawing/2014/main" id="{37502BC5-6C16-4A4E-9EE8-F8565D30B21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25">
              <a:extLst>
                <a:ext uri="{FF2B5EF4-FFF2-40B4-BE49-F238E27FC236}">
                  <a16:creationId xmlns:a16="http://schemas.microsoft.com/office/drawing/2014/main" id="{BA8D6724-A1A6-47E0-809D-76051920376D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26">
              <a:extLst>
                <a:ext uri="{FF2B5EF4-FFF2-40B4-BE49-F238E27FC236}">
                  <a16:creationId xmlns:a16="http://schemas.microsoft.com/office/drawing/2014/main" id="{B5FF3C76-CB2F-41CB-BCFD-F700D008E950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27">
              <a:extLst>
                <a:ext uri="{FF2B5EF4-FFF2-40B4-BE49-F238E27FC236}">
                  <a16:creationId xmlns:a16="http://schemas.microsoft.com/office/drawing/2014/main" id="{754F8FED-9D99-4C16-8B0F-FBA00A614DB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28">
              <a:extLst>
                <a:ext uri="{FF2B5EF4-FFF2-40B4-BE49-F238E27FC236}">
                  <a16:creationId xmlns:a16="http://schemas.microsoft.com/office/drawing/2014/main" id="{5694FC2B-283F-43BC-9B9B-5E62EA133D37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29">
              <a:extLst>
                <a:ext uri="{FF2B5EF4-FFF2-40B4-BE49-F238E27FC236}">
                  <a16:creationId xmlns:a16="http://schemas.microsoft.com/office/drawing/2014/main" id="{656E30F2-15A4-4232-B100-A2AC9C3502C4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0">
              <a:extLst>
                <a:ext uri="{FF2B5EF4-FFF2-40B4-BE49-F238E27FC236}">
                  <a16:creationId xmlns:a16="http://schemas.microsoft.com/office/drawing/2014/main" id="{DFCF801B-94A1-4842-80F1-02E7408C257A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1">
              <a:extLst>
                <a:ext uri="{FF2B5EF4-FFF2-40B4-BE49-F238E27FC236}">
                  <a16:creationId xmlns:a16="http://schemas.microsoft.com/office/drawing/2014/main" id="{C1B6E945-B2A8-4B7A-AE78-38815840377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32">
              <a:extLst>
                <a:ext uri="{FF2B5EF4-FFF2-40B4-BE49-F238E27FC236}">
                  <a16:creationId xmlns:a16="http://schemas.microsoft.com/office/drawing/2014/main" id="{A89A7933-943F-4CDF-AF22-5B09EA11A2BE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33">
              <a:extLst>
                <a:ext uri="{FF2B5EF4-FFF2-40B4-BE49-F238E27FC236}">
                  <a16:creationId xmlns:a16="http://schemas.microsoft.com/office/drawing/2014/main" id="{70C84741-F2FF-4E07-B164-086B0C5BCC04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34">
              <a:extLst>
                <a:ext uri="{FF2B5EF4-FFF2-40B4-BE49-F238E27FC236}">
                  <a16:creationId xmlns:a16="http://schemas.microsoft.com/office/drawing/2014/main" id="{B0019343-E2D5-4154-B555-7E289E54317E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35">
              <a:extLst>
                <a:ext uri="{FF2B5EF4-FFF2-40B4-BE49-F238E27FC236}">
                  <a16:creationId xmlns:a16="http://schemas.microsoft.com/office/drawing/2014/main" id="{BC029643-D176-453B-95BD-6A8C49233F9C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36">
              <a:extLst>
                <a:ext uri="{FF2B5EF4-FFF2-40B4-BE49-F238E27FC236}">
                  <a16:creationId xmlns:a16="http://schemas.microsoft.com/office/drawing/2014/main" id="{9218C9EA-83A5-4585-B15C-4375011E5AE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37">
              <a:extLst>
                <a:ext uri="{FF2B5EF4-FFF2-40B4-BE49-F238E27FC236}">
                  <a16:creationId xmlns:a16="http://schemas.microsoft.com/office/drawing/2014/main" id="{E800C3F7-0670-44CC-97C4-C12F35E6954C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38">
              <a:extLst>
                <a:ext uri="{FF2B5EF4-FFF2-40B4-BE49-F238E27FC236}">
                  <a16:creationId xmlns:a16="http://schemas.microsoft.com/office/drawing/2014/main" id="{1467D8E1-509B-4DAC-B0DD-262422C90635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39">
              <a:extLst>
                <a:ext uri="{FF2B5EF4-FFF2-40B4-BE49-F238E27FC236}">
                  <a16:creationId xmlns:a16="http://schemas.microsoft.com/office/drawing/2014/main" id="{014B6CB1-162F-4262-A838-EB6CAFD2C145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0">
              <a:extLst>
                <a:ext uri="{FF2B5EF4-FFF2-40B4-BE49-F238E27FC236}">
                  <a16:creationId xmlns:a16="http://schemas.microsoft.com/office/drawing/2014/main" id="{8AC9F4B9-12B3-4419-B09F-D78D0F4DE2CE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1">
              <a:extLst>
                <a:ext uri="{FF2B5EF4-FFF2-40B4-BE49-F238E27FC236}">
                  <a16:creationId xmlns:a16="http://schemas.microsoft.com/office/drawing/2014/main" id="{323ADCE9-33D6-4C3A-8DED-5558A962750E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42">
              <a:extLst>
                <a:ext uri="{FF2B5EF4-FFF2-40B4-BE49-F238E27FC236}">
                  <a16:creationId xmlns:a16="http://schemas.microsoft.com/office/drawing/2014/main" id="{528047E5-9C09-4C14-8C00-2E0A9EDB14BC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43">
              <a:extLst>
                <a:ext uri="{FF2B5EF4-FFF2-40B4-BE49-F238E27FC236}">
                  <a16:creationId xmlns:a16="http://schemas.microsoft.com/office/drawing/2014/main" id="{AD987304-71FB-46E9-B8FD-E4B69C7057F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44">
              <a:extLst>
                <a:ext uri="{FF2B5EF4-FFF2-40B4-BE49-F238E27FC236}">
                  <a16:creationId xmlns:a16="http://schemas.microsoft.com/office/drawing/2014/main" id="{A8EEFD22-AE58-4494-A916-589AB3495F44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45">
              <a:extLst>
                <a:ext uri="{FF2B5EF4-FFF2-40B4-BE49-F238E27FC236}">
                  <a16:creationId xmlns:a16="http://schemas.microsoft.com/office/drawing/2014/main" id="{A030B639-2864-4944-96AC-DF5786268476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46">
              <a:extLst>
                <a:ext uri="{FF2B5EF4-FFF2-40B4-BE49-F238E27FC236}">
                  <a16:creationId xmlns:a16="http://schemas.microsoft.com/office/drawing/2014/main" id="{26523F9F-D9AC-4D74-A681-6BAC29E4FDD6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16" name="Chart 2">
            <a:extLst>
              <a:ext uri="{FF2B5EF4-FFF2-40B4-BE49-F238E27FC236}">
                <a16:creationId xmlns:a16="http://schemas.microsoft.com/office/drawing/2014/main" id="{FECD67C1-8472-473F-BC88-7C2C2AB4D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03248"/>
              </p:ext>
            </p:extLst>
          </p:nvPr>
        </p:nvGraphicFramePr>
        <p:xfrm>
          <a:off x="6908714" y="1736014"/>
          <a:ext cx="1440388" cy="14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7" name="Group 10">
            <a:extLst>
              <a:ext uri="{FF2B5EF4-FFF2-40B4-BE49-F238E27FC236}">
                <a16:creationId xmlns:a16="http://schemas.microsoft.com/office/drawing/2014/main" id="{0648E15B-56CA-40E3-9FFE-AD585181523A}"/>
              </a:ext>
            </a:extLst>
          </p:cNvPr>
          <p:cNvGrpSpPr/>
          <p:nvPr/>
        </p:nvGrpSpPr>
        <p:grpSpPr>
          <a:xfrm>
            <a:off x="8503144" y="1766608"/>
            <a:ext cx="3124922" cy="1303977"/>
            <a:chOff x="3059831" y="2116291"/>
            <a:chExt cx="2760888" cy="1111148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7D965E0-F89F-4921-AC43-15B7E79E11F9}"/>
                </a:ext>
              </a:extLst>
            </p:cNvPr>
            <p:cNvSpPr txBox="1"/>
            <p:nvPr/>
          </p:nvSpPr>
          <p:spPr>
            <a:xfrm>
              <a:off x="3059832" y="2361970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Get a modern PowerPoint  Presentation that is beautifully designed. 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B87FDC42-D640-4F57-AD83-23C7E219E5BF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0" name="Group 6">
            <a:extLst>
              <a:ext uri="{FF2B5EF4-FFF2-40B4-BE49-F238E27FC236}">
                <a16:creationId xmlns:a16="http://schemas.microsoft.com/office/drawing/2014/main" id="{1D3C8EE4-3C25-4463-9561-769CB484B728}"/>
              </a:ext>
            </a:extLst>
          </p:cNvPr>
          <p:cNvGrpSpPr/>
          <p:nvPr/>
        </p:nvGrpSpPr>
        <p:grpSpPr>
          <a:xfrm>
            <a:off x="3759535" y="2092459"/>
            <a:ext cx="720080" cy="720080"/>
            <a:chOff x="2318399" y="1937948"/>
            <a:chExt cx="720080" cy="720080"/>
          </a:xfrm>
        </p:grpSpPr>
        <p:sp>
          <p:nvSpPr>
            <p:cNvPr id="121" name="Oval 9">
              <a:extLst>
                <a:ext uri="{FF2B5EF4-FFF2-40B4-BE49-F238E27FC236}">
                  <a16:creationId xmlns:a16="http://schemas.microsoft.com/office/drawing/2014/main" id="{C9F10AFE-C791-481E-89F5-6C1A1D915895}"/>
                </a:ext>
              </a:extLst>
            </p:cNvPr>
            <p:cNvSpPr/>
            <p:nvPr/>
          </p:nvSpPr>
          <p:spPr>
            <a:xfrm>
              <a:off x="2318399" y="1937948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A605987-ABD3-4A54-86A0-1F1E86B0CF47}"/>
                </a:ext>
              </a:extLst>
            </p:cNvPr>
            <p:cNvSpPr txBox="1"/>
            <p:nvPr/>
          </p:nvSpPr>
          <p:spPr>
            <a:xfrm>
              <a:off x="2395036" y="2144100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3" name="Group 4">
            <a:extLst>
              <a:ext uri="{FF2B5EF4-FFF2-40B4-BE49-F238E27FC236}">
                <a16:creationId xmlns:a16="http://schemas.microsoft.com/office/drawing/2014/main" id="{2D603F7B-11D1-4D19-847E-AF190BF6A488}"/>
              </a:ext>
            </a:extLst>
          </p:cNvPr>
          <p:cNvGrpSpPr/>
          <p:nvPr/>
        </p:nvGrpSpPr>
        <p:grpSpPr>
          <a:xfrm>
            <a:off x="859177" y="4684907"/>
            <a:ext cx="720080" cy="720080"/>
            <a:chOff x="1990010" y="4813895"/>
            <a:chExt cx="720080" cy="720080"/>
          </a:xfrm>
        </p:grpSpPr>
        <p:sp>
          <p:nvSpPr>
            <p:cNvPr id="124" name="Oval 15">
              <a:extLst>
                <a:ext uri="{FF2B5EF4-FFF2-40B4-BE49-F238E27FC236}">
                  <a16:creationId xmlns:a16="http://schemas.microsoft.com/office/drawing/2014/main" id="{40C4042B-EC2F-4BCA-A146-457E313076B5}"/>
                </a:ext>
              </a:extLst>
            </p:cNvPr>
            <p:cNvSpPr/>
            <p:nvPr/>
          </p:nvSpPr>
          <p:spPr>
            <a:xfrm>
              <a:off x="1990010" y="4813895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FE0989B-96E0-42DD-98B5-5F32C7CED5FE}"/>
                </a:ext>
              </a:extLst>
            </p:cNvPr>
            <p:cNvSpPr txBox="1"/>
            <p:nvPr/>
          </p:nvSpPr>
          <p:spPr>
            <a:xfrm>
              <a:off x="2066647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6" name="Group 5">
            <a:extLst>
              <a:ext uri="{FF2B5EF4-FFF2-40B4-BE49-F238E27FC236}">
                <a16:creationId xmlns:a16="http://schemas.microsoft.com/office/drawing/2014/main" id="{E9C6B4EB-AC04-4750-B692-76A12E68EED0}"/>
              </a:ext>
            </a:extLst>
          </p:cNvPr>
          <p:cNvGrpSpPr/>
          <p:nvPr/>
        </p:nvGrpSpPr>
        <p:grpSpPr>
          <a:xfrm>
            <a:off x="4702388" y="5360477"/>
            <a:ext cx="720080" cy="720080"/>
            <a:chOff x="3577722" y="4813895"/>
            <a:chExt cx="720080" cy="720080"/>
          </a:xfrm>
        </p:grpSpPr>
        <p:sp>
          <p:nvSpPr>
            <p:cNvPr id="127" name="Oval 16">
              <a:extLst>
                <a:ext uri="{FF2B5EF4-FFF2-40B4-BE49-F238E27FC236}">
                  <a16:creationId xmlns:a16="http://schemas.microsoft.com/office/drawing/2014/main" id="{44170092-25EB-4AC3-89BA-E83D629E28AD}"/>
                </a:ext>
              </a:extLst>
            </p:cNvPr>
            <p:cNvSpPr/>
            <p:nvPr/>
          </p:nvSpPr>
          <p:spPr>
            <a:xfrm>
              <a:off x="3577722" y="4813895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72B8969-D2D1-4124-8B0C-44CBA447DD99}"/>
                </a:ext>
              </a:extLst>
            </p:cNvPr>
            <p:cNvSpPr txBox="1"/>
            <p:nvPr/>
          </p:nvSpPr>
          <p:spPr>
            <a:xfrm>
              <a:off x="3654359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15%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FF6B686E-18FB-48A1-B5A4-7EEEA15476F1}"/>
              </a:ext>
            </a:extLst>
          </p:cNvPr>
          <p:cNvSpPr txBox="1"/>
          <p:nvPr/>
        </p:nvSpPr>
        <p:spPr>
          <a:xfrm>
            <a:off x="7179863" y="1994449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ED1B2BD-CC74-4484-801E-C912F0C1882A}"/>
              </a:ext>
            </a:extLst>
          </p:cNvPr>
          <p:cNvSpPr txBox="1"/>
          <p:nvPr/>
        </p:nvSpPr>
        <p:spPr>
          <a:xfrm>
            <a:off x="7012546" y="2334216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FD7D65A-D980-4DF5-AC2F-6531FA554014}"/>
              </a:ext>
            </a:extLst>
          </p:cNvPr>
          <p:cNvSpPr txBox="1"/>
          <p:nvPr/>
        </p:nvSpPr>
        <p:spPr>
          <a:xfrm>
            <a:off x="7648409" y="2430516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8BA57AF-56B6-41DD-A9B0-95B6B83C2361}"/>
              </a:ext>
            </a:extLst>
          </p:cNvPr>
          <p:cNvSpPr txBox="1"/>
          <p:nvPr/>
        </p:nvSpPr>
        <p:spPr>
          <a:xfrm>
            <a:off x="8574406" y="3489536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133" name="Group 26">
            <a:extLst>
              <a:ext uri="{FF2B5EF4-FFF2-40B4-BE49-F238E27FC236}">
                <a16:creationId xmlns:a16="http://schemas.microsoft.com/office/drawing/2014/main" id="{6092EB07-A8CB-487D-A055-0E7E10E6957E}"/>
              </a:ext>
            </a:extLst>
          </p:cNvPr>
          <p:cNvGrpSpPr/>
          <p:nvPr/>
        </p:nvGrpSpPr>
        <p:grpSpPr>
          <a:xfrm>
            <a:off x="7595512" y="3544053"/>
            <a:ext cx="960985" cy="721963"/>
            <a:chOff x="5515436" y="3593272"/>
            <a:chExt cx="996474" cy="721963"/>
          </a:xfrm>
        </p:grpSpPr>
        <p:sp>
          <p:nvSpPr>
            <p:cNvPr id="134" name="Content Placeholder 3">
              <a:extLst>
                <a:ext uri="{FF2B5EF4-FFF2-40B4-BE49-F238E27FC236}">
                  <a16:creationId xmlns:a16="http://schemas.microsoft.com/office/drawing/2014/main" id="{93AEB1B9-07B8-4495-A493-367AEB02D112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694E736-3100-4079-886F-B009D52741F8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0D9389C7-6C48-419D-AF5B-6D7686E2D1C8}"/>
              </a:ext>
            </a:extLst>
          </p:cNvPr>
          <p:cNvSpPr txBox="1"/>
          <p:nvPr/>
        </p:nvSpPr>
        <p:spPr>
          <a:xfrm>
            <a:off x="8574406" y="4390149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137" name="Group 52">
            <a:extLst>
              <a:ext uri="{FF2B5EF4-FFF2-40B4-BE49-F238E27FC236}">
                <a16:creationId xmlns:a16="http://schemas.microsoft.com/office/drawing/2014/main" id="{0E84529C-2F9E-43E0-B7B5-89B198EF06D4}"/>
              </a:ext>
            </a:extLst>
          </p:cNvPr>
          <p:cNvGrpSpPr/>
          <p:nvPr/>
        </p:nvGrpSpPr>
        <p:grpSpPr>
          <a:xfrm>
            <a:off x="7595512" y="4444666"/>
            <a:ext cx="960985" cy="721963"/>
            <a:chOff x="5515436" y="3593272"/>
            <a:chExt cx="996474" cy="721963"/>
          </a:xfrm>
        </p:grpSpPr>
        <p:sp>
          <p:nvSpPr>
            <p:cNvPr id="138" name="Content Placeholder 3">
              <a:extLst>
                <a:ext uri="{FF2B5EF4-FFF2-40B4-BE49-F238E27FC236}">
                  <a16:creationId xmlns:a16="http://schemas.microsoft.com/office/drawing/2014/main" id="{CEED2B5D-5BBC-4A6A-B980-6C5D40E2759F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F056193-5F05-4875-89A3-FFE792EEDDCF}"/>
                </a:ext>
              </a:extLst>
            </p:cNvPr>
            <p:cNvSpPr txBox="1"/>
            <p:nvPr/>
          </p:nvSpPr>
          <p:spPr>
            <a:xfrm>
              <a:off x="5515436" y="3593272"/>
              <a:ext cx="944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600CA758-F001-4A6D-AF31-D3094D9E88AC}"/>
              </a:ext>
            </a:extLst>
          </p:cNvPr>
          <p:cNvSpPr txBox="1"/>
          <p:nvPr/>
        </p:nvSpPr>
        <p:spPr>
          <a:xfrm>
            <a:off x="8574406" y="5290763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141" name="Group 57">
            <a:extLst>
              <a:ext uri="{FF2B5EF4-FFF2-40B4-BE49-F238E27FC236}">
                <a16:creationId xmlns:a16="http://schemas.microsoft.com/office/drawing/2014/main" id="{97F390F6-9688-46CB-A90B-1388E55F1E3A}"/>
              </a:ext>
            </a:extLst>
          </p:cNvPr>
          <p:cNvGrpSpPr/>
          <p:nvPr/>
        </p:nvGrpSpPr>
        <p:grpSpPr>
          <a:xfrm>
            <a:off x="7595514" y="5345280"/>
            <a:ext cx="960983" cy="721963"/>
            <a:chOff x="5515436" y="3593272"/>
            <a:chExt cx="1032782" cy="721963"/>
          </a:xfrm>
        </p:grpSpPr>
        <p:sp>
          <p:nvSpPr>
            <p:cNvPr id="142" name="Content Placeholder 3">
              <a:extLst>
                <a:ext uri="{FF2B5EF4-FFF2-40B4-BE49-F238E27FC236}">
                  <a16:creationId xmlns:a16="http://schemas.microsoft.com/office/drawing/2014/main" id="{64EA90C4-CD99-4490-9983-E44B06D3682E}"/>
                </a:ext>
              </a:extLst>
            </p:cNvPr>
            <p:cNvSpPr txBox="1">
              <a:spLocks/>
            </p:cNvSpPr>
            <p:nvPr/>
          </p:nvSpPr>
          <p:spPr>
            <a:xfrm>
              <a:off x="5518462" y="3999853"/>
              <a:ext cx="1029756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FB3C72E-E50D-4619-81A8-67ED67183151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44" name="Straight Connector 14">
            <a:extLst>
              <a:ext uri="{FF2B5EF4-FFF2-40B4-BE49-F238E27FC236}">
                <a16:creationId xmlns:a16="http://schemas.microsoft.com/office/drawing/2014/main" id="{62CD72BB-3C96-42A0-9783-411B7DB87E35}"/>
              </a:ext>
            </a:extLst>
          </p:cNvPr>
          <p:cNvCxnSpPr>
            <a:cxnSpLocks/>
          </p:cNvCxnSpPr>
          <p:nvPr/>
        </p:nvCxnSpPr>
        <p:spPr>
          <a:xfrm>
            <a:off x="4227697" y="2652100"/>
            <a:ext cx="211887" cy="48697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328">
            <a:extLst>
              <a:ext uri="{FF2B5EF4-FFF2-40B4-BE49-F238E27FC236}">
                <a16:creationId xmlns:a16="http://schemas.microsoft.com/office/drawing/2014/main" id="{096900A0-8743-4FFC-BCE7-82D9E9EC8E55}"/>
              </a:ext>
            </a:extLst>
          </p:cNvPr>
          <p:cNvCxnSpPr>
            <a:cxnSpLocks/>
            <a:stCxn id="124" idx="0"/>
          </p:cNvCxnSpPr>
          <p:nvPr/>
        </p:nvCxnSpPr>
        <p:spPr>
          <a:xfrm flipV="1">
            <a:off x="1219217" y="4215761"/>
            <a:ext cx="301241" cy="469146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329">
            <a:extLst>
              <a:ext uri="{FF2B5EF4-FFF2-40B4-BE49-F238E27FC236}">
                <a16:creationId xmlns:a16="http://schemas.microsoft.com/office/drawing/2014/main" id="{538F12B3-DB89-4934-8D85-47ADF8CB746A}"/>
              </a:ext>
            </a:extLst>
          </p:cNvPr>
          <p:cNvCxnSpPr>
            <a:cxnSpLocks/>
          </p:cNvCxnSpPr>
          <p:nvPr/>
        </p:nvCxnSpPr>
        <p:spPr>
          <a:xfrm flipV="1">
            <a:off x="5353353" y="5260932"/>
            <a:ext cx="343838" cy="25694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30">
            <a:extLst>
              <a:ext uri="{FF2B5EF4-FFF2-40B4-BE49-F238E27FC236}">
                <a16:creationId xmlns:a16="http://schemas.microsoft.com/office/drawing/2014/main" id="{67143D4E-402A-4797-B986-B56B142A5B87}"/>
              </a:ext>
            </a:extLst>
          </p:cNvPr>
          <p:cNvSpPr/>
          <p:nvPr/>
        </p:nvSpPr>
        <p:spPr>
          <a:xfrm>
            <a:off x="7062011" y="3711389"/>
            <a:ext cx="396914" cy="39575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8" name="Rounded Rectangle 5">
            <a:extLst>
              <a:ext uri="{FF2B5EF4-FFF2-40B4-BE49-F238E27FC236}">
                <a16:creationId xmlns:a16="http://schemas.microsoft.com/office/drawing/2014/main" id="{C882BD5A-F589-4A47-90FC-F9B3DE5659DD}"/>
              </a:ext>
            </a:extLst>
          </p:cNvPr>
          <p:cNvSpPr/>
          <p:nvPr/>
        </p:nvSpPr>
        <p:spPr>
          <a:xfrm flipH="1">
            <a:off x="7015418" y="4572317"/>
            <a:ext cx="490100" cy="40430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9" name="Rounded Rectangle 27">
            <a:extLst>
              <a:ext uri="{FF2B5EF4-FFF2-40B4-BE49-F238E27FC236}">
                <a16:creationId xmlns:a16="http://schemas.microsoft.com/office/drawing/2014/main" id="{2E0CBC89-3DD4-496A-9D93-F21D0BE8E995}"/>
              </a:ext>
            </a:extLst>
          </p:cNvPr>
          <p:cNvSpPr/>
          <p:nvPr/>
        </p:nvSpPr>
        <p:spPr>
          <a:xfrm>
            <a:off x="7043751" y="5441795"/>
            <a:ext cx="433435" cy="332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268486E0-58A1-4856-BA51-D8EC0AE8B206}"/>
              </a:ext>
            </a:extLst>
          </p:cNvPr>
          <p:cNvGrpSpPr/>
          <p:nvPr/>
        </p:nvGrpSpPr>
        <p:grpSpPr>
          <a:xfrm>
            <a:off x="4171464" y="2038349"/>
            <a:ext cx="3849072" cy="4989891"/>
            <a:chOff x="4171464" y="2038349"/>
            <a:chExt cx="3849072" cy="4989891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755FF253-6DE6-47BC-90DE-FE7FA389297C}"/>
                </a:ext>
              </a:extLst>
            </p:cNvPr>
            <p:cNvGrpSpPr/>
            <p:nvPr/>
          </p:nvGrpSpPr>
          <p:grpSpPr>
            <a:xfrm>
              <a:off x="7091477" y="3429000"/>
              <a:ext cx="929059" cy="3599240"/>
              <a:chOff x="7769292" y="3429000"/>
              <a:chExt cx="929059" cy="3599240"/>
            </a:xfrm>
          </p:grpSpPr>
          <p:sp>
            <p:nvSpPr>
              <p:cNvPr id="4" name="화살표: 위쪽 3">
                <a:extLst>
                  <a:ext uri="{FF2B5EF4-FFF2-40B4-BE49-F238E27FC236}">
                    <a16:creationId xmlns:a16="http://schemas.microsoft.com/office/drawing/2014/main" id="{59E8BBB8-07E4-45A4-BC7A-B19F567593C1}"/>
                  </a:ext>
                </a:extLst>
              </p:cNvPr>
              <p:cNvSpPr/>
              <p:nvPr/>
            </p:nvSpPr>
            <p:spPr>
              <a:xfrm flipH="1">
                <a:off x="7919828" y="3429000"/>
                <a:ext cx="778523" cy="1865227"/>
              </a:xfrm>
              <a:prstGeom prst="upArrow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BB5382F7-E71F-4E63-BF10-3B66EBFA3DC1}"/>
                  </a:ext>
                </a:extLst>
              </p:cNvPr>
              <p:cNvSpPr/>
              <p:nvPr/>
            </p:nvSpPr>
            <p:spPr>
              <a:xfrm rot="1355746" flipH="1">
                <a:off x="7769292" y="5132880"/>
                <a:ext cx="389129" cy="1895360"/>
              </a:xfrm>
              <a:custGeom>
                <a:avLst/>
                <a:gdLst>
                  <a:gd name="connsiteX0" fmla="*/ 389129 w 389129"/>
                  <a:gd name="connsiteY0" fmla="*/ 0 h 1585938"/>
                  <a:gd name="connsiteX1" fmla="*/ 0 w 389129"/>
                  <a:gd name="connsiteY1" fmla="*/ 0 h 1585938"/>
                  <a:gd name="connsiteX2" fmla="*/ 0 w 389129"/>
                  <a:gd name="connsiteY2" fmla="*/ 1430717 h 1585938"/>
                  <a:gd name="connsiteX3" fmla="*/ 372971 w 389129"/>
                  <a:gd name="connsiteY3" fmla="*/ 1585938 h 1585938"/>
                  <a:gd name="connsiteX4" fmla="*/ 389129 w 389129"/>
                  <a:gd name="connsiteY4" fmla="*/ 1585938 h 158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129" h="1585938">
                    <a:moveTo>
                      <a:pt x="389129" y="0"/>
                    </a:moveTo>
                    <a:lnTo>
                      <a:pt x="0" y="0"/>
                    </a:lnTo>
                    <a:lnTo>
                      <a:pt x="0" y="1430717"/>
                    </a:lnTo>
                    <a:lnTo>
                      <a:pt x="372971" y="1585938"/>
                    </a:lnTo>
                    <a:lnTo>
                      <a:pt x="389129" y="158593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69EDA8E0-4C31-4DB4-ADDD-1DCC07F22124}"/>
                </a:ext>
              </a:extLst>
            </p:cNvPr>
            <p:cNvGrpSpPr/>
            <p:nvPr/>
          </p:nvGrpSpPr>
          <p:grpSpPr>
            <a:xfrm flipH="1">
              <a:off x="5028504" y="2619194"/>
              <a:ext cx="1594169" cy="4238806"/>
              <a:chOff x="5557677" y="2038349"/>
              <a:chExt cx="1594169" cy="4238806"/>
            </a:xfrm>
            <a:solidFill>
              <a:schemeClr val="accent2"/>
            </a:solidFill>
          </p:grpSpPr>
          <p:sp>
            <p:nvSpPr>
              <p:cNvPr id="7" name="화살표: 위쪽 6">
                <a:extLst>
                  <a:ext uri="{FF2B5EF4-FFF2-40B4-BE49-F238E27FC236}">
                    <a16:creationId xmlns:a16="http://schemas.microsoft.com/office/drawing/2014/main" id="{A79AC1DC-5DFE-40A2-ABF9-957B77D29093}"/>
                  </a:ext>
                </a:extLst>
              </p:cNvPr>
              <p:cNvSpPr/>
              <p:nvPr/>
            </p:nvSpPr>
            <p:spPr>
              <a:xfrm>
                <a:off x="5557677" y="2038349"/>
                <a:ext cx="778523" cy="1966913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506AF858-712F-4F35-B81D-08573825E75E}"/>
                  </a:ext>
                </a:extLst>
              </p:cNvPr>
              <p:cNvSpPr/>
              <p:nvPr/>
            </p:nvSpPr>
            <p:spPr>
              <a:xfrm>
                <a:off x="6762717" y="5022469"/>
                <a:ext cx="389129" cy="12546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5FACCC01-2CFF-4989-8785-FF3535228D6D}"/>
                  </a:ext>
                </a:extLst>
              </p:cNvPr>
              <p:cNvSpPr/>
              <p:nvPr/>
            </p:nvSpPr>
            <p:spPr>
              <a:xfrm rot="19135019">
                <a:off x="6260298" y="3688463"/>
                <a:ext cx="389129" cy="16723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B9F63FBA-CAB7-4248-A07B-CAA2F9DD52B2}"/>
                </a:ext>
              </a:extLst>
            </p:cNvPr>
            <p:cNvGrpSpPr/>
            <p:nvPr/>
          </p:nvGrpSpPr>
          <p:grpSpPr>
            <a:xfrm>
              <a:off x="4879862" y="2038349"/>
              <a:ext cx="1497990" cy="4819652"/>
              <a:chOff x="5557677" y="2038349"/>
              <a:chExt cx="1497990" cy="4819652"/>
            </a:xfrm>
          </p:grpSpPr>
          <p:sp>
            <p:nvSpPr>
              <p:cNvPr id="11" name="화살표: 위쪽 10">
                <a:extLst>
                  <a:ext uri="{FF2B5EF4-FFF2-40B4-BE49-F238E27FC236}">
                    <a16:creationId xmlns:a16="http://schemas.microsoft.com/office/drawing/2014/main" id="{A8AA905A-F407-4066-8969-00E922E0821D}"/>
                  </a:ext>
                </a:extLst>
              </p:cNvPr>
              <p:cNvSpPr/>
              <p:nvPr/>
            </p:nvSpPr>
            <p:spPr>
              <a:xfrm>
                <a:off x="5557677" y="2038349"/>
                <a:ext cx="1104900" cy="1966913"/>
              </a:xfrm>
              <a:prstGeom prst="up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AF313383-B5F3-42AE-96BB-F181B8EDAFFD}"/>
                  </a:ext>
                </a:extLst>
              </p:cNvPr>
              <p:cNvSpPr/>
              <p:nvPr/>
            </p:nvSpPr>
            <p:spPr>
              <a:xfrm>
                <a:off x="6503405" y="5271555"/>
                <a:ext cx="552262" cy="15864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599D20D8-14BE-474D-BB91-47E4017651EA}"/>
                  </a:ext>
                </a:extLst>
              </p:cNvPr>
              <p:cNvSpPr/>
              <p:nvPr/>
            </p:nvSpPr>
            <p:spPr>
              <a:xfrm rot="20058263">
                <a:off x="6169777" y="3803548"/>
                <a:ext cx="552262" cy="16723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343183BF-DB19-4626-9B6D-FE8ED7459A93}"/>
                </a:ext>
              </a:extLst>
            </p:cNvPr>
            <p:cNvSpPr/>
            <p:nvPr/>
          </p:nvSpPr>
          <p:spPr>
            <a:xfrm>
              <a:off x="4171464" y="3548958"/>
              <a:ext cx="708398" cy="3320695"/>
            </a:xfrm>
            <a:custGeom>
              <a:avLst/>
              <a:gdLst>
                <a:gd name="connsiteX0" fmla="*/ 343186 w 931576"/>
                <a:gd name="connsiteY0" fmla="*/ 0 h 3385751"/>
                <a:gd name="connsiteX1" fmla="*/ 686371 w 931576"/>
                <a:gd name="connsiteY1" fmla="*/ 343186 h 3385751"/>
                <a:gd name="connsiteX2" fmla="*/ 514778 w 931576"/>
                <a:gd name="connsiteY2" fmla="*/ 343186 h 3385751"/>
                <a:gd name="connsiteX3" fmla="*/ 514778 w 931576"/>
                <a:gd name="connsiteY3" fmla="*/ 1143503 h 3385751"/>
                <a:gd name="connsiteX4" fmla="*/ 931576 w 931576"/>
                <a:gd name="connsiteY4" fmla="*/ 2009713 h 3385751"/>
                <a:gd name="connsiteX5" fmla="*/ 930561 w 931576"/>
                <a:gd name="connsiteY5" fmla="*/ 2010201 h 3385751"/>
                <a:gd name="connsiteX6" fmla="*/ 930561 w 931576"/>
                <a:gd name="connsiteY6" fmla="*/ 3385751 h 3385751"/>
                <a:gd name="connsiteX7" fmla="*/ 587492 w 931576"/>
                <a:gd name="connsiteY7" fmla="*/ 3385751 h 3385751"/>
                <a:gd name="connsiteX8" fmla="*/ 587492 w 931576"/>
                <a:gd name="connsiteY8" fmla="*/ 2085849 h 3385751"/>
                <a:gd name="connsiteX9" fmla="*/ 171974 w 931576"/>
                <a:gd name="connsiteY9" fmla="*/ 1222297 h 3385751"/>
                <a:gd name="connsiteX10" fmla="*/ 172884 w 931576"/>
                <a:gd name="connsiteY10" fmla="*/ 1221859 h 3385751"/>
                <a:gd name="connsiteX11" fmla="*/ 171593 w 931576"/>
                <a:gd name="connsiteY11" fmla="*/ 1221859 h 3385751"/>
                <a:gd name="connsiteX12" fmla="*/ 171593 w 931576"/>
                <a:gd name="connsiteY12" fmla="*/ 343186 h 3385751"/>
                <a:gd name="connsiteX13" fmla="*/ 0 w 931576"/>
                <a:gd name="connsiteY13" fmla="*/ 343186 h 3385751"/>
                <a:gd name="connsiteX0" fmla="*/ 343186 w 931576"/>
                <a:gd name="connsiteY0" fmla="*/ 0 h 3658601"/>
                <a:gd name="connsiteX1" fmla="*/ 686371 w 931576"/>
                <a:gd name="connsiteY1" fmla="*/ 343186 h 3658601"/>
                <a:gd name="connsiteX2" fmla="*/ 514778 w 931576"/>
                <a:gd name="connsiteY2" fmla="*/ 343186 h 3658601"/>
                <a:gd name="connsiteX3" fmla="*/ 514778 w 931576"/>
                <a:gd name="connsiteY3" fmla="*/ 1143503 h 3658601"/>
                <a:gd name="connsiteX4" fmla="*/ 931576 w 931576"/>
                <a:gd name="connsiteY4" fmla="*/ 2009713 h 3658601"/>
                <a:gd name="connsiteX5" fmla="*/ 930561 w 931576"/>
                <a:gd name="connsiteY5" fmla="*/ 2010201 h 3658601"/>
                <a:gd name="connsiteX6" fmla="*/ 930561 w 931576"/>
                <a:gd name="connsiteY6" fmla="*/ 3658601 h 3658601"/>
                <a:gd name="connsiteX7" fmla="*/ 587492 w 931576"/>
                <a:gd name="connsiteY7" fmla="*/ 3385751 h 3658601"/>
                <a:gd name="connsiteX8" fmla="*/ 587492 w 931576"/>
                <a:gd name="connsiteY8" fmla="*/ 2085849 h 3658601"/>
                <a:gd name="connsiteX9" fmla="*/ 171974 w 931576"/>
                <a:gd name="connsiteY9" fmla="*/ 1222297 h 3658601"/>
                <a:gd name="connsiteX10" fmla="*/ 172884 w 931576"/>
                <a:gd name="connsiteY10" fmla="*/ 1221859 h 3658601"/>
                <a:gd name="connsiteX11" fmla="*/ 171593 w 931576"/>
                <a:gd name="connsiteY11" fmla="*/ 1221859 h 3658601"/>
                <a:gd name="connsiteX12" fmla="*/ 171593 w 931576"/>
                <a:gd name="connsiteY12" fmla="*/ 343186 h 3658601"/>
                <a:gd name="connsiteX13" fmla="*/ 0 w 931576"/>
                <a:gd name="connsiteY13" fmla="*/ 343186 h 3658601"/>
                <a:gd name="connsiteX14" fmla="*/ 343186 w 931576"/>
                <a:gd name="connsiteY14" fmla="*/ 0 h 3658601"/>
                <a:gd name="connsiteX0" fmla="*/ 343186 w 931576"/>
                <a:gd name="connsiteY0" fmla="*/ 0 h 3658601"/>
                <a:gd name="connsiteX1" fmla="*/ 686371 w 931576"/>
                <a:gd name="connsiteY1" fmla="*/ 343186 h 3658601"/>
                <a:gd name="connsiteX2" fmla="*/ 514778 w 931576"/>
                <a:gd name="connsiteY2" fmla="*/ 343186 h 3658601"/>
                <a:gd name="connsiteX3" fmla="*/ 514778 w 931576"/>
                <a:gd name="connsiteY3" fmla="*/ 1143503 h 3658601"/>
                <a:gd name="connsiteX4" fmla="*/ 931576 w 931576"/>
                <a:gd name="connsiteY4" fmla="*/ 2009713 h 3658601"/>
                <a:gd name="connsiteX5" fmla="*/ 930561 w 931576"/>
                <a:gd name="connsiteY5" fmla="*/ 2010201 h 3658601"/>
                <a:gd name="connsiteX6" fmla="*/ 930561 w 931576"/>
                <a:gd name="connsiteY6" fmla="*/ 3658601 h 3658601"/>
                <a:gd name="connsiteX7" fmla="*/ 587492 w 931576"/>
                <a:gd name="connsiteY7" fmla="*/ 3637613 h 3658601"/>
                <a:gd name="connsiteX8" fmla="*/ 587492 w 931576"/>
                <a:gd name="connsiteY8" fmla="*/ 2085849 h 3658601"/>
                <a:gd name="connsiteX9" fmla="*/ 171974 w 931576"/>
                <a:gd name="connsiteY9" fmla="*/ 1222297 h 3658601"/>
                <a:gd name="connsiteX10" fmla="*/ 172884 w 931576"/>
                <a:gd name="connsiteY10" fmla="*/ 1221859 h 3658601"/>
                <a:gd name="connsiteX11" fmla="*/ 171593 w 931576"/>
                <a:gd name="connsiteY11" fmla="*/ 1221859 h 3658601"/>
                <a:gd name="connsiteX12" fmla="*/ 171593 w 931576"/>
                <a:gd name="connsiteY12" fmla="*/ 343186 h 3658601"/>
                <a:gd name="connsiteX13" fmla="*/ 0 w 931576"/>
                <a:gd name="connsiteY13" fmla="*/ 343186 h 3658601"/>
                <a:gd name="connsiteX14" fmla="*/ 343186 w 931576"/>
                <a:gd name="connsiteY14" fmla="*/ 0 h 3658601"/>
                <a:gd name="connsiteX0" fmla="*/ 343186 w 931576"/>
                <a:gd name="connsiteY0" fmla="*/ 0 h 3658601"/>
                <a:gd name="connsiteX1" fmla="*/ 686371 w 931576"/>
                <a:gd name="connsiteY1" fmla="*/ 343186 h 3658601"/>
                <a:gd name="connsiteX2" fmla="*/ 514778 w 931576"/>
                <a:gd name="connsiteY2" fmla="*/ 343186 h 3658601"/>
                <a:gd name="connsiteX3" fmla="*/ 514778 w 931576"/>
                <a:gd name="connsiteY3" fmla="*/ 1143503 h 3658601"/>
                <a:gd name="connsiteX4" fmla="*/ 931576 w 931576"/>
                <a:gd name="connsiteY4" fmla="*/ 2009713 h 3658601"/>
                <a:gd name="connsiteX5" fmla="*/ 930561 w 931576"/>
                <a:gd name="connsiteY5" fmla="*/ 2010201 h 3658601"/>
                <a:gd name="connsiteX6" fmla="*/ 930561 w 931576"/>
                <a:gd name="connsiteY6" fmla="*/ 3658601 h 3658601"/>
                <a:gd name="connsiteX7" fmla="*/ 587492 w 931576"/>
                <a:gd name="connsiteY7" fmla="*/ 3648108 h 3658601"/>
                <a:gd name="connsiteX8" fmla="*/ 587492 w 931576"/>
                <a:gd name="connsiteY8" fmla="*/ 2085849 h 3658601"/>
                <a:gd name="connsiteX9" fmla="*/ 171974 w 931576"/>
                <a:gd name="connsiteY9" fmla="*/ 1222297 h 3658601"/>
                <a:gd name="connsiteX10" fmla="*/ 172884 w 931576"/>
                <a:gd name="connsiteY10" fmla="*/ 1221859 h 3658601"/>
                <a:gd name="connsiteX11" fmla="*/ 171593 w 931576"/>
                <a:gd name="connsiteY11" fmla="*/ 1221859 h 3658601"/>
                <a:gd name="connsiteX12" fmla="*/ 171593 w 931576"/>
                <a:gd name="connsiteY12" fmla="*/ 343186 h 3658601"/>
                <a:gd name="connsiteX13" fmla="*/ 0 w 931576"/>
                <a:gd name="connsiteY13" fmla="*/ 343186 h 3658601"/>
                <a:gd name="connsiteX14" fmla="*/ 343186 w 931576"/>
                <a:gd name="connsiteY14" fmla="*/ 0 h 365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1576" h="3658601">
                  <a:moveTo>
                    <a:pt x="343186" y="0"/>
                  </a:moveTo>
                  <a:lnTo>
                    <a:pt x="686371" y="343186"/>
                  </a:lnTo>
                  <a:lnTo>
                    <a:pt x="514778" y="343186"/>
                  </a:lnTo>
                  <a:lnTo>
                    <a:pt x="514778" y="1143503"/>
                  </a:lnTo>
                  <a:lnTo>
                    <a:pt x="931576" y="2009713"/>
                  </a:lnTo>
                  <a:lnTo>
                    <a:pt x="930561" y="2010201"/>
                  </a:lnTo>
                  <a:lnTo>
                    <a:pt x="930561" y="3658601"/>
                  </a:lnTo>
                  <a:lnTo>
                    <a:pt x="587492" y="3648108"/>
                  </a:lnTo>
                  <a:lnTo>
                    <a:pt x="587492" y="2085849"/>
                  </a:lnTo>
                  <a:lnTo>
                    <a:pt x="171974" y="1222297"/>
                  </a:lnTo>
                  <a:lnTo>
                    <a:pt x="172884" y="1221859"/>
                  </a:lnTo>
                  <a:lnTo>
                    <a:pt x="171593" y="1221859"/>
                  </a:lnTo>
                  <a:lnTo>
                    <a:pt x="171593" y="343186"/>
                  </a:lnTo>
                  <a:lnTo>
                    <a:pt x="0" y="343186"/>
                  </a:lnTo>
                  <a:lnTo>
                    <a:pt x="343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BC2E7BEE-0095-4029-A46F-1473DA59393D}"/>
                </a:ext>
              </a:extLst>
            </p:cNvPr>
            <p:cNvSpPr/>
            <p:nvPr/>
          </p:nvSpPr>
          <p:spPr>
            <a:xfrm flipH="1">
              <a:off x="6513011" y="2299581"/>
              <a:ext cx="913431" cy="4580542"/>
            </a:xfrm>
            <a:custGeom>
              <a:avLst/>
              <a:gdLst>
                <a:gd name="connsiteX0" fmla="*/ 343186 w 931576"/>
                <a:gd name="connsiteY0" fmla="*/ 0 h 3385751"/>
                <a:gd name="connsiteX1" fmla="*/ 686371 w 931576"/>
                <a:gd name="connsiteY1" fmla="*/ 343186 h 3385751"/>
                <a:gd name="connsiteX2" fmla="*/ 514778 w 931576"/>
                <a:gd name="connsiteY2" fmla="*/ 343186 h 3385751"/>
                <a:gd name="connsiteX3" fmla="*/ 514778 w 931576"/>
                <a:gd name="connsiteY3" fmla="*/ 1143503 h 3385751"/>
                <a:gd name="connsiteX4" fmla="*/ 931576 w 931576"/>
                <a:gd name="connsiteY4" fmla="*/ 2009713 h 3385751"/>
                <a:gd name="connsiteX5" fmla="*/ 930561 w 931576"/>
                <a:gd name="connsiteY5" fmla="*/ 2010201 h 3385751"/>
                <a:gd name="connsiteX6" fmla="*/ 930561 w 931576"/>
                <a:gd name="connsiteY6" fmla="*/ 3385751 h 3385751"/>
                <a:gd name="connsiteX7" fmla="*/ 587492 w 931576"/>
                <a:gd name="connsiteY7" fmla="*/ 3385751 h 3385751"/>
                <a:gd name="connsiteX8" fmla="*/ 587492 w 931576"/>
                <a:gd name="connsiteY8" fmla="*/ 2085849 h 3385751"/>
                <a:gd name="connsiteX9" fmla="*/ 171974 w 931576"/>
                <a:gd name="connsiteY9" fmla="*/ 1222297 h 3385751"/>
                <a:gd name="connsiteX10" fmla="*/ 172884 w 931576"/>
                <a:gd name="connsiteY10" fmla="*/ 1221859 h 3385751"/>
                <a:gd name="connsiteX11" fmla="*/ 171593 w 931576"/>
                <a:gd name="connsiteY11" fmla="*/ 1221859 h 3385751"/>
                <a:gd name="connsiteX12" fmla="*/ 171593 w 931576"/>
                <a:gd name="connsiteY12" fmla="*/ 343186 h 3385751"/>
                <a:gd name="connsiteX13" fmla="*/ 0 w 931576"/>
                <a:gd name="connsiteY13" fmla="*/ 343186 h 3385751"/>
                <a:gd name="connsiteX0" fmla="*/ 343186 w 940275"/>
                <a:gd name="connsiteY0" fmla="*/ 0 h 3618013"/>
                <a:gd name="connsiteX1" fmla="*/ 686371 w 940275"/>
                <a:gd name="connsiteY1" fmla="*/ 343186 h 3618013"/>
                <a:gd name="connsiteX2" fmla="*/ 514778 w 940275"/>
                <a:gd name="connsiteY2" fmla="*/ 343186 h 3618013"/>
                <a:gd name="connsiteX3" fmla="*/ 514778 w 940275"/>
                <a:gd name="connsiteY3" fmla="*/ 1143503 h 3618013"/>
                <a:gd name="connsiteX4" fmla="*/ 931576 w 940275"/>
                <a:gd name="connsiteY4" fmla="*/ 2009713 h 3618013"/>
                <a:gd name="connsiteX5" fmla="*/ 930561 w 940275"/>
                <a:gd name="connsiteY5" fmla="*/ 2010201 h 3618013"/>
                <a:gd name="connsiteX6" fmla="*/ 940275 w 940275"/>
                <a:gd name="connsiteY6" fmla="*/ 3618013 h 3618013"/>
                <a:gd name="connsiteX7" fmla="*/ 587492 w 940275"/>
                <a:gd name="connsiteY7" fmla="*/ 3385751 h 3618013"/>
                <a:gd name="connsiteX8" fmla="*/ 587492 w 940275"/>
                <a:gd name="connsiteY8" fmla="*/ 2085849 h 3618013"/>
                <a:gd name="connsiteX9" fmla="*/ 171974 w 940275"/>
                <a:gd name="connsiteY9" fmla="*/ 1222297 h 3618013"/>
                <a:gd name="connsiteX10" fmla="*/ 172884 w 940275"/>
                <a:gd name="connsiteY10" fmla="*/ 1221859 h 3618013"/>
                <a:gd name="connsiteX11" fmla="*/ 171593 w 940275"/>
                <a:gd name="connsiteY11" fmla="*/ 1221859 h 3618013"/>
                <a:gd name="connsiteX12" fmla="*/ 171593 w 940275"/>
                <a:gd name="connsiteY12" fmla="*/ 343186 h 3618013"/>
                <a:gd name="connsiteX13" fmla="*/ 0 w 940275"/>
                <a:gd name="connsiteY13" fmla="*/ 343186 h 3618013"/>
                <a:gd name="connsiteX14" fmla="*/ 343186 w 940275"/>
                <a:gd name="connsiteY14" fmla="*/ 0 h 3618013"/>
                <a:gd name="connsiteX0" fmla="*/ 343186 w 940275"/>
                <a:gd name="connsiteY0" fmla="*/ 0 h 3618013"/>
                <a:gd name="connsiteX1" fmla="*/ 686371 w 940275"/>
                <a:gd name="connsiteY1" fmla="*/ 343186 h 3618013"/>
                <a:gd name="connsiteX2" fmla="*/ 514778 w 940275"/>
                <a:gd name="connsiteY2" fmla="*/ 343186 h 3618013"/>
                <a:gd name="connsiteX3" fmla="*/ 514778 w 940275"/>
                <a:gd name="connsiteY3" fmla="*/ 1143503 h 3618013"/>
                <a:gd name="connsiteX4" fmla="*/ 931576 w 940275"/>
                <a:gd name="connsiteY4" fmla="*/ 2009713 h 3618013"/>
                <a:gd name="connsiteX5" fmla="*/ 930561 w 940275"/>
                <a:gd name="connsiteY5" fmla="*/ 2010201 h 3618013"/>
                <a:gd name="connsiteX6" fmla="*/ 940275 w 940275"/>
                <a:gd name="connsiteY6" fmla="*/ 3618013 h 3618013"/>
                <a:gd name="connsiteX7" fmla="*/ 587492 w 940275"/>
                <a:gd name="connsiteY7" fmla="*/ 3573059 h 3618013"/>
                <a:gd name="connsiteX8" fmla="*/ 587492 w 940275"/>
                <a:gd name="connsiteY8" fmla="*/ 2085849 h 3618013"/>
                <a:gd name="connsiteX9" fmla="*/ 171974 w 940275"/>
                <a:gd name="connsiteY9" fmla="*/ 1222297 h 3618013"/>
                <a:gd name="connsiteX10" fmla="*/ 172884 w 940275"/>
                <a:gd name="connsiteY10" fmla="*/ 1221859 h 3618013"/>
                <a:gd name="connsiteX11" fmla="*/ 171593 w 940275"/>
                <a:gd name="connsiteY11" fmla="*/ 1221859 h 3618013"/>
                <a:gd name="connsiteX12" fmla="*/ 171593 w 940275"/>
                <a:gd name="connsiteY12" fmla="*/ 343186 h 3618013"/>
                <a:gd name="connsiteX13" fmla="*/ 0 w 940275"/>
                <a:gd name="connsiteY13" fmla="*/ 343186 h 3618013"/>
                <a:gd name="connsiteX14" fmla="*/ 343186 w 940275"/>
                <a:gd name="connsiteY14" fmla="*/ 0 h 3618013"/>
                <a:gd name="connsiteX0" fmla="*/ 343186 w 931576"/>
                <a:gd name="connsiteY0" fmla="*/ 0 h 3603028"/>
                <a:gd name="connsiteX1" fmla="*/ 686371 w 931576"/>
                <a:gd name="connsiteY1" fmla="*/ 343186 h 3603028"/>
                <a:gd name="connsiteX2" fmla="*/ 514778 w 931576"/>
                <a:gd name="connsiteY2" fmla="*/ 343186 h 3603028"/>
                <a:gd name="connsiteX3" fmla="*/ 514778 w 931576"/>
                <a:gd name="connsiteY3" fmla="*/ 1143503 h 3603028"/>
                <a:gd name="connsiteX4" fmla="*/ 931576 w 931576"/>
                <a:gd name="connsiteY4" fmla="*/ 2009713 h 3603028"/>
                <a:gd name="connsiteX5" fmla="*/ 930561 w 931576"/>
                <a:gd name="connsiteY5" fmla="*/ 2010201 h 3603028"/>
                <a:gd name="connsiteX6" fmla="*/ 930561 w 931576"/>
                <a:gd name="connsiteY6" fmla="*/ 3603028 h 3603028"/>
                <a:gd name="connsiteX7" fmla="*/ 587492 w 931576"/>
                <a:gd name="connsiteY7" fmla="*/ 3573059 h 3603028"/>
                <a:gd name="connsiteX8" fmla="*/ 587492 w 931576"/>
                <a:gd name="connsiteY8" fmla="*/ 2085849 h 3603028"/>
                <a:gd name="connsiteX9" fmla="*/ 171974 w 931576"/>
                <a:gd name="connsiteY9" fmla="*/ 1222297 h 3603028"/>
                <a:gd name="connsiteX10" fmla="*/ 172884 w 931576"/>
                <a:gd name="connsiteY10" fmla="*/ 1221859 h 3603028"/>
                <a:gd name="connsiteX11" fmla="*/ 171593 w 931576"/>
                <a:gd name="connsiteY11" fmla="*/ 1221859 h 3603028"/>
                <a:gd name="connsiteX12" fmla="*/ 171593 w 931576"/>
                <a:gd name="connsiteY12" fmla="*/ 343186 h 3603028"/>
                <a:gd name="connsiteX13" fmla="*/ 0 w 931576"/>
                <a:gd name="connsiteY13" fmla="*/ 343186 h 3603028"/>
                <a:gd name="connsiteX14" fmla="*/ 343186 w 931576"/>
                <a:gd name="connsiteY14" fmla="*/ 0 h 3603028"/>
                <a:gd name="connsiteX0" fmla="*/ 343186 w 931576"/>
                <a:gd name="connsiteY0" fmla="*/ 0 h 3603028"/>
                <a:gd name="connsiteX1" fmla="*/ 686371 w 931576"/>
                <a:gd name="connsiteY1" fmla="*/ 343186 h 3603028"/>
                <a:gd name="connsiteX2" fmla="*/ 514778 w 931576"/>
                <a:gd name="connsiteY2" fmla="*/ 343186 h 3603028"/>
                <a:gd name="connsiteX3" fmla="*/ 514778 w 931576"/>
                <a:gd name="connsiteY3" fmla="*/ 1143503 h 3603028"/>
                <a:gd name="connsiteX4" fmla="*/ 931576 w 931576"/>
                <a:gd name="connsiteY4" fmla="*/ 2009713 h 3603028"/>
                <a:gd name="connsiteX5" fmla="*/ 930561 w 931576"/>
                <a:gd name="connsiteY5" fmla="*/ 2010201 h 3603028"/>
                <a:gd name="connsiteX6" fmla="*/ 930561 w 931576"/>
                <a:gd name="connsiteY6" fmla="*/ 3603028 h 3603028"/>
                <a:gd name="connsiteX7" fmla="*/ 587492 w 931576"/>
                <a:gd name="connsiteY7" fmla="*/ 3573060 h 3603028"/>
                <a:gd name="connsiteX8" fmla="*/ 587492 w 931576"/>
                <a:gd name="connsiteY8" fmla="*/ 2085849 h 3603028"/>
                <a:gd name="connsiteX9" fmla="*/ 171974 w 931576"/>
                <a:gd name="connsiteY9" fmla="*/ 1222297 h 3603028"/>
                <a:gd name="connsiteX10" fmla="*/ 172884 w 931576"/>
                <a:gd name="connsiteY10" fmla="*/ 1221859 h 3603028"/>
                <a:gd name="connsiteX11" fmla="*/ 171593 w 931576"/>
                <a:gd name="connsiteY11" fmla="*/ 1221859 h 3603028"/>
                <a:gd name="connsiteX12" fmla="*/ 171593 w 931576"/>
                <a:gd name="connsiteY12" fmla="*/ 343186 h 3603028"/>
                <a:gd name="connsiteX13" fmla="*/ 0 w 931576"/>
                <a:gd name="connsiteY13" fmla="*/ 343186 h 3603028"/>
                <a:gd name="connsiteX14" fmla="*/ 343186 w 931576"/>
                <a:gd name="connsiteY14" fmla="*/ 0 h 360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1576" h="3603028">
                  <a:moveTo>
                    <a:pt x="343186" y="0"/>
                  </a:moveTo>
                  <a:lnTo>
                    <a:pt x="686371" y="343186"/>
                  </a:lnTo>
                  <a:lnTo>
                    <a:pt x="514778" y="343186"/>
                  </a:lnTo>
                  <a:lnTo>
                    <a:pt x="514778" y="1143503"/>
                  </a:lnTo>
                  <a:lnTo>
                    <a:pt x="931576" y="2009713"/>
                  </a:lnTo>
                  <a:lnTo>
                    <a:pt x="930561" y="2010201"/>
                  </a:lnTo>
                  <a:lnTo>
                    <a:pt x="930561" y="3603028"/>
                  </a:lnTo>
                  <a:lnTo>
                    <a:pt x="587492" y="3573060"/>
                  </a:lnTo>
                  <a:lnTo>
                    <a:pt x="587492" y="2085849"/>
                  </a:lnTo>
                  <a:lnTo>
                    <a:pt x="171974" y="1222297"/>
                  </a:lnTo>
                  <a:lnTo>
                    <a:pt x="172884" y="1221859"/>
                  </a:lnTo>
                  <a:lnTo>
                    <a:pt x="171593" y="1221859"/>
                  </a:lnTo>
                  <a:lnTo>
                    <a:pt x="171593" y="343186"/>
                  </a:lnTo>
                  <a:lnTo>
                    <a:pt x="0" y="343186"/>
                  </a:lnTo>
                  <a:lnTo>
                    <a:pt x="343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AD3FE3EF-00F3-4E42-BC2C-9594E8B2D439}"/>
                </a:ext>
              </a:extLst>
            </p:cNvPr>
            <p:cNvSpPr/>
            <p:nvPr/>
          </p:nvSpPr>
          <p:spPr>
            <a:xfrm flipH="1">
              <a:off x="4244145" y="2644774"/>
              <a:ext cx="913432" cy="4232727"/>
            </a:xfrm>
            <a:custGeom>
              <a:avLst/>
              <a:gdLst>
                <a:gd name="connsiteX0" fmla="*/ 389262 w 1174093"/>
                <a:gd name="connsiteY0" fmla="*/ 0 h 3956502"/>
                <a:gd name="connsiteX1" fmla="*/ 778523 w 1174093"/>
                <a:gd name="connsiteY1" fmla="*/ 389262 h 3956502"/>
                <a:gd name="connsiteX2" fmla="*/ 583892 w 1174093"/>
                <a:gd name="connsiteY2" fmla="*/ 389262 h 3956502"/>
                <a:gd name="connsiteX3" fmla="*/ 583892 w 1174093"/>
                <a:gd name="connsiteY3" fmla="*/ 1645325 h 3956502"/>
                <a:gd name="connsiteX4" fmla="*/ 1160186 w 1174093"/>
                <a:gd name="connsiteY4" fmla="*/ 3290332 h 3956502"/>
                <a:gd name="connsiteX5" fmla="*/ 1167652 w 1174093"/>
                <a:gd name="connsiteY5" fmla="*/ 3290332 h 3956502"/>
                <a:gd name="connsiteX6" fmla="*/ 1167652 w 1174093"/>
                <a:gd name="connsiteY6" fmla="*/ 3311645 h 3956502"/>
                <a:gd name="connsiteX7" fmla="*/ 1174093 w 1174093"/>
                <a:gd name="connsiteY7" fmla="*/ 3330029 h 3956502"/>
                <a:gd name="connsiteX8" fmla="*/ 1167652 w 1174093"/>
                <a:gd name="connsiteY8" fmla="*/ 3332286 h 3956502"/>
                <a:gd name="connsiteX9" fmla="*/ 1167652 w 1174093"/>
                <a:gd name="connsiteY9" fmla="*/ 3956502 h 3956502"/>
                <a:gd name="connsiteX10" fmla="*/ 778523 w 1174093"/>
                <a:gd name="connsiteY10" fmla="*/ 3956502 h 3956502"/>
                <a:gd name="connsiteX11" fmla="*/ 778523 w 1174093"/>
                <a:gd name="connsiteY11" fmla="*/ 3377835 h 3956502"/>
                <a:gd name="connsiteX12" fmla="*/ 194929 w 1174093"/>
                <a:gd name="connsiteY12" fmla="*/ 1711987 h 3956502"/>
                <a:gd name="connsiteX13" fmla="*/ 229257 w 1174093"/>
                <a:gd name="connsiteY13" fmla="*/ 1699961 h 3956502"/>
                <a:gd name="connsiteX14" fmla="*/ 194631 w 1174093"/>
                <a:gd name="connsiteY14" fmla="*/ 1699961 h 3956502"/>
                <a:gd name="connsiteX15" fmla="*/ 194631 w 1174093"/>
                <a:gd name="connsiteY15" fmla="*/ 389262 h 3956502"/>
                <a:gd name="connsiteX16" fmla="*/ 0 w 1174093"/>
                <a:gd name="connsiteY16" fmla="*/ 389262 h 3956502"/>
                <a:gd name="connsiteX0" fmla="*/ 389262 w 1174093"/>
                <a:gd name="connsiteY0" fmla="*/ 0 h 4232727"/>
                <a:gd name="connsiteX1" fmla="*/ 778523 w 1174093"/>
                <a:gd name="connsiteY1" fmla="*/ 389262 h 4232727"/>
                <a:gd name="connsiteX2" fmla="*/ 583892 w 1174093"/>
                <a:gd name="connsiteY2" fmla="*/ 389262 h 4232727"/>
                <a:gd name="connsiteX3" fmla="*/ 583892 w 1174093"/>
                <a:gd name="connsiteY3" fmla="*/ 1645325 h 4232727"/>
                <a:gd name="connsiteX4" fmla="*/ 1160186 w 1174093"/>
                <a:gd name="connsiteY4" fmla="*/ 3290332 h 4232727"/>
                <a:gd name="connsiteX5" fmla="*/ 1167652 w 1174093"/>
                <a:gd name="connsiteY5" fmla="*/ 3290332 h 4232727"/>
                <a:gd name="connsiteX6" fmla="*/ 1167652 w 1174093"/>
                <a:gd name="connsiteY6" fmla="*/ 3311645 h 4232727"/>
                <a:gd name="connsiteX7" fmla="*/ 1174093 w 1174093"/>
                <a:gd name="connsiteY7" fmla="*/ 3330029 h 4232727"/>
                <a:gd name="connsiteX8" fmla="*/ 1167652 w 1174093"/>
                <a:gd name="connsiteY8" fmla="*/ 3332286 h 4232727"/>
                <a:gd name="connsiteX9" fmla="*/ 1167652 w 1174093"/>
                <a:gd name="connsiteY9" fmla="*/ 4232727 h 4232727"/>
                <a:gd name="connsiteX10" fmla="*/ 778523 w 1174093"/>
                <a:gd name="connsiteY10" fmla="*/ 3956502 h 4232727"/>
                <a:gd name="connsiteX11" fmla="*/ 778523 w 1174093"/>
                <a:gd name="connsiteY11" fmla="*/ 3377835 h 4232727"/>
                <a:gd name="connsiteX12" fmla="*/ 194929 w 1174093"/>
                <a:gd name="connsiteY12" fmla="*/ 1711987 h 4232727"/>
                <a:gd name="connsiteX13" fmla="*/ 229257 w 1174093"/>
                <a:gd name="connsiteY13" fmla="*/ 1699961 h 4232727"/>
                <a:gd name="connsiteX14" fmla="*/ 194631 w 1174093"/>
                <a:gd name="connsiteY14" fmla="*/ 1699961 h 4232727"/>
                <a:gd name="connsiteX15" fmla="*/ 194631 w 1174093"/>
                <a:gd name="connsiteY15" fmla="*/ 389262 h 4232727"/>
                <a:gd name="connsiteX16" fmla="*/ 0 w 1174093"/>
                <a:gd name="connsiteY16" fmla="*/ 389262 h 4232727"/>
                <a:gd name="connsiteX17" fmla="*/ 389262 w 1174093"/>
                <a:gd name="connsiteY17" fmla="*/ 0 h 4232727"/>
                <a:gd name="connsiteX0" fmla="*/ 389262 w 1174093"/>
                <a:gd name="connsiteY0" fmla="*/ 0 h 4232727"/>
                <a:gd name="connsiteX1" fmla="*/ 778523 w 1174093"/>
                <a:gd name="connsiteY1" fmla="*/ 389262 h 4232727"/>
                <a:gd name="connsiteX2" fmla="*/ 583892 w 1174093"/>
                <a:gd name="connsiteY2" fmla="*/ 389262 h 4232727"/>
                <a:gd name="connsiteX3" fmla="*/ 583892 w 1174093"/>
                <a:gd name="connsiteY3" fmla="*/ 1645325 h 4232727"/>
                <a:gd name="connsiteX4" fmla="*/ 1160186 w 1174093"/>
                <a:gd name="connsiteY4" fmla="*/ 3290332 h 4232727"/>
                <a:gd name="connsiteX5" fmla="*/ 1167652 w 1174093"/>
                <a:gd name="connsiteY5" fmla="*/ 3290332 h 4232727"/>
                <a:gd name="connsiteX6" fmla="*/ 1167652 w 1174093"/>
                <a:gd name="connsiteY6" fmla="*/ 3311645 h 4232727"/>
                <a:gd name="connsiteX7" fmla="*/ 1174093 w 1174093"/>
                <a:gd name="connsiteY7" fmla="*/ 3330029 h 4232727"/>
                <a:gd name="connsiteX8" fmla="*/ 1167652 w 1174093"/>
                <a:gd name="connsiteY8" fmla="*/ 3332286 h 4232727"/>
                <a:gd name="connsiteX9" fmla="*/ 1167652 w 1174093"/>
                <a:gd name="connsiteY9" fmla="*/ 4232727 h 4232727"/>
                <a:gd name="connsiteX10" fmla="*/ 766280 w 1174093"/>
                <a:gd name="connsiteY10" fmla="*/ 4194627 h 4232727"/>
                <a:gd name="connsiteX11" fmla="*/ 778523 w 1174093"/>
                <a:gd name="connsiteY11" fmla="*/ 3377835 h 4232727"/>
                <a:gd name="connsiteX12" fmla="*/ 194929 w 1174093"/>
                <a:gd name="connsiteY12" fmla="*/ 1711987 h 4232727"/>
                <a:gd name="connsiteX13" fmla="*/ 229257 w 1174093"/>
                <a:gd name="connsiteY13" fmla="*/ 1699961 h 4232727"/>
                <a:gd name="connsiteX14" fmla="*/ 194631 w 1174093"/>
                <a:gd name="connsiteY14" fmla="*/ 1699961 h 4232727"/>
                <a:gd name="connsiteX15" fmla="*/ 194631 w 1174093"/>
                <a:gd name="connsiteY15" fmla="*/ 389262 h 4232727"/>
                <a:gd name="connsiteX16" fmla="*/ 0 w 1174093"/>
                <a:gd name="connsiteY16" fmla="*/ 389262 h 4232727"/>
                <a:gd name="connsiteX17" fmla="*/ 389262 w 1174093"/>
                <a:gd name="connsiteY17" fmla="*/ 0 h 4232727"/>
                <a:gd name="connsiteX0" fmla="*/ 389262 w 1174093"/>
                <a:gd name="connsiteY0" fmla="*/ 0 h 4232727"/>
                <a:gd name="connsiteX1" fmla="*/ 778523 w 1174093"/>
                <a:gd name="connsiteY1" fmla="*/ 389262 h 4232727"/>
                <a:gd name="connsiteX2" fmla="*/ 583892 w 1174093"/>
                <a:gd name="connsiteY2" fmla="*/ 389262 h 4232727"/>
                <a:gd name="connsiteX3" fmla="*/ 583892 w 1174093"/>
                <a:gd name="connsiteY3" fmla="*/ 1645325 h 4232727"/>
                <a:gd name="connsiteX4" fmla="*/ 1160186 w 1174093"/>
                <a:gd name="connsiteY4" fmla="*/ 3290332 h 4232727"/>
                <a:gd name="connsiteX5" fmla="*/ 1167652 w 1174093"/>
                <a:gd name="connsiteY5" fmla="*/ 3290332 h 4232727"/>
                <a:gd name="connsiteX6" fmla="*/ 1167652 w 1174093"/>
                <a:gd name="connsiteY6" fmla="*/ 3311645 h 4232727"/>
                <a:gd name="connsiteX7" fmla="*/ 1174093 w 1174093"/>
                <a:gd name="connsiteY7" fmla="*/ 3330029 h 4232727"/>
                <a:gd name="connsiteX8" fmla="*/ 1167652 w 1174093"/>
                <a:gd name="connsiteY8" fmla="*/ 3332286 h 4232727"/>
                <a:gd name="connsiteX9" fmla="*/ 1167652 w 1174093"/>
                <a:gd name="connsiteY9" fmla="*/ 4232727 h 4232727"/>
                <a:gd name="connsiteX10" fmla="*/ 778523 w 1174093"/>
                <a:gd name="connsiteY10" fmla="*/ 4232727 h 4232727"/>
                <a:gd name="connsiteX11" fmla="*/ 778523 w 1174093"/>
                <a:gd name="connsiteY11" fmla="*/ 3377835 h 4232727"/>
                <a:gd name="connsiteX12" fmla="*/ 194929 w 1174093"/>
                <a:gd name="connsiteY12" fmla="*/ 1711987 h 4232727"/>
                <a:gd name="connsiteX13" fmla="*/ 229257 w 1174093"/>
                <a:gd name="connsiteY13" fmla="*/ 1699961 h 4232727"/>
                <a:gd name="connsiteX14" fmla="*/ 194631 w 1174093"/>
                <a:gd name="connsiteY14" fmla="*/ 1699961 h 4232727"/>
                <a:gd name="connsiteX15" fmla="*/ 194631 w 1174093"/>
                <a:gd name="connsiteY15" fmla="*/ 389262 h 4232727"/>
                <a:gd name="connsiteX16" fmla="*/ 0 w 1174093"/>
                <a:gd name="connsiteY16" fmla="*/ 389262 h 4232727"/>
                <a:gd name="connsiteX17" fmla="*/ 389262 w 1174093"/>
                <a:gd name="connsiteY17" fmla="*/ 0 h 423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4093" h="4232727">
                  <a:moveTo>
                    <a:pt x="389262" y="0"/>
                  </a:moveTo>
                  <a:lnTo>
                    <a:pt x="778523" y="389262"/>
                  </a:lnTo>
                  <a:lnTo>
                    <a:pt x="583892" y="389262"/>
                  </a:lnTo>
                  <a:lnTo>
                    <a:pt x="583892" y="1645325"/>
                  </a:lnTo>
                  <a:lnTo>
                    <a:pt x="1160186" y="3290332"/>
                  </a:lnTo>
                  <a:lnTo>
                    <a:pt x="1167652" y="3290332"/>
                  </a:lnTo>
                  <a:lnTo>
                    <a:pt x="1167652" y="3311645"/>
                  </a:lnTo>
                  <a:lnTo>
                    <a:pt x="1174093" y="3330029"/>
                  </a:lnTo>
                  <a:lnTo>
                    <a:pt x="1167652" y="3332286"/>
                  </a:lnTo>
                  <a:lnTo>
                    <a:pt x="1167652" y="4232727"/>
                  </a:lnTo>
                  <a:lnTo>
                    <a:pt x="778523" y="4232727"/>
                  </a:lnTo>
                  <a:lnTo>
                    <a:pt x="778523" y="3377835"/>
                  </a:lnTo>
                  <a:lnTo>
                    <a:pt x="194929" y="1711987"/>
                  </a:lnTo>
                  <a:lnTo>
                    <a:pt x="229257" y="1699961"/>
                  </a:lnTo>
                  <a:lnTo>
                    <a:pt x="194631" y="1699961"/>
                  </a:lnTo>
                  <a:lnTo>
                    <a:pt x="194631" y="389262"/>
                  </a:lnTo>
                  <a:lnTo>
                    <a:pt x="0" y="389262"/>
                  </a:lnTo>
                  <a:lnTo>
                    <a:pt x="389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D97BA876-1DDB-4144-A7CF-82707CF41385}"/>
              </a:ext>
            </a:extLst>
          </p:cNvPr>
          <p:cNvGrpSpPr/>
          <p:nvPr/>
        </p:nvGrpSpPr>
        <p:grpSpPr>
          <a:xfrm>
            <a:off x="9322738" y="3412455"/>
            <a:ext cx="2207354" cy="893296"/>
            <a:chOff x="9023213" y="2973444"/>
            <a:chExt cx="2207354" cy="893296"/>
          </a:xfrm>
        </p:grpSpPr>
        <p:grpSp>
          <p:nvGrpSpPr>
            <p:cNvPr id="18" name="Group 66">
              <a:extLst>
                <a:ext uri="{FF2B5EF4-FFF2-40B4-BE49-F238E27FC236}">
                  <a16:creationId xmlns:a16="http://schemas.microsoft.com/office/drawing/2014/main" id="{F332F0EA-ECCF-4B62-991D-06BB6C11F424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23" name="Oval 72">
                <a:extLst>
                  <a:ext uri="{FF2B5EF4-FFF2-40B4-BE49-F238E27FC236}">
                    <a16:creationId xmlns:a16="http://schemas.microsoft.com/office/drawing/2014/main" id="{3A57297F-8B52-4239-9E8A-63F0A8791EB5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4" name="Chevron 60">
                <a:extLst>
                  <a:ext uri="{FF2B5EF4-FFF2-40B4-BE49-F238E27FC236}">
                    <a16:creationId xmlns:a16="http://schemas.microsoft.com/office/drawing/2014/main" id="{44F56FC2-7015-40DB-B904-3B1326956D14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9" name="Group 67">
              <a:extLst>
                <a:ext uri="{FF2B5EF4-FFF2-40B4-BE49-F238E27FC236}">
                  <a16:creationId xmlns:a16="http://schemas.microsoft.com/office/drawing/2014/main" id="{07F91FB9-17D9-4A3D-A8D6-CB1D5D67942F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E08F3C-A130-4F47-9CDD-DDE146BDEAA9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DE1A2A-CDD9-46EE-9D3D-F8E8BC8F2E35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A91B10-E599-426B-A10F-D9B70C368FA1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5" name="Group 91">
            <a:extLst>
              <a:ext uri="{FF2B5EF4-FFF2-40B4-BE49-F238E27FC236}">
                <a16:creationId xmlns:a16="http://schemas.microsoft.com/office/drawing/2014/main" id="{7B3D8477-75B4-4EFB-85DC-8476B2081917}"/>
              </a:ext>
            </a:extLst>
          </p:cNvPr>
          <p:cNvGrpSpPr/>
          <p:nvPr/>
        </p:nvGrpSpPr>
        <p:grpSpPr>
          <a:xfrm flipH="1">
            <a:off x="661909" y="3412455"/>
            <a:ext cx="2207354" cy="893296"/>
            <a:chOff x="9023213" y="2973444"/>
            <a:chExt cx="2207354" cy="893296"/>
          </a:xfrm>
        </p:grpSpPr>
        <p:grpSp>
          <p:nvGrpSpPr>
            <p:cNvPr id="26" name="Group 108">
              <a:extLst>
                <a:ext uri="{FF2B5EF4-FFF2-40B4-BE49-F238E27FC236}">
                  <a16:creationId xmlns:a16="http://schemas.microsoft.com/office/drawing/2014/main" id="{79A80D22-C554-477B-A281-8F8DB9E85C96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31" name="Oval 113">
                <a:extLst>
                  <a:ext uri="{FF2B5EF4-FFF2-40B4-BE49-F238E27FC236}">
                    <a16:creationId xmlns:a16="http://schemas.microsoft.com/office/drawing/2014/main" id="{369B04F9-88FC-41C7-894B-66C8F4BD5C69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2" name="Chevron 60">
                <a:extLst>
                  <a:ext uri="{FF2B5EF4-FFF2-40B4-BE49-F238E27FC236}">
                    <a16:creationId xmlns:a16="http://schemas.microsoft.com/office/drawing/2014/main" id="{AC976C92-35AF-4D6D-A8C1-434FC638839A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27" name="Group 109">
              <a:extLst>
                <a:ext uri="{FF2B5EF4-FFF2-40B4-BE49-F238E27FC236}">
                  <a16:creationId xmlns:a16="http://schemas.microsoft.com/office/drawing/2014/main" id="{A39471E9-09D7-45F9-9134-891BD68F06D7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E90507-E964-4685-8F6C-76E2D27F02F2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C0D6A0-3C04-4415-9411-E58258C286CB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F8020F-6E24-4BEE-A81E-011ED74E1B32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3" name="Group 74">
            <a:extLst>
              <a:ext uri="{FF2B5EF4-FFF2-40B4-BE49-F238E27FC236}">
                <a16:creationId xmlns:a16="http://schemas.microsoft.com/office/drawing/2014/main" id="{A543BA75-F57C-4D93-83ED-3663F97268F6}"/>
              </a:ext>
            </a:extLst>
          </p:cNvPr>
          <p:cNvGrpSpPr/>
          <p:nvPr/>
        </p:nvGrpSpPr>
        <p:grpSpPr>
          <a:xfrm>
            <a:off x="8531404" y="1673113"/>
            <a:ext cx="2207354" cy="893296"/>
            <a:chOff x="9023213" y="2973444"/>
            <a:chExt cx="2207354" cy="893296"/>
          </a:xfrm>
        </p:grpSpPr>
        <p:grpSp>
          <p:nvGrpSpPr>
            <p:cNvPr id="34" name="Group 75">
              <a:extLst>
                <a:ext uri="{FF2B5EF4-FFF2-40B4-BE49-F238E27FC236}">
                  <a16:creationId xmlns:a16="http://schemas.microsoft.com/office/drawing/2014/main" id="{9FB5F5D1-A148-4C17-8316-E3191A832B71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39" name="Oval 80">
                <a:extLst>
                  <a:ext uri="{FF2B5EF4-FFF2-40B4-BE49-F238E27FC236}">
                    <a16:creationId xmlns:a16="http://schemas.microsoft.com/office/drawing/2014/main" id="{5F456193-5C58-4235-A4FF-88F1709EFC73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0" name="Chevron 60">
                <a:extLst>
                  <a:ext uri="{FF2B5EF4-FFF2-40B4-BE49-F238E27FC236}">
                    <a16:creationId xmlns:a16="http://schemas.microsoft.com/office/drawing/2014/main" id="{A80C52CD-A1F9-4860-A2D5-AF2380F93D8D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35" name="Group 76">
              <a:extLst>
                <a:ext uri="{FF2B5EF4-FFF2-40B4-BE49-F238E27FC236}">
                  <a16:creationId xmlns:a16="http://schemas.microsoft.com/office/drawing/2014/main" id="{4E8A05EF-7412-46E2-840D-AEA28AAC7869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6860970-5BF6-440D-B4DE-27B6AB2E0070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CA4B190-7BEB-4829-9F5B-A521158E51F2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06734B4-6A10-4451-ACA3-10C07BB441A2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1" name="Group 82">
            <a:extLst>
              <a:ext uri="{FF2B5EF4-FFF2-40B4-BE49-F238E27FC236}">
                <a16:creationId xmlns:a16="http://schemas.microsoft.com/office/drawing/2014/main" id="{E1305809-B606-4EB2-BC44-44237EAC77C4}"/>
              </a:ext>
            </a:extLst>
          </p:cNvPr>
          <p:cNvGrpSpPr/>
          <p:nvPr/>
        </p:nvGrpSpPr>
        <p:grpSpPr>
          <a:xfrm>
            <a:off x="8531404" y="5151796"/>
            <a:ext cx="2207354" cy="893296"/>
            <a:chOff x="9023213" y="2973444"/>
            <a:chExt cx="2207354" cy="893296"/>
          </a:xfrm>
        </p:grpSpPr>
        <p:grpSp>
          <p:nvGrpSpPr>
            <p:cNvPr id="42" name="Group 83">
              <a:extLst>
                <a:ext uri="{FF2B5EF4-FFF2-40B4-BE49-F238E27FC236}">
                  <a16:creationId xmlns:a16="http://schemas.microsoft.com/office/drawing/2014/main" id="{759B4C5A-F8DC-426B-ABD6-47C829EB126F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47" name="Oval 88">
                <a:extLst>
                  <a:ext uri="{FF2B5EF4-FFF2-40B4-BE49-F238E27FC236}">
                    <a16:creationId xmlns:a16="http://schemas.microsoft.com/office/drawing/2014/main" id="{A388DFAE-412A-418E-B334-FCFAE31B5903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8" name="Chevron 60">
                <a:extLst>
                  <a:ext uri="{FF2B5EF4-FFF2-40B4-BE49-F238E27FC236}">
                    <a16:creationId xmlns:a16="http://schemas.microsoft.com/office/drawing/2014/main" id="{4C023996-8840-4385-A576-BDDE76B06293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43" name="Group 84">
              <a:extLst>
                <a:ext uri="{FF2B5EF4-FFF2-40B4-BE49-F238E27FC236}">
                  <a16:creationId xmlns:a16="http://schemas.microsoft.com/office/drawing/2014/main" id="{2B50DDE0-4F44-48AA-AE72-C8E50A411CE6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F1A6061-8771-43C4-B5BB-2421F4F3FF7D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F342026-674C-4E4D-8AF8-CD6C7D427C49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9E4B823-BC01-4515-A4A8-2838D5D56C1C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9" name="Group 92">
            <a:extLst>
              <a:ext uri="{FF2B5EF4-FFF2-40B4-BE49-F238E27FC236}">
                <a16:creationId xmlns:a16="http://schemas.microsoft.com/office/drawing/2014/main" id="{9FD7341F-760C-470B-880A-BABAF46E0DD0}"/>
              </a:ext>
            </a:extLst>
          </p:cNvPr>
          <p:cNvGrpSpPr/>
          <p:nvPr/>
        </p:nvGrpSpPr>
        <p:grpSpPr>
          <a:xfrm flipH="1">
            <a:off x="1453242" y="1673113"/>
            <a:ext cx="2207354" cy="893296"/>
            <a:chOff x="9023213" y="2973444"/>
            <a:chExt cx="2207354" cy="893296"/>
          </a:xfrm>
        </p:grpSpPr>
        <p:grpSp>
          <p:nvGrpSpPr>
            <p:cNvPr id="50" name="Group 101">
              <a:extLst>
                <a:ext uri="{FF2B5EF4-FFF2-40B4-BE49-F238E27FC236}">
                  <a16:creationId xmlns:a16="http://schemas.microsoft.com/office/drawing/2014/main" id="{60038C4F-2F48-48DD-9CF1-033B88D871D2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55" name="Oval 106">
                <a:extLst>
                  <a:ext uri="{FF2B5EF4-FFF2-40B4-BE49-F238E27FC236}">
                    <a16:creationId xmlns:a16="http://schemas.microsoft.com/office/drawing/2014/main" id="{ACD8BC42-442B-438A-B4E6-DB9A94A3C517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56" name="Chevron 60">
                <a:extLst>
                  <a:ext uri="{FF2B5EF4-FFF2-40B4-BE49-F238E27FC236}">
                    <a16:creationId xmlns:a16="http://schemas.microsoft.com/office/drawing/2014/main" id="{EC1CC41A-CE11-43CF-87D4-1822406BD76A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51" name="Group 102">
              <a:extLst>
                <a:ext uri="{FF2B5EF4-FFF2-40B4-BE49-F238E27FC236}">
                  <a16:creationId xmlns:a16="http://schemas.microsoft.com/office/drawing/2014/main" id="{ECEC472E-8FE7-4168-87C9-3003E3BC0C5F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04A12C-F158-4FBE-ADBD-E8EB748F007A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2ACD73-2F5A-44E6-824A-CA6F15B2302B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3D96A4D-0BC1-4FFC-924F-BDE5EC445C37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57" name="Group 93">
            <a:extLst>
              <a:ext uri="{FF2B5EF4-FFF2-40B4-BE49-F238E27FC236}">
                <a16:creationId xmlns:a16="http://schemas.microsoft.com/office/drawing/2014/main" id="{900A8C33-58D4-42CE-B78B-CD8276E98AF4}"/>
              </a:ext>
            </a:extLst>
          </p:cNvPr>
          <p:cNvGrpSpPr/>
          <p:nvPr/>
        </p:nvGrpSpPr>
        <p:grpSpPr>
          <a:xfrm flipH="1">
            <a:off x="1453242" y="5151796"/>
            <a:ext cx="2207354" cy="893296"/>
            <a:chOff x="9023213" y="2973444"/>
            <a:chExt cx="2207354" cy="893296"/>
          </a:xfrm>
        </p:grpSpPr>
        <p:grpSp>
          <p:nvGrpSpPr>
            <p:cNvPr id="58" name="Group 94">
              <a:extLst>
                <a:ext uri="{FF2B5EF4-FFF2-40B4-BE49-F238E27FC236}">
                  <a16:creationId xmlns:a16="http://schemas.microsoft.com/office/drawing/2014/main" id="{C4226534-716B-498A-908F-28E0DE20E726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63" name="Oval 99">
                <a:extLst>
                  <a:ext uri="{FF2B5EF4-FFF2-40B4-BE49-F238E27FC236}">
                    <a16:creationId xmlns:a16="http://schemas.microsoft.com/office/drawing/2014/main" id="{EF33EA59-086E-438E-8C7E-9D58271ADD88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64" name="Chevron 60">
                <a:extLst>
                  <a:ext uri="{FF2B5EF4-FFF2-40B4-BE49-F238E27FC236}">
                    <a16:creationId xmlns:a16="http://schemas.microsoft.com/office/drawing/2014/main" id="{084B8378-0DFB-4C0B-808B-6ECDAC38637F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59" name="Group 95">
              <a:extLst>
                <a:ext uri="{FF2B5EF4-FFF2-40B4-BE49-F238E27FC236}">
                  <a16:creationId xmlns:a16="http://schemas.microsoft.com/office/drawing/2014/main" id="{33CAD8DE-138D-48F1-8D58-57D1DC3ED6C6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A8BED10-93E1-4626-A6FB-4124E57E71CE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D4B6097-EDEF-411E-BB92-CBCA0640AA33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74784BA-C470-4B0E-B841-CDEA8A7F3DC4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F24DCDE4-B4DC-45B8-A06F-9FF4159828E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F2417085-91DE-4CE4-9576-48F5C4E877D5}"/>
              </a:ext>
            </a:extLst>
          </p:cNvPr>
          <p:cNvGrpSpPr/>
          <p:nvPr/>
        </p:nvGrpSpPr>
        <p:grpSpPr>
          <a:xfrm>
            <a:off x="2780203" y="1299391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487A9E32-1EAD-47E4-B457-0AE08CC3F431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FEFD87EB-AEE9-4EF8-9814-AEFDB2F157E5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01779DE6-F6C2-4A66-AE91-1273FBFD0ED7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BD3B2AE7-8AE7-41A2-8E8C-93D62FBF68F3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C2433420-8211-4CD5-BD21-3738D092B9AE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1C0B6C2F-6B39-49DD-8927-0A90ABE91820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35A1F45B-8CB6-4136-820C-25D799C9ABCC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DBD05E32-A506-4D04-9B89-1594874D82C8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6B84A151-0C30-4108-A8AA-943534284BB3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52797C65-CEE3-4862-B6CC-7C191EA818E3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FE421F1A-973A-4CCE-B74B-83BC9999BAEB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D47B17D7-CD78-484E-841E-B4457E07CBB2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oup 1">
              <a:extLst>
                <a:ext uri="{FF2B5EF4-FFF2-40B4-BE49-F238E27FC236}">
                  <a16:creationId xmlns:a16="http://schemas.microsoft.com/office/drawing/2014/main" id="{B817B47A-B9A4-4968-B2E7-CCD9264C0B70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31" name="Oval 26">
                <a:extLst>
                  <a:ext uri="{FF2B5EF4-FFF2-40B4-BE49-F238E27FC236}">
                    <a16:creationId xmlns:a16="http://schemas.microsoft.com/office/drawing/2014/main" id="{29CF4BAC-ABDA-4863-BACE-7FD977F630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27">
                <a:extLst>
                  <a:ext uri="{FF2B5EF4-FFF2-40B4-BE49-F238E27FC236}">
                    <a16:creationId xmlns:a16="http://schemas.microsoft.com/office/drawing/2014/main" id="{F8AA1F37-CB4C-473D-84FF-D27E013C11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28">
                <a:extLst>
                  <a:ext uri="{FF2B5EF4-FFF2-40B4-BE49-F238E27FC236}">
                    <a16:creationId xmlns:a16="http://schemas.microsoft.com/office/drawing/2014/main" id="{0D94BCCB-6AA7-4782-BC95-583C06A47D72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29">
                <a:extLst>
                  <a:ext uri="{FF2B5EF4-FFF2-40B4-BE49-F238E27FC236}">
                    <a16:creationId xmlns:a16="http://schemas.microsoft.com/office/drawing/2014/main" id="{6B4FCB48-45B1-47D3-BB47-79CF0C263A05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399465C2-434E-480C-B5F2-298B94A2FEA6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370FF5-A581-4B51-950B-37F26A604A5B}"/>
              </a:ext>
            </a:extLst>
          </p:cNvPr>
          <p:cNvSpPr txBox="1"/>
          <p:nvPr/>
        </p:nvSpPr>
        <p:spPr>
          <a:xfrm>
            <a:off x="6604517" y="1824221"/>
            <a:ext cx="48291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0D718-79B2-427B-AFEB-80292892B375}"/>
              </a:ext>
            </a:extLst>
          </p:cNvPr>
          <p:cNvSpPr txBox="1"/>
          <p:nvPr/>
        </p:nvSpPr>
        <p:spPr>
          <a:xfrm>
            <a:off x="6604517" y="3546191"/>
            <a:ext cx="482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" name="Rectangle 82">
            <a:extLst>
              <a:ext uri="{FF2B5EF4-FFF2-40B4-BE49-F238E27FC236}">
                <a16:creationId xmlns:a16="http://schemas.microsoft.com/office/drawing/2014/main" id="{C3795450-FE97-44E5-B76C-459734532576}"/>
              </a:ext>
            </a:extLst>
          </p:cNvPr>
          <p:cNvSpPr/>
          <p:nvPr/>
        </p:nvSpPr>
        <p:spPr>
          <a:xfrm>
            <a:off x="8199190" y="5303410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83">
            <a:extLst>
              <a:ext uri="{FF2B5EF4-FFF2-40B4-BE49-F238E27FC236}">
                <a16:creationId xmlns:a16="http://schemas.microsoft.com/office/drawing/2014/main" id="{45566CF5-8EC5-4D17-B15D-A0BF1A2D3CA3}"/>
              </a:ext>
            </a:extLst>
          </p:cNvPr>
          <p:cNvSpPr/>
          <p:nvPr/>
        </p:nvSpPr>
        <p:spPr>
          <a:xfrm>
            <a:off x="9814117" y="5292121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C9678-4DE6-4EAA-B50E-FC36915B0433}"/>
              </a:ext>
            </a:extLst>
          </p:cNvPr>
          <p:cNvSpPr txBox="1"/>
          <p:nvPr/>
        </p:nvSpPr>
        <p:spPr>
          <a:xfrm>
            <a:off x="6841622" y="57339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80B72B-6EF5-4920-9A90-84C66ADEF6CE}"/>
              </a:ext>
            </a:extLst>
          </p:cNvPr>
          <p:cNvSpPr txBox="1"/>
          <p:nvPr/>
        </p:nvSpPr>
        <p:spPr>
          <a:xfrm>
            <a:off x="8456549" y="57339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7362B6-941E-4E8A-9C5F-AC02B5CCE537}"/>
              </a:ext>
            </a:extLst>
          </p:cNvPr>
          <p:cNvSpPr txBox="1"/>
          <p:nvPr/>
        </p:nvSpPr>
        <p:spPr>
          <a:xfrm>
            <a:off x="10071476" y="57339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Freeform: Shape 87">
            <a:extLst>
              <a:ext uri="{FF2B5EF4-FFF2-40B4-BE49-F238E27FC236}">
                <a16:creationId xmlns:a16="http://schemas.microsoft.com/office/drawing/2014/main" id="{2CEDE1C9-245E-4C7E-BD15-4386E791D45C}"/>
              </a:ext>
            </a:extLst>
          </p:cNvPr>
          <p:cNvSpPr/>
          <p:nvPr/>
        </p:nvSpPr>
        <p:spPr>
          <a:xfrm>
            <a:off x="8860686" y="5155713"/>
            <a:ext cx="495103" cy="567557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88">
            <a:extLst>
              <a:ext uri="{FF2B5EF4-FFF2-40B4-BE49-F238E27FC236}">
                <a16:creationId xmlns:a16="http://schemas.microsoft.com/office/drawing/2014/main" id="{CB5C7DA8-B7A0-4D6E-BB44-44E54A7A2B88}"/>
              </a:ext>
            </a:extLst>
          </p:cNvPr>
          <p:cNvSpPr/>
          <p:nvPr/>
        </p:nvSpPr>
        <p:spPr>
          <a:xfrm>
            <a:off x="7167014" y="5207239"/>
            <a:ext cx="494189" cy="496869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89">
            <a:extLst>
              <a:ext uri="{FF2B5EF4-FFF2-40B4-BE49-F238E27FC236}">
                <a16:creationId xmlns:a16="http://schemas.microsoft.com/office/drawing/2014/main" id="{3453C99C-4B26-4E7F-B5FB-C169C9835684}"/>
              </a:ext>
            </a:extLst>
          </p:cNvPr>
          <p:cNvSpPr/>
          <p:nvPr/>
        </p:nvSpPr>
        <p:spPr>
          <a:xfrm>
            <a:off x="10386762" y="5303411"/>
            <a:ext cx="566813" cy="289908"/>
          </a:xfrm>
          <a:custGeom>
            <a:avLst/>
            <a:gdLst>
              <a:gd name="connsiteX0" fmla="*/ 694373 w 833989"/>
              <a:gd name="connsiteY0" fmla="*/ 288907 h 426560"/>
              <a:gd name="connsiteX1" fmla="*/ 762812 w 833989"/>
              <a:gd name="connsiteY1" fmla="*/ 288907 h 426560"/>
              <a:gd name="connsiteX2" fmla="*/ 830282 w 833989"/>
              <a:gd name="connsiteY2" fmla="*/ 288907 h 426560"/>
              <a:gd name="connsiteX3" fmla="*/ 833577 w 833989"/>
              <a:gd name="connsiteY3" fmla="*/ 292784 h 426560"/>
              <a:gd name="connsiteX4" fmla="*/ 833771 w 833989"/>
              <a:gd name="connsiteY4" fmla="*/ 336407 h 426560"/>
              <a:gd name="connsiteX5" fmla="*/ 830863 w 833989"/>
              <a:gd name="connsiteY5" fmla="*/ 340478 h 426560"/>
              <a:gd name="connsiteX6" fmla="*/ 777547 w 833989"/>
              <a:gd name="connsiteY6" fmla="*/ 359285 h 426560"/>
              <a:gd name="connsiteX7" fmla="*/ 773475 w 833989"/>
              <a:gd name="connsiteY7" fmla="*/ 360060 h 426560"/>
              <a:gd name="connsiteX8" fmla="*/ 727720 w 833989"/>
              <a:gd name="connsiteY8" fmla="*/ 360060 h 426560"/>
              <a:gd name="connsiteX9" fmla="*/ 724618 w 833989"/>
              <a:gd name="connsiteY9" fmla="*/ 357152 h 426560"/>
              <a:gd name="connsiteX10" fmla="*/ 693597 w 833989"/>
              <a:gd name="connsiteY10" fmla="*/ 291039 h 426560"/>
              <a:gd name="connsiteX11" fmla="*/ 692240 w 833989"/>
              <a:gd name="connsiteY11" fmla="*/ 289488 h 426560"/>
              <a:gd name="connsiteX12" fmla="*/ 694373 w 833989"/>
              <a:gd name="connsiteY12" fmla="*/ 288907 h 426560"/>
              <a:gd name="connsiteX13" fmla="*/ 638148 w 833989"/>
              <a:gd name="connsiteY13" fmla="*/ 288519 h 426560"/>
              <a:gd name="connsiteX14" fmla="*/ 706975 w 833989"/>
              <a:gd name="connsiteY14" fmla="*/ 357540 h 426560"/>
              <a:gd name="connsiteX15" fmla="*/ 637954 w 833989"/>
              <a:gd name="connsiteY15" fmla="*/ 426560 h 426560"/>
              <a:gd name="connsiteX16" fmla="*/ 568934 w 833989"/>
              <a:gd name="connsiteY16" fmla="*/ 357346 h 426560"/>
              <a:gd name="connsiteX17" fmla="*/ 638148 w 833989"/>
              <a:gd name="connsiteY17" fmla="*/ 288519 h 426560"/>
              <a:gd name="connsiteX18" fmla="*/ 116423 w 833989"/>
              <a:gd name="connsiteY18" fmla="*/ 288519 h 426560"/>
              <a:gd name="connsiteX19" fmla="*/ 185250 w 833989"/>
              <a:gd name="connsiteY19" fmla="*/ 357733 h 426560"/>
              <a:gd name="connsiteX20" fmla="*/ 115842 w 833989"/>
              <a:gd name="connsiteY20" fmla="*/ 426560 h 426560"/>
              <a:gd name="connsiteX21" fmla="*/ 47209 w 833989"/>
              <a:gd name="connsiteY21" fmla="*/ 357346 h 426560"/>
              <a:gd name="connsiteX22" fmla="*/ 116423 w 833989"/>
              <a:gd name="connsiteY22" fmla="*/ 288519 h 426560"/>
              <a:gd name="connsiteX23" fmla="*/ 163536 w 833989"/>
              <a:gd name="connsiteY23" fmla="*/ 103754 h 426560"/>
              <a:gd name="connsiteX24" fmla="*/ 153842 w 833989"/>
              <a:gd name="connsiteY24" fmla="*/ 104335 h 426560"/>
              <a:gd name="connsiteX25" fmla="*/ 106924 w 833989"/>
              <a:gd name="connsiteY25" fmla="*/ 107437 h 426560"/>
              <a:gd name="connsiteX26" fmla="*/ 69893 w 833989"/>
              <a:gd name="connsiteY26" fmla="*/ 109764 h 426560"/>
              <a:gd name="connsiteX27" fmla="*/ 58260 w 833989"/>
              <a:gd name="connsiteY27" fmla="*/ 118682 h 426560"/>
              <a:gd name="connsiteX28" fmla="*/ 54577 w 833989"/>
              <a:gd name="connsiteY28" fmla="*/ 129733 h 426560"/>
              <a:gd name="connsiteX29" fmla="*/ 29954 w 833989"/>
              <a:gd name="connsiteY29" fmla="*/ 195264 h 426560"/>
              <a:gd name="connsiteX30" fmla="*/ 27822 w 833989"/>
              <a:gd name="connsiteY30" fmla="*/ 205733 h 426560"/>
              <a:gd name="connsiteX31" fmla="*/ 31699 w 833989"/>
              <a:gd name="connsiteY31" fmla="*/ 211162 h 426560"/>
              <a:gd name="connsiteX32" fmla="*/ 37709 w 833989"/>
              <a:gd name="connsiteY32" fmla="*/ 211743 h 426560"/>
              <a:gd name="connsiteX33" fmla="*/ 52638 w 833989"/>
              <a:gd name="connsiteY33" fmla="*/ 210386 h 426560"/>
              <a:gd name="connsiteX34" fmla="*/ 89475 w 833989"/>
              <a:gd name="connsiteY34" fmla="*/ 206121 h 426560"/>
              <a:gd name="connsiteX35" fmla="*/ 124760 w 833989"/>
              <a:gd name="connsiteY35" fmla="*/ 202050 h 426560"/>
              <a:gd name="connsiteX36" fmla="*/ 161403 w 833989"/>
              <a:gd name="connsiteY36" fmla="*/ 197784 h 426560"/>
              <a:gd name="connsiteX37" fmla="*/ 164117 w 833989"/>
              <a:gd name="connsiteY37" fmla="*/ 194876 h 426560"/>
              <a:gd name="connsiteX38" fmla="*/ 164699 w 833989"/>
              <a:gd name="connsiteY38" fmla="*/ 147764 h 426560"/>
              <a:gd name="connsiteX39" fmla="*/ 164699 w 833989"/>
              <a:gd name="connsiteY39" fmla="*/ 144468 h 426560"/>
              <a:gd name="connsiteX40" fmla="*/ 165862 w 833989"/>
              <a:gd name="connsiteY40" fmla="*/ 105886 h 426560"/>
              <a:gd name="connsiteX41" fmla="*/ 163536 w 833989"/>
              <a:gd name="connsiteY41" fmla="*/ 103754 h 426560"/>
              <a:gd name="connsiteX42" fmla="*/ 232169 w 833989"/>
              <a:gd name="connsiteY42" fmla="*/ 66917 h 426560"/>
              <a:gd name="connsiteX43" fmla="*/ 234495 w 833989"/>
              <a:gd name="connsiteY43" fmla="*/ 69050 h 426560"/>
              <a:gd name="connsiteX44" fmla="*/ 234495 w 833989"/>
              <a:gd name="connsiteY44" fmla="*/ 70407 h 426560"/>
              <a:gd name="connsiteX45" fmla="*/ 234495 w 833989"/>
              <a:gd name="connsiteY45" fmla="*/ 285611 h 426560"/>
              <a:gd name="connsiteX46" fmla="*/ 237597 w 833989"/>
              <a:gd name="connsiteY46" fmla="*/ 288519 h 426560"/>
              <a:gd name="connsiteX47" fmla="*/ 408985 w 833989"/>
              <a:gd name="connsiteY47" fmla="*/ 288519 h 426560"/>
              <a:gd name="connsiteX48" fmla="*/ 408985 w 833989"/>
              <a:gd name="connsiteY48" fmla="*/ 288713 h 426560"/>
              <a:gd name="connsiteX49" fmla="*/ 580373 w 833989"/>
              <a:gd name="connsiteY49" fmla="*/ 288713 h 426560"/>
              <a:gd name="connsiteX50" fmla="*/ 583475 w 833989"/>
              <a:gd name="connsiteY50" fmla="*/ 289294 h 426560"/>
              <a:gd name="connsiteX51" fmla="*/ 581536 w 833989"/>
              <a:gd name="connsiteY51" fmla="*/ 291621 h 426560"/>
              <a:gd name="connsiteX52" fmla="*/ 552261 w 833989"/>
              <a:gd name="connsiteY52" fmla="*/ 347845 h 426560"/>
              <a:gd name="connsiteX53" fmla="*/ 551679 w 833989"/>
              <a:gd name="connsiteY53" fmla="*/ 357152 h 426560"/>
              <a:gd name="connsiteX54" fmla="*/ 548577 w 833989"/>
              <a:gd name="connsiteY54" fmla="*/ 360060 h 426560"/>
              <a:gd name="connsiteX55" fmla="*/ 540240 w 833989"/>
              <a:gd name="connsiteY55" fmla="*/ 359866 h 426560"/>
              <a:gd name="connsiteX56" fmla="*/ 207740 w 833989"/>
              <a:gd name="connsiteY56" fmla="*/ 359866 h 426560"/>
              <a:gd name="connsiteX57" fmla="*/ 203087 w 833989"/>
              <a:gd name="connsiteY57" fmla="*/ 355213 h 426560"/>
              <a:gd name="connsiteX58" fmla="*/ 169934 w 833989"/>
              <a:gd name="connsiteY58" fmla="*/ 288907 h 426560"/>
              <a:gd name="connsiteX59" fmla="*/ 122822 w 833989"/>
              <a:gd name="connsiteY59" fmla="*/ 271652 h 426560"/>
              <a:gd name="connsiteX60" fmla="*/ 77454 w 833989"/>
              <a:gd name="connsiteY60" fmla="*/ 280376 h 426560"/>
              <a:gd name="connsiteX61" fmla="*/ 32087 w 833989"/>
              <a:gd name="connsiteY61" fmla="*/ 339897 h 426560"/>
              <a:gd name="connsiteX62" fmla="*/ 30148 w 833989"/>
              <a:gd name="connsiteY62" fmla="*/ 355795 h 426560"/>
              <a:gd name="connsiteX63" fmla="*/ 26658 w 833989"/>
              <a:gd name="connsiteY63" fmla="*/ 358897 h 426560"/>
              <a:gd name="connsiteX64" fmla="*/ 16189 w 833989"/>
              <a:gd name="connsiteY64" fmla="*/ 357927 h 426560"/>
              <a:gd name="connsiteX65" fmla="*/ 1066 w 833989"/>
              <a:gd name="connsiteY65" fmla="*/ 341641 h 426560"/>
              <a:gd name="connsiteX66" fmla="*/ 291 w 833989"/>
              <a:gd name="connsiteY66" fmla="*/ 327101 h 426560"/>
              <a:gd name="connsiteX67" fmla="*/ 97 w 833989"/>
              <a:gd name="connsiteY67" fmla="*/ 228223 h 426560"/>
              <a:gd name="connsiteX68" fmla="*/ 2617 w 833989"/>
              <a:gd name="connsiteY68" fmla="*/ 206509 h 426560"/>
              <a:gd name="connsiteX69" fmla="*/ 7658 w 833989"/>
              <a:gd name="connsiteY69" fmla="*/ 194101 h 426560"/>
              <a:gd name="connsiteX70" fmla="*/ 39842 w 833989"/>
              <a:gd name="connsiteY70" fmla="*/ 110539 h 426560"/>
              <a:gd name="connsiteX71" fmla="*/ 47597 w 833989"/>
              <a:gd name="connsiteY71" fmla="*/ 90764 h 426560"/>
              <a:gd name="connsiteX72" fmla="*/ 51087 w 833989"/>
              <a:gd name="connsiteY72" fmla="*/ 84754 h 426560"/>
              <a:gd name="connsiteX73" fmla="*/ 60974 w 833989"/>
              <a:gd name="connsiteY73" fmla="*/ 78937 h 426560"/>
              <a:gd name="connsiteX74" fmla="*/ 81913 w 833989"/>
              <a:gd name="connsiteY74" fmla="*/ 77386 h 426560"/>
              <a:gd name="connsiteX75" fmla="*/ 117975 w 833989"/>
              <a:gd name="connsiteY75" fmla="*/ 74866 h 426560"/>
              <a:gd name="connsiteX76" fmla="*/ 139689 w 833989"/>
              <a:gd name="connsiteY76" fmla="*/ 73315 h 426560"/>
              <a:gd name="connsiteX77" fmla="*/ 177689 w 833989"/>
              <a:gd name="connsiteY77" fmla="*/ 70601 h 426560"/>
              <a:gd name="connsiteX78" fmla="*/ 200179 w 833989"/>
              <a:gd name="connsiteY78" fmla="*/ 69050 h 426560"/>
              <a:gd name="connsiteX79" fmla="*/ 232169 w 833989"/>
              <a:gd name="connsiteY79" fmla="*/ 66917 h 426560"/>
              <a:gd name="connsiteX80" fmla="*/ 271914 w 833989"/>
              <a:gd name="connsiteY80" fmla="*/ 29 h 426560"/>
              <a:gd name="connsiteX81" fmla="*/ 273464 w 833989"/>
              <a:gd name="connsiteY81" fmla="*/ 29 h 426560"/>
              <a:gd name="connsiteX82" fmla="*/ 829506 w 833989"/>
              <a:gd name="connsiteY82" fmla="*/ 29 h 426560"/>
              <a:gd name="connsiteX83" fmla="*/ 833965 w 833989"/>
              <a:gd name="connsiteY83" fmla="*/ 4682 h 426560"/>
              <a:gd name="connsiteX84" fmla="*/ 833965 w 833989"/>
              <a:gd name="connsiteY84" fmla="*/ 265641 h 426560"/>
              <a:gd name="connsiteX85" fmla="*/ 833965 w 833989"/>
              <a:gd name="connsiteY85" fmla="*/ 267193 h 426560"/>
              <a:gd name="connsiteX86" fmla="*/ 831057 w 833989"/>
              <a:gd name="connsiteY86" fmla="*/ 270101 h 426560"/>
              <a:gd name="connsiteX87" fmla="*/ 777741 w 833989"/>
              <a:gd name="connsiteY87" fmla="*/ 270101 h 426560"/>
              <a:gd name="connsiteX88" fmla="*/ 551679 w 833989"/>
              <a:gd name="connsiteY88" fmla="*/ 270101 h 426560"/>
              <a:gd name="connsiteX89" fmla="*/ 274240 w 833989"/>
              <a:gd name="connsiteY89" fmla="*/ 270101 h 426560"/>
              <a:gd name="connsiteX90" fmla="*/ 271914 w 833989"/>
              <a:gd name="connsiteY90" fmla="*/ 270101 h 426560"/>
              <a:gd name="connsiteX91" fmla="*/ 269199 w 833989"/>
              <a:gd name="connsiteY91" fmla="*/ 267774 h 426560"/>
              <a:gd name="connsiteX92" fmla="*/ 269199 w 833989"/>
              <a:gd name="connsiteY92" fmla="*/ 265641 h 426560"/>
              <a:gd name="connsiteX93" fmla="*/ 269199 w 833989"/>
              <a:gd name="connsiteY93" fmla="*/ 4682 h 426560"/>
              <a:gd name="connsiteX94" fmla="*/ 269199 w 833989"/>
              <a:gd name="connsiteY94" fmla="*/ 2743 h 426560"/>
              <a:gd name="connsiteX95" fmla="*/ 271914 w 833989"/>
              <a:gd name="connsiteY95" fmla="*/ 29 h 4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33989" h="426560">
                <a:moveTo>
                  <a:pt x="694373" y="288907"/>
                </a:moveTo>
                <a:cubicBezTo>
                  <a:pt x="717251" y="288907"/>
                  <a:pt x="739934" y="288907"/>
                  <a:pt x="762812" y="288907"/>
                </a:cubicBezTo>
                <a:cubicBezTo>
                  <a:pt x="785302" y="288907"/>
                  <a:pt x="807792" y="288907"/>
                  <a:pt x="830282" y="288907"/>
                </a:cubicBezTo>
                <a:cubicBezTo>
                  <a:pt x="833577" y="288907"/>
                  <a:pt x="833771" y="289101"/>
                  <a:pt x="833577" y="292784"/>
                </a:cubicBezTo>
                <a:cubicBezTo>
                  <a:pt x="833577" y="307325"/>
                  <a:pt x="833577" y="321866"/>
                  <a:pt x="833771" y="336407"/>
                </a:cubicBezTo>
                <a:cubicBezTo>
                  <a:pt x="833965" y="338733"/>
                  <a:pt x="832996" y="339703"/>
                  <a:pt x="830863" y="340478"/>
                </a:cubicBezTo>
                <a:cubicBezTo>
                  <a:pt x="813026" y="346682"/>
                  <a:pt x="795383" y="353081"/>
                  <a:pt x="777547" y="359285"/>
                </a:cubicBezTo>
                <a:cubicBezTo>
                  <a:pt x="776189" y="359866"/>
                  <a:pt x="774832" y="360060"/>
                  <a:pt x="773475" y="360060"/>
                </a:cubicBezTo>
                <a:cubicBezTo>
                  <a:pt x="758353" y="360060"/>
                  <a:pt x="743036" y="360060"/>
                  <a:pt x="727720" y="360060"/>
                </a:cubicBezTo>
                <a:cubicBezTo>
                  <a:pt x="725394" y="360060"/>
                  <a:pt x="724618" y="359478"/>
                  <a:pt x="724618" y="357152"/>
                </a:cubicBezTo>
                <a:cubicBezTo>
                  <a:pt x="724036" y="330591"/>
                  <a:pt x="713761" y="308488"/>
                  <a:pt x="693597" y="291039"/>
                </a:cubicBezTo>
                <a:cubicBezTo>
                  <a:pt x="693016" y="290458"/>
                  <a:pt x="692046" y="290264"/>
                  <a:pt x="692240" y="289488"/>
                </a:cubicBezTo>
                <a:cubicBezTo>
                  <a:pt x="692628" y="288519"/>
                  <a:pt x="693597" y="288907"/>
                  <a:pt x="694373" y="288907"/>
                </a:cubicBezTo>
                <a:close/>
                <a:moveTo>
                  <a:pt x="638148" y="288519"/>
                </a:moveTo>
                <a:cubicBezTo>
                  <a:pt x="676148" y="288519"/>
                  <a:pt x="706975" y="319346"/>
                  <a:pt x="706975" y="357540"/>
                </a:cubicBezTo>
                <a:cubicBezTo>
                  <a:pt x="706975" y="395927"/>
                  <a:pt x="676342" y="426560"/>
                  <a:pt x="637954" y="426560"/>
                </a:cubicBezTo>
                <a:cubicBezTo>
                  <a:pt x="599761" y="426366"/>
                  <a:pt x="568934" y="395540"/>
                  <a:pt x="568934" y="357346"/>
                </a:cubicBezTo>
                <a:cubicBezTo>
                  <a:pt x="568934" y="319346"/>
                  <a:pt x="599954" y="288519"/>
                  <a:pt x="638148" y="288519"/>
                </a:cubicBezTo>
                <a:close/>
                <a:moveTo>
                  <a:pt x="116423" y="288519"/>
                </a:moveTo>
                <a:cubicBezTo>
                  <a:pt x="154423" y="288519"/>
                  <a:pt x="185250" y="319540"/>
                  <a:pt x="185250" y="357733"/>
                </a:cubicBezTo>
                <a:cubicBezTo>
                  <a:pt x="185056" y="395927"/>
                  <a:pt x="154229" y="426560"/>
                  <a:pt x="115842" y="426560"/>
                </a:cubicBezTo>
                <a:cubicBezTo>
                  <a:pt x="77842" y="426366"/>
                  <a:pt x="47209" y="395540"/>
                  <a:pt x="47209" y="357346"/>
                </a:cubicBezTo>
                <a:cubicBezTo>
                  <a:pt x="47209" y="319152"/>
                  <a:pt x="78036" y="288519"/>
                  <a:pt x="116423" y="288519"/>
                </a:cubicBezTo>
                <a:close/>
                <a:moveTo>
                  <a:pt x="163536" y="103754"/>
                </a:moveTo>
                <a:cubicBezTo>
                  <a:pt x="160434" y="103948"/>
                  <a:pt x="157138" y="104141"/>
                  <a:pt x="153842" y="104335"/>
                </a:cubicBezTo>
                <a:cubicBezTo>
                  <a:pt x="138138" y="105305"/>
                  <a:pt x="122628" y="106468"/>
                  <a:pt x="106924" y="107437"/>
                </a:cubicBezTo>
                <a:cubicBezTo>
                  <a:pt x="94709" y="108213"/>
                  <a:pt x="82301" y="109182"/>
                  <a:pt x="69893" y="109764"/>
                </a:cubicBezTo>
                <a:cubicBezTo>
                  <a:pt x="63883" y="110152"/>
                  <a:pt x="60005" y="113060"/>
                  <a:pt x="58260" y="118682"/>
                </a:cubicBezTo>
                <a:cubicBezTo>
                  <a:pt x="57097" y="122366"/>
                  <a:pt x="55934" y="126050"/>
                  <a:pt x="54577" y="129733"/>
                </a:cubicBezTo>
                <a:cubicBezTo>
                  <a:pt x="46434" y="151641"/>
                  <a:pt x="38097" y="173356"/>
                  <a:pt x="29954" y="195264"/>
                </a:cubicBezTo>
                <a:cubicBezTo>
                  <a:pt x="28791" y="198754"/>
                  <a:pt x="27628" y="202050"/>
                  <a:pt x="27822" y="205733"/>
                </a:cubicBezTo>
                <a:cubicBezTo>
                  <a:pt x="27822" y="208641"/>
                  <a:pt x="28985" y="210192"/>
                  <a:pt x="31699" y="211162"/>
                </a:cubicBezTo>
                <a:cubicBezTo>
                  <a:pt x="34026" y="211937"/>
                  <a:pt x="36352" y="211743"/>
                  <a:pt x="37709" y="211743"/>
                </a:cubicBezTo>
                <a:cubicBezTo>
                  <a:pt x="43332" y="211743"/>
                  <a:pt x="47985" y="210968"/>
                  <a:pt x="52638" y="210386"/>
                </a:cubicBezTo>
                <a:cubicBezTo>
                  <a:pt x="64852" y="209029"/>
                  <a:pt x="77260" y="207478"/>
                  <a:pt x="89475" y="206121"/>
                </a:cubicBezTo>
                <a:cubicBezTo>
                  <a:pt x="101301" y="204764"/>
                  <a:pt x="112934" y="203407"/>
                  <a:pt x="124760" y="202050"/>
                </a:cubicBezTo>
                <a:cubicBezTo>
                  <a:pt x="136974" y="200692"/>
                  <a:pt x="149189" y="199141"/>
                  <a:pt x="161403" y="197784"/>
                </a:cubicBezTo>
                <a:cubicBezTo>
                  <a:pt x="163342" y="197590"/>
                  <a:pt x="164117" y="197009"/>
                  <a:pt x="164117" y="194876"/>
                </a:cubicBezTo>
                <a:cubicBezTo>
                  <a:pt x="164311" y="179172"/>
                  <a:pt x="164505" y="163468"/>
                  <a:pt x="164699" y="147764"/>
                </a:cubicBezTo>
                <a:cubicBezTo>
                  <a:pt x="164699" y="146601"/>
                  <a:pt x="164699" y="145631"/>
                  <a:pt x="164699" y="144468"/>
                </a:cubicBezTo>
                <a:cubicBezTo>
                  <a:pt x="164893" y="131672"/>
                  <a:pt x="165281" y="118876"/>
                  <a:pt x="165862" y="105886"/>
                </a:cubicBezTo>
                <a:cubicBezTo>
                  <a:pt x="165862" y="104141"/>
                  <a:pt x="165087" y="103560"/>
                  <a:pt x="163536" y="103754"/>
                </a:cubicBezTo>
                <a:close/>
                <a:moveTo>
                  <a:pt x="232169" y="66917"/>
                </a:moveTo>
                <a:cubicBezTo>
                  <a:pt x="233914" y="66723"/>
                  <a:pt x="234495" y="67305"/>
                  <a:pt x="234495" y="69050"/>
                </a:cubicBezTo>
                <a:cubicBezTo>
                  <a:pt x="234495" y="69437"/>
                  <a:pt x="234495" y="70019"/>
                  <a:pt x="234495" y="70407"/>
                </a:cubicBezTo>
                <a:cubicBezTo>
                  <a:pt x="234495" y="142141"/>
                  <a:pt x="234495" y="213876"/>
                  <a:pt x="234495" y="285611"/>
                </a:cubicBezTo>
                <a:cubicBezTo>
                  <a:pt x="234495" y="288519"/>
                  <a:pt x="234495" y="288519"/>
                  <a:pt x="237597" y="288519"/>
                </a:cubicBezTo>
                <a:cubicBezTo>
                  <a:pt x="294597" y="288519"/>
                  <a:pt x="351791" y="288519"/>
                  <a:pt x="408985" y="288519"/>
                </a:cubicBezTo>
                <a:cubicBezTo>
                  <a:pt x="408985" y="288519"/>
                  <a:pt x="408985" y="288713"/>
                  <a:pt x="408985" y="288713"/>
                </a:cubicBezTo>
                <a:cubicBezTo>
                  <a:pt x="465985" y="288713"/>
                  <a:pt x="523179" y="288713"/>
                  <a:pt x="580373" y="288713"/>
                </a:cubicBezTo>
                <a:cubicBezTo>
                  <a:pt x="581536" y="288713"/>
                  <a:pt x="583087" y="287937"/>
                  <a:pt x="583475" y="289294"/>
                </a:cubicBezTo>
                <a:cubicBezTo>
                  <a:pt x="583863" y="290264"/>
                  <a:pt x="582312" y="290846"/>
                  <a:pt x="581536" y="291621"/>
                </a:cubicBezTo>
                <a:cubicBezTo>
                  <a:pt x="564475" y="306550"/>
                  <a:pt x="554393" y="324968"/>
                  <a:pt x="552261" y="347845"/>
                </a:cubicBezTo>
                <a:cubicBezTo>
                  <a:pt x="551873" y="350948"/>
                  <a:pt x="551873" y="354050"/>
                  <a:pt x="551679" y="357152"/>
                </a:cubicBezTo>
                <a:cubicBezTo>
                  <a:pt x="551485" y="359284"/>
                  <a:pt x="550904" y="360254"/>
                  <a:pt x="548577" y="360060"/>
                </a:cubicBezTo>
                <a:cubicBezTo>
                  <a:pt x="545863" y="359866"/>
                  <a:pt x="542954" y="359866"/>
                  <a:pt x="540240" y="359866"/>
                </a:cubicBezTo>
                <a:cubicBezTo>
                  <a:pt x="429342" y="359866"/>
                  <a:pt x="318638" y="359866"/>
                  <a:pt x="207740" y="359866"/>
                </a:cubicBezTo>
                <a:cubicBezTo>
                  <a:pt x="203281" y="359866"/>
                  <a:pt x="203475" y="359866"/>
                  <a:pt x="203087" y="355213"/>
                </a:cubicBezTo>
                <a:cubicBezTo>
                  <a:pt x="201342" y="328458"/>
                  <a:pt x="191648" y="305580"/>
                  <a:pt x="169934" y="288907"/>
                </a:cubicBezTo>
                <a:cubicBezTo>
                  <a:pt x="156168" y="278243"/>
                  <a:pt x="140271" y="272815"/>
                  <a:pt x="122822" y="271652"/>
                </a:cubicBezTo>
                <a:cubicBezTo>
                  <a:pt x="106924" y="270682"/>
                  <a:pt x="91607" y="273397"/>
                  <a:pt x="77454" y="280376"/>
                </a:cubicBezTo>
                <a:cubicBezTo>
                  <a:pt x="52444" y="292590"/>
                  <a:pt x="37709" y="312947"/>
                  <a:pt x="32087" y="339897"/>
                </a:cubicBezTo>
                <a:cubicBezTo>
                  <a:pt x="31117" y="345131"/>
                  <a:pt x="30342" y="350366"/>
                  <a:pt x="30148" y="355795"/>
                </a:cubicBezTo>
                <a:cubicBezTo>
                  <a:pt x="29954" y="358897"/>
                  <a:pt x="29760" y="358897"/>
                  <a:pt x="26658" y="358897"/>
                </a:cubicBezTo>
                <a:cubicBezTo>
                  <a:pt x="23168" y="358703"/>
                  <a:pt x="19679" y="358509"/>
                  <a:pt x="16189" y="357927"/>
                </a:cubicBezTo>
                <a:cubicBezTo>
                  <a:pt x="6495" y="356182"/>
                  <a:pt x="2230" y="351529"/>
                  <a:pt x="1066" y="341641"/>
                </a:cubicBezTo>
                <a:cubicBezTo>
                  <a:pt x="485" y="336794"/>
                  <a:pt x="291" y="331948"/>
                  <a:pt x="291" y="327101"/>
                </a:cubicBezTo>
                <a:cubicBezTo>
                  <a:pt x="291" y="294141"/>
                  <a:pt x="291" y="261182"/>
                  <a:pt x="97" y="228223"/>
                </a:cubicBezTo>
                <a:cubicBezTo>
                  <a:pt x="-97" y="220856"/>
                  <a:pt x="-291" y="213488"/>
                  <a:pt x="2617" y="206509"/>
                </a:cubicBezTo>
                <a:cubicBezTo>
                  <a:pt x="4362" y="202437"/>
                  <a:pt x="5913" y="198172"/>
                  <a:pt x="7658" y="194101"/>
                </a:cubicBezTo>
                <a:cubicBezTo>
                  <a:pt x="19291" y="166570"/>
                  <a:pt x="29760" y="138652"/>
                  <a:pt x="39842" y="110539"/>
                </a:cubicBezTo>
                <a:cubicBezTo>
                  <a:pt x="42168" y="103754"/>
                  <a:pt x="44689" y="97162"/>
                  <a:pt x="47597" y="90764"/>
                </a:cubicBezTo>
                <a:cubicBezTo>
                  <a:pt x="48566" y="88631"/>
                  <a:pt x="49730" y="86693"/>
                  <a:pt x="51087" y="84754"/>
                </a:cubicBezTo>
                <a:cubicBezTo>
                  <a:pt x="53413" y="81070"/>
                  <a:pt x="56903" y="79325"/>
                  <a:pt x="60974" y="78937"/>
                </a:cubicBezTo>
                <a:cubicBezTo>
                  <a:pt x="67954" y="78356"/>
                  <a:pt x="74934" y="77968"/>
                  <a:pt x="81913" y="77386"/>
                </a:cubicBezTo>
                <a:cubicBezTo>
                  <a:pt x="93934" y="76611"/>
                  <a:pt x="105954" y="75641"/>
                  <a:pt x="117975" y="74866"/>
                </a:cubicBezTo>
                <a:cubicBezTo>
                  <a:pt x="125148" y="74284"/>
                  <a:pt x="132515" y="73896"/>
                  <a:pt x="139689" y="73315"/>
                </a:cubicBezTo>
                <a:cubicBezTo>
                  <a:pt x="152291" y="72345"/>
                  <a:pt x="165087" y="71376"/>
                  <a:pt x="177689" y="70601"/>
                </a:cubicBezTo>
                <a:cubicBezTo>
                  <a:pt x="185250" y="70019"/>
                  <a:pt x="192618" y="69631"/>
                  <a:pt x="200179" y="69050"/>
                </a:cubicBezTo>
                <a:cubicBezTo>
                  <a:pt x="210842" y="68274"/>
                  <a:pt x="221505" y="67692"/>
                  <a:pt x="232169" y="66917"/>
                </a:cubicBezTo>
                <a:close/>
                <a:moveTo>
                  <a:pt x="271914" y="29"/>
                </a:moveTo>
                <a:cubicBezTo>
                  <a:pt x="272301" y="29"/>
                  <a:pt x="272883" y="29"/>
                  <a:pt x="273464" y="29"/>
                </a:cubicBezTo>
                <a:cubicBezTo>
                  <a:pt x="458812" y="29"/>
                  <a:pt x="644159" y="29"/>
                  <a:pt x="829506" y="29"/>
                </a:cubicBezTo>
                <a:cubicBezTo>
                  <a:pt x="833965" y="29"/>
                  <a:pt x="833965" y="29"/>
                  <a:pt x="833965" y="4682"/>
                </a:cubicBezTo>
                <a:cubicBezTo>
                  <a:pt x="833965" y="91539"/>
                  <a:pt x="833965" y="178590"/>
                  <a:pt x="833965" y="265641"/>
                </a:cubicBezTo>
                <a:cubicBezTo>
                  <a:pt x="833965" y="266029"/>
                  <a:pt x="833965" y="266611"/>
                  <a:pt x="833965" y="267193"/>
                </a:cubicBezTo>
                <a:cubicBezTo>
                  <a:pt x="834159" y="269325"/>
                  <a:pt x="833190" y="270101"/>
                  <a:pt x="831057" y="270101"/>
                </a:cubicBezTo>
                <a:cubicBezTo>
                  <a:pt x="813220" y="270101"/>
                  <a:pt x="795577" y="270101"/>
                  <a:pt x="777741" y="270101"/>
                </a:cubicBezTo>
                <a:cubicBezTo>
                  <a:pt x="702516" y="270101"/>
                  <a:pt x="627098" y="270101"/>
                  <a:pt x="551679" y="270101"/>
                </a:cubicBezTo>
                <a:cubicBezTo>
                  <a:pt x="459199" y="270101"/>
                  <a:pt x="366720" y="270101"/>
                  <a:pt x="274240" y="270101"/>
                </a:cubicBezTo>
                <a:cubicBezTo>
                  <a:pt x="273464" y="270101"/>
                  <a:pt x="272689" y="270101"/>
                  <a:pt x="271914" y="270101"/>
                </a:cubicBezTo>
                <a:cubicBezTo>
                  <a:pt x="269975" y="270295"/>
                  <a:pt x="269199" y="269519"/>
                  <a:pt x="269199" y="267774"/>
                </a:cubicBezTo>
                <a:cubicBezTo>
                  <a:pt x="269199" y="266999"/>
                  <a:pt x="269199" y="266417"/>
                  <a:pt x="269199" y="265641"/>
                </a:cubicBezTo>
                <a:cubicBezTo>
                  <a:pt x="269199" y="178784"/>
                  <a:pt x="269199" y="91733"/>
                  <a:pt x="269199" y="4682"/>
                </a:cubicBezTo>
                <a:cubicBezTo>
                  <a:pt x="269199" y="3906"/>
                  <a:pt x="269199" y="3325"/>
                  <a:pt x="269199" y="2743"/>
                </a:cubicBezTo>
                <a:cubicBezTo>
                  <a:pt x="269006" y="611"/>
                  <a:pt x="269975" y="-165"/>
                  <a:pt x="271914" y="29"/>
                </a:cubicBezTo>
                <a:close/>
              </a:path>
            </a:pathLst>
          </a:custGeom>
          <a:solidFill>
            <a:schemeClr val="accent3"/>
          </a:solidFill>
          <a:ln w="89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2A947-FE7A-4C17-A2D1-629F91EC721F}"/>
              </a:ext>
            </a:extLst>
          </p:cNvPr>
          <p:cNvSpPr txBox="1"/>
          <p:nvPr/>
        </p:nvSpPr>
        <p:spPr>
          <a:xfrm>
            <a:off x="6604517" y="2777706"/>
            <a:ext cx="4829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C6C7685-83F4-40F7-A822-C8B4A943C0A4}"/>
              </a:ext>
            </a:extLst>
          </p:cNvPr>
          <p:cNvSpPr txBox="1">
            <a:spLocks/>
          </p:cNvSpPr>
          <p:nvPr/>
        </p:nvSpPr>
        <p:spPr>
          <a:xfrm>
            <a:off x="6633676" y="486844"/>
            <a:ext cx="4283967" cy="13320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7" name="그림 개체 틀 36">
            <a:extLst>
              <a:ext uri="{FF2B5EF4-FFF2-40B4-BE49-F238E27FC236}">
                <a16:creationId xmlns:a16="http://schemas.microsoft.com/office/drawing/2014/main" id="{A9BFB007-1551-4901-8863-E8F4C140071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8450A-E562-48B4-9D52-8821690DE2EB}"/>
              </a:ext>
            </a:extLst>
          </p:cNvPr>
          <p:cNvSpPr txBox="1"/>
          <p:nvPr/>
        </p:nvSpPr>
        <p:spPr>
          <a:xfrm>
            <a:off x="1116212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BASIC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BA29C-AA0F-4FCF-B4FC-9CECB4366DC0}"/>
              </a:ext>
            </a:extLst>
          </p:cNvPr>
          <p:cNvSpPr txBox="1"/>
          <p:nvPr/>
        </p:nvSpPr>
        <p:spPr>
          <a:xfrm>
            <a:off x="3777613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REGULER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B582A1-1187-4C72-A978-26A660E7C4CE}"/>
              </a:ext>
            </a:extLst>
          </p:cNvPr>
          <p:cNvSpPr txBox="1"/>
          <p:nvPr/>
        </p:nvSpPr>
        <p:spPr>
          <a:xfrm>
            <a:off x="6439014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E488A-13CA-4BD1-B5D2-AAEB18834C33}"/>
              </a:ext>
            </a:extLst>
          </p:cNvPr>
          <p:cNvSpPr txBox="1"/>
          <p:nvPr/>
        </p:nvSpPr>
        <p:spPr>
          <a:xfrm>
            <a:off x="9100416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ULTIMATE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E76C7B67-2130-43CB-AB86-BD5BCAEB2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07783"/>
              </p:ext>
            </p:extLst>
          </p:nvPr>
        </p:nvGraphicFramePr>
        <p:xfrm>
          <a:off x="923076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타원 7">
            <a:extLst>
              <a:ext uri="{FF2B5EF4-FFF2-40B4-BE49-F238E27FC236}">
                <a16:creationId xmlns:a16="http://schemas.microsoft.com/office/drawing/2014/main" id="{0535A5D1-9DC5-43D8-9230-C7D6D934C0F2}"/>
              </a:ext>
            </a:extLst>
          </p:cNvPr>
          <p:cNvSpPr/>
          <p:nvPr/>
        </p:nvSpPr>
        <p:spPr>
          <a:xfrm>
            <a:off x="1440040" y="246132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37</a:t>
            </a:r>
            <a:endParaRPr lang="ko-KR" altLang="en-US" sz="40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4F88F70C-4989-4BE3-ACE8-8D1947E4C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620457"/>
              </p:ext>
            </p:extLst>
          </p:nvPr>
        </p:nvGraphicFramePr>
        <p:xfrm>
          <a:off x="3584477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13521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타원 9">
            <a:extLst>
              <a:ext uri="{FF2B5EF4-FFF2-40B4-BE49-F238E27FC236}">
                <a16:creationId xmlns:a16="http://schemas.microsoft.com/office/drawing/2014/main" id="{0CED4766-5107-42EF-9734-ECB052E85BDC}"/>
              </a:ext>
            </a:extLst>
          </p:cNvPr>
          <p:cNvSpPr/>
          <p:nvPr/>
        </p:nvSpPr>
        <p:spPr>
          <a:xfrm>
            <a:off x="4101440" y="246132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45</a:t>
            </a:r>
            <a:endParaRPr lang="ko-KR" altLang="en-US" sz="4000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1A38B98F-266C-4F81-B172-80801855D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782636"/>
              </p:ext>
            </p:extLst>
          </p:nvPr>
        </p:nvGraphicFramePr>
        <p:xfrm>
          <a:off x="6245878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0712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타원 11">
            <a:extLst>
              <a:ext uri="{FF2B5EF4-FFF2-40B4-BE49-F238E27FC236}">
                <a16:creationId xmlns:a16="http://schemas.microsoft.com/office/drawing/2014/main" id="{45A65607-477A-4A53-A318-1D6D81736E98}"/>
              </a:ext>
            </a:extLst>
          </p:cNvPr>
          <p:cNvSpPr/>
          <p:nvPr/>
        </p:nvSpPr>
        <p:spPr>
          <a:xfrm>
            <a:off x="6762842" y="2461324"/>
            <a:ext cx="1314146" cy="13141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22</a:t>
            </a:r>
            <a:endParaRPr lang="ko-KR" altLang="en-US" sz="4000" dirty="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E727B312-CE5E-463A-86D3-F4EA32AD6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779616"/>
              </p:ext>
            </p:extLst>
          </p:nvPr>
        </p:nvGraphicFramePr>
        <p:xfrm>
          <a:off x="8907280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71514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타원 13">
            <a:extLst>
              <a:ext uri="{FF2B5EF4-FFF2-40B4-BE49-F238E27FC236}">
                <a16:creationId xmlns:a16="http://schemas.microsoft.com/office/drawing/2014/main" id="{454E3860-8884-48BA-AB1D-1143DF08ADE3}"/>
              </a:ext>
            </a:extLst>
          </p:cNvPr>
          <p:cNvSpPr/>
          <p:nvPr/>
        </p:nvSpPr>
        <p:spPr>
          <a:xfrm>
            <a:off x="9424244" y="2461324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99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46D7759C-B148-4F96-A475-8D7487425234}"/>
              </a:ext>
            </a:extLst>
          </p:cNvPr>
          <p:cNvGrpSpPr/>
          <p:nvPr/>
        </p:nvGrpSpPr>
        <p:grpSpPr>
          <a:xfrm>
            <a:off x="5229016" y="4209000"/>
            <a:ext cx="2177550" cy="2187217"/>
            <a:chOff x="6003338" y="1951596"/>
            <a:chExt cx="1484323" cy="1490912"/>
          </a:xfrm>
        </p:grpSpPr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13AFA819-C62F-4518-895A-EA54A0708866}"/>
                </a:ext>
              </a:extLst>
            </p:cNvPr>
            <p:cNvSpPr/>
            <p:nvPr/>
          </p:nvSpPr>
          <p:spPr>
            <a:xfrm>
              <a:off x="6139104" y="2122341"/>
              <a:ext cx="1207555" cy="1320109"/>
            </a:xfrm>
            <a:custGeom>
              <a:avLst/>
              <a:gdLst>
                <a:gd name="connsiteX0" fmla="*/ 618012 w 1207555"/>
                <a:gd name="connsiteY0" fmla="*/ 8423 h 1320109"/>
                <a:gd name="connsiteX1" fmla="*/ 588902 w 1207555"/>
                <a:gd name="connsiteY1" fmla="*/ 10465 h 1320109"/>
                <a:gd name="connsiteX2" fmla="*/ 6417 w 1207555"/>
                <a:gd name="connsiteY2" fmla="*/ 638161 h 1320109"/>
                <a:gd name="connsiteX3" fmla="*/ 0 w 1207555"/>
                <a:gd name="connsiteY3" fmla="*/ 644403 h 1320109"/>
                <a:gd name="connsiteX4" fmla="*/ 0 w 1207555"/>
                <a:gd name="connsiteY4" fmla="*/ 1320109 h 1320109"/>
                <a:gd name="connsiteX5" fmla="*/ 1207556 w 1207555"/>
                <a:gd name="connsiteY5" fmla="*/ 1320109 h 1320109"/>
                <a:gd name="connsiteX6" fmla="*/ 1207556 w 1207555"/>
                <a:gd name="connsiteY6" fmla="*/ 638161 h 1320109"/>
                <a:gd name="connsiteX7" fmla="*/ 1193613 w 1207555"/>
                <a:gd name="connsiteY7" fmla="*/ 622702 h 1320109"/>
                <a:gd name="connsiteX8" fmla="*/ 618012 w 1207555"/>
                <a:gd name="connsiteY8" fmla="*/ 8423 h 132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555" h="1320109">
                  <a:moveTo>
                    <a:pt x="618012" y="8423"/>
                  </a:moveTo>
                  <a:cubicBezTo>
                    <a:pt x="604886" y="-5635"/>
                    <a:pt x="598819" y="-94"/>
                    <a:pt x="588902" y="10465"/>
                  </a:cubicBezTo>
                  <a:cubicBezTo>
                    <a:pt x="397385" y="215516"/>
                    <a:pt x="23334" y="620135"/>
                    <a:pt x="6417" y="638161"/>
                  </a:cubicBezTo>
                  <a:cubicBezTo>
                    <a:pt x="4200" y="640319"/>
                    <a:pt x="2100" y="642420"/>
                    <a:pt x="0" y="644403"/>
                  </a:cubicBezTo>
                  <a:lnTo>
                    <a:pt x="0" y="1320109"/>
                  </a:lnTo>
                  <a:lnTo>
                    <a:pt x="1207556" y="1320109"/>
                  </a:lnTo>
                  <a:lnTo>
                    <a:pt x="1207556" y="638161"/>
                  </a:lnTo>
                  <a:cubicBezTo>
                    <a:pt x="1199680" y="629469"/>
                    <a:pt x="1193847" y="622994"/>
                    <a:pt x="1193613" y="622702"/>
                  </a:cubicBezTo>
                  <a:cubicBezTo>
                    <a:pt x="1001630" y="418059"/>
                    <a:pt x="809529" y="213533"/>
                    <a:pt x="618012" y="8423"/>
                  </a:cubicBezTo>
                  <a:close/>
                </a:path>
              </a:pathLst>
            </a:custGeom>
            <a:solidFill>
              <a:srgbClr val="FECA28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C8F10561-F200-4AC3-BCF7-0A2E2F33FAC2}"/>
                </a:ext>
              </a:extLst>
            </p:cNvPr>
            <p:cNvSpPr/>
            <p:nvPr/>
          </p:nvSpPr>
          <p:spPr>
            <a:xfrm>
              <a:off x="6290719" y="2876590"/>
              <a:ext cx="361741" cy="443412"/>
            </a:xfrm>
            <a:custGeom>
              <a:avLst/>
              <a:gdLst>
                <a:gd name="connsiteX0" fmla="*/ 344941 w 361741"/>
                <a:gd name="connsiteY0" fmla="*/ 443412 h 443412"/>
                <a:gd name="connsiteX1" fmla="*/ 16801 w 361741"/>
                <a:gd name="connsiteY1" fmla="*/ 443412 h 443412"/>
                <a:gd name="connsiteX2" fmla="*/ 0 w 361741"/>
                <a:gd name="connsiteY2" fmla="*/ 426611 h 443412"/>
                <a:gd name="connsiteX3" fmla="*/ 0 w 361741"/>
                <a:gd name="connsiteY3" fmla="*/ 16801 h 443412"/>
                <a:gd name="connsiteX4" fmla="*/ 16801 w 361741"/>
                <a:gd name="connsiteY4" fmla="*/ 0 h 443412"/>
                <a:gd name="connsiteX5" fmla="*/ 344941 w 361741"/>
                <a:gd name="connsiteY5" fmla="*/ 0 h 443412"/>
                <a:gd name="connsiteX6" fmla="*/ 361742 w 361741"/>
                <a:gd name="connsiteY6" fmla="*/ 16801 h 443412"/>
                <a:gd name="connsiteX7" fmla="*/ 361742 w 361741"/>
                <a:gd name="connsiteY7" fmla="*/ 426611 h 443412"/>
                <a:gd name="connsiteX8" fmla="*/ 344941 w 361741"/>
                <a:gd name="connsiteY8" fmla="*/ 443412 h 44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741" h="443412">
                  <a:moveTo>
                    <a:pt x="344941" y="443412"/>
                  </a:moveTo>
                  <a:lnTo>
                    <a:pt x="16801" y="443412"/>
                  </a:lnTo>
                  <a:cubicBezTo>
                    <a:pt x="7525" y="443412"/>
                    <a:pt x="0" y="435887"/>
                    <a:pt x="0" y="426611"/>
                  </a:cubicBezTo>
                  <a:lnTo>
                    <a:pt x="0" y="16801"/>
                  </a:lnTo>
                  <a:cubicBezTo>
                    <a:pt x="0" y="7525"/>
                    <a:pt x="7525" y="0"/>
                    <a:pt x="16801" y="0"/>
                  </a:cubicBezTo>
                  <a:lnTo>
                    <a:pt x="344941" y="0"/>
                  </a:lnTo>
                  <a:cubicBezTo>
                    <a:pt x="354216" y="0"/>
                    <a:pt x="361742" y="7525"/>
                    <a:pt x="361742" y="16801"/>
                  </a:cubicBezTo>
                  <a:lnTo>
                    <a:pt x="361742" y="426611"/>
                  </a:lnTo>
                  <a:cubicBezTo>
                    <a:pt x="361742" y="435887"/>
                    <a:pt x="354216" y="443412"/>
                    <a:pt x="344941" y="443412"/>
                  </a:cubicBezTo>
                  <a:close/>
                </a:path>
              </a:pathLst>
            </a:custGeom>
            <a:solidFill>
              <a:srgbClr val="565E7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4669734C-424A-48B9-8D2C-F5C5F8A7ADFB}"/>
                </a:ext>
              </a:extLst>
            </p:cNvPr>
            <p:cNvSpPr/>
            <p:nvPr/>
          </p:nvSpPr>
          <p:spPr>
            <a:xfrm>
              <a:off x="6622649" y="2392749"/>
              <a:ext cx="241458" cy="241455"/>
            </a:xfrm>
            <a:custGeom>
              <a:avLst/>
              <a:gdLst>
                <a:gd name="connsiteX0" fmla="*/ 119999 w 241458"/>
                <a:gd name="connsiteY0" fmla="*/ 241455 h 241455"/>
                <a:gd name="connsiteX1" fmla="*/ 2 w 241458"/>
                <a:gd name="connsiteY1" fmla="*/ 121866 h 241455"/>
                <a:gd name="connsiteX2" fmla="*/ 121749 w 241458"/>
                <a:gd name="connsiteY2" fmla="*/ 2 h 241455"/>
                <a:gd name="connsiteX3" fmla="*/ 241455 w 241458"/>
                <a:gd name="connsiteY3" fmla="*/ 120758 h 241455"/>
                <a:gd name="connsiteX4" fmla="*/ 119999 w 241458"/>
                <a:gd name="connsiteY4" fmla="*/ 241455 h 24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458" h="241455">
                  <a:moveTo>
                    <a:pt x="119999" y="241455"/>
                  </a:moveTo>
                  <a:cubicBezTo>
                    <a:pt x="52796" y="241280"/>
                    <a:pt x="410" y="189011"/>
                    <a:pt x="2" y="121866"/>
                  </a:cubicBezTo>
                  <a:cubicBezTo>
                    <a:pt x="-348" y="54780"/>
                    <a:pt x="54779" y="-406"/>
                    <a:pt x="121749" y="2"/>
                  </a:cubicBezTo>
                  <a:cubicBezTo>
                    <a:pt x="187844" y="411"/>
                    <a:pt x="241046" y="54021"/>
                    <a:pt x="241455" y="120758"/>
                  </a:cubicBezTo>
                  <a:cubicBezTo>
                    <a:pt x="241980" y="189011"/>
                    <a:pt x="189010" y="241630"/>
                    <a:pt x="119999" y="241455"/>
                  </a:cubicBezTo>
                  <a:close/>
                </a:path>
              </a:pathLst>
            </a:custGeom>
            <a:solidFill>
              <a:srgbClr val="675968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1B1E2992-0035-46B4-9279-31EE15BB1261}"/>
                </a:ext>
              </a:extLst>
            </p:cNvPr>
            <p:cNvSpPr/>
            <p:nvPr/>
          </p:nvSpPr>
          <p:spPr>
            <a:xfrm>
              <a:off x="6003338" y="1951596"/>
              <a:ext cx="1484323" cy="868700"/>
            </a:xfrm>
            <a:custGeom>
              <a:avLst/>
              <a:gdLst>
                <a:gd name="connsiteX0" fmla="*/ 1470436 w 1484323"/>
                <a:gd name="connsiteY0" fmla="*/ 771571 h 868700"/>
                <a:gd name="connsiteX1" fmla="*/ 1322029 w 1484323"/>
                <a:gd name="connsiteY1" fmla="*/ 615055 h 868700"/>
                <a:gd name="connsiteX2" fmla="*/ 1302020 w 1484323"/>
                <a:gd name="connsiteY2" fmla="*/ 566228 h 868700"/>
                <a:gd name="connsiteX3" fmla="*/ 1303011 w 1484323"/>
                <a:gd name="connsiteY3" fmla="*/ 394253 h 868700"/>
                <a:gd name="connsiteX4" fmla="*/ 1267835 w 1484323"/>
                <a:gd name="connsiteY4" fmla="*/ 360477 h 868700"/>
                <a:gd name="connsiteX5" fmla="*/ 1212474 w 1484323"/>
                <a:gd name="connsiteY5" fmla="*/ 360535 h 868700"/>
                <a:gd name="connsiteX6" fmla="*/ 1180039 w 1484323"/>
                <a:gd name="connsiteY6" fmla="*/ 391978 h 868700"/>
                <a:gd name="connsiteX7" fmla="*/ 1179922 w 1484323"/>
                <a:gd name="connsiteY7" fmla="*/ 458423 h 868700"/>
                <a:gd name="connsiteX8" fmla="*/ 766786 w 1484323"/>
                <a:gd name="connsiteY8" fmla="*/ 21019 h 868700"/>
                <a:gd name="connsiteX9" fmla="*/ 715917 w 1484323"/>
                <a:gd name="connsiteY9" fmla="*/ 20203 h 868700"/>
                <a:gd name="connsiteX10" fmla="*/ 18394 w 1484323"/>
                <a:gd name="connsiteY10" fmla="*/ 764570 h 868700"/>
                <a:gd name="connsiteX11" fmla="*/ 19502 w 1484323"/>
                <a:gd name="connsiteY11" fmla="*/ 817948 h 868700"/>
                <a:gd name="connsiteX12" fmla="*/ 53979 w 1484323"/>
                <a:gd name="connsiteY12" fmla="*/ 855166 h 868700"/>
                <a:gd name="connsiteX13" fmla="*/ 142066 w 1484323"/>
                <a:gd name="connsiteY13" fmla="*/ 814856 h 868700"/>
                <a:gd name="connsiteX14" fmla="*/ 724610 w 1484323"/>
                <a:gd name="connsiteY14" fmla="*/ 187161 h 868700"/>
                <a:gd name="connsiteX15" fmla="*/ 753719 w 1484323"/>
                <a:gd name="connsiteY15" fmla="*/ 185119 h 868700"/>
                <a:gd name="connsiteX16" fmla="*/ 1329262 w 1484323"/>
                <a:gd name="connsiteY16" fmla="*/ 799455 h 868700"/>
                <a:gd name="connsiteX17" fmla="*/ 1383515 w 1484323"/>
                <a:gd name="connsiteY17" fmla="*/ 856800 h 868700"/>
                <a:gd name="connsiteX18" fmla="*/ 1420675 w 1484323"/>
                <a:gd name="connsiteY18" fmla="*/ 856800 h 868700"/>
                <a:gd name="connsiteX19" fmla="*/ 1469152 w 1484323"/>
                <a:gd name="connsiteY19" fmla="*/ 810656 h 868700"/>
                <a:gd name="connsiteX20" fmla="*/ 1470436 w 1484323"/>
                <a:gd name="connsiteY20" fmla="*/ 771571 h 86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4323" h="868700">
                  <a:moveTo>
                    <a:pt x="1470436" y="771571"/>
                  </a:moveTo>
                  <a:cubicBezTo>
                    <a:pt x="1420383" y="719943"/>
                    <a:pt x="1372081" y="666683"/>
                    <a:pt x="1322029" y="615055"/>
                  </a:cubicBezTo>
                  <a:cubicBezTo>
                    <a:pt x="1308203" y="600821"/>
                    <a:pt x="1301611" y="586354"/>
                    <a:pt x="1302020" y="566228"/>
                  </a:cubicBezTo>
                  <a:cubicBezTo>
                    <a:pt x="1303128" y="508942"/>
                    <a:pt x="1304061" y="451539"/>
                    <a:pt x="1303011" y="394253"/>
                  </a:cubicBezTo>
                  <a:cubicBezTo>
                    <a:pt x="1302486" y="365027"/>
                    <a:pt x="1302486" y="359193"/>
                    <a:pt x="1267835" y="360477"/>
                  </a:cubicBezTo>
                  <a:cubicBezTo>
                    <a:pt x="1249459" y="361177"/>
                    <a:pt x="1232483" y="361352"/>
                    <a:pt x="1212474" y="360535"/>
                  </a:cubicBezTo>
                  <a:cubicBezTo>
                    <a:pt x="1179922" y="359193"/>
                    <a:pt x="1179105" y="367244"/>
                    <a:pt x="1180039" y="391978"/>
                  </a:cubicBezTo>
                  <a:cubicBezTo>
                    <a:pt x="1180797" y="412221"/>
                    <a:pt x="1179922" y="417588"/>
                    <a:pt x="1179922" y="458423"/>
                  </a:cubicBezTo>
                  <a:cubicBezTo>
                    <a:pt x="1172980" y="452064"/>
                    <a:pt x="897342" y="160968"/>
                    <a:pt x="766786" y="21019"/>
                  </a:cubicBezTo>
                  <a:cubicBezTo>
                    <a:pt x="741060" y="-6515"/>
                    <a:pt x="741585" y="-7215"/>
                    <a:pt x="715917" y="20203"/>
                  </a:cubicBezTo>
                  <a:cubicBezTo>
                    <a:pt x="483390" y="268306"/>
                    <a:pt x="250921" y="516467"/>
                    <a:pt x="18394" y="764570"/>
                  </a:cubicBezTo>
                  <a:cubicBezTo>
                    <a:pt x="-7566" y="792222"/>
                    <a:pt x="-4999" y="789480"/>
                    <a:pt x="19502" y="817948"/>
                  </a:cubicBezTo>
                  <a:cubicBezTo>
                    <a:pt x="36478" y="837665"/>
                    <a:pt x="37178" y="842566"/>
                    <a:pt x="53979" y="855166"/>
                  </a:cubicBezTo>
                  <a:cubicBezTo>
                    <a:pt x="77313" y="872667"/>
                    <a:pt x="83147" y="872667"/>
                    <a:pt x="142066" y="814856"/>
                  </a:cubicBezTo>
                  <a:cubicBezTo>
                    <a:pt x="158983" y="796830"/>
                    <a:pt x="533034" y="392212"/>
                    <a:pt x="724610" y="187161"/>
                  </a:cubicBezTo>
                  <a:cubicBezTo>
                    <a:pt x="734527" y="176602"/>
                    <a:pt x="740594" y="171060"/>
                    <a:pt x="753719" y="185119"/>
                  </a:cubicBezTo>
                  <a:cubicBezTo>
                    <a:pt x="945236" y="390228"/>
                    <a:pt x="1137337" y="594754"/>
                    <a:pt x="1329262" y="799455"/>
                  </a:cubicBezTo>
                  <a:cubicBezTo>
                    <a:pt x="1329904" y="800097"/>
                    <a:pt x="1369048" y="844082"/>
                    <a:pt x="1383515" y="856800"/>
                  </a:cubicBezTo>
                  <a:cubicBezTo>
                    <a:pt x="1401541" y="872667"/>
                    <a:pt x="1401541" y="872667"/>
                    <a:pt x="1420675" y="856800"/>
                  </a:cubicBezTo>
                  <a:cubicBezTo>
                    <a:pt x="1442959" y="838365"/>
                    <a:pt x="1453868" y="825823"/>
                    <a:pt x="1469152" y="810656"/>
                  </a:cubicBezTo>
                  <a:cubicBezTo>
                    <a:pt x="1489161" y="790880"/>
                    <a:pt x="1489161" y="790880"/>
                    <a:pt x="1470436" y="771571"/>
                  </a:cubicBezTo>
                  <a:close/>
                </a:path>
              </a:pathLst>
            </a:custGeom>
            <a:solidFill>
              <a:srgbClr val="70614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F1E1EB97-607D-4349-80C8-785A1C12F3FA}"/>
                </a:ext>
              </a:extLst>
            </p:cNvPr>
            <p:cNvSpPr/>
            <p:nvPr/>
          </p:nvSpPr>
          <p:spPr>
            <a:xfrm>
              <a:off x="6139104" y="2742476"/>
              <a:ext cx="1207555" cy="52444"/>
            </a:xfrm>
            <a:custGeom>
              <a:avLst/>
              <a:gdLst>
                <a:gd name="connsiteX0" fmla="*/ 1185621 w 1207555"/>
                <a:gd name="connsiteY0" fmla="*/ 0 h 52444"/>
                <a:gd name="connsiteX1" fmla="*/ 28585 w 1207555"/>
                <a:gd name="connsiteY1" fmla="*/ 0 h 52444"/>
                <a:gd name="connsiteX2" fmla="*/ 6417 w 1207555"/>
                <a:gd name="connsiteY2" fmla="*/ 23859 h 52444"/>
                <a:gd name="connsiteX3" fmla="*/ 0 w 1207555"/>
                <a:gd name="connsiteY3" fmla="*/ 30101 h 52444"/>
                <a:gd name="connsiteX4" fmla="*/ 0 w 1207555"/>
                <a:gd name="connsiteY4" fmla="*/ 52444 h 52444"/>
                <a:gd name="connsiteX5" fmla="*/ 1207556 w 1207555"/>
                <a:gd name="connsiteY5" fmla="*/ 52444 h 52444"/>
                <a:gd name="connsiteX6" fmla="*/ 1207556 w 1207555"/>
                <a:gd name="connsiteY6" fmla="*/ 23859 h 52444"/>
                <a:gd name="connsiteX7" fmla="*/ 1193613 w 1207555"/>
                <a:gd name="connsiteY7" fmla="*/ 8400 h 52444"/>
                <a:gd name="connsiteX8" fmla="*/ 1185621 w 1207555"/>
                <a:gd name="connsiteY8" fmla="*/ 0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555" h="52444">
                  <a:moveTo>
                    <a:pt x="1185621" y="0"/>
                  </a:moveTo>
                  <a:lnTo>
                    <a:pt x="28585" y="0"/>
                  </a:lnTo>
                  <a:cubicBezTo>
                    <a:pt x="16334" y="13184"/>
                    <a:pt x="8517" y="21643"/>
                    <a:pt x="6417" y="23859"/>
                  </a:cubicBezTo>
                  <a:cubicBezTo>
                    <a:pt x="4200" y="26018"/>
                    <a:pt x="2100" y="28118"/>
                    <a:pt x="0" y="30101"/>
                  </a:cubicBezTo>
                  <a:lnTo>
                    <a:pt x="0" y="52444"/>
                  </a:lnTo>
                  <a:lnTo>
                    <a:pt x="1207556" y="52444"/>
                  </a:lnTo>
                  <a:lnTo>
                    <a:pt x="1207556" y="23859"/>
                  </a:lnTo>
                  <a:cubicBezTo>
                    <a:pt x="1199680" y="15167"/>
                    <a:pt x="1193847" y="8692"/>
                    <a:pt x="1193613" y="8400"/>
                  </a:cubicBezTo>
                  <a:cubicBezTo>
                    <a:pt x="1190930" y="5659"/>
                    <a:pt x="1188305" y="2800"/>
                    <a:pt x="1185621" y="0"/>
                  </a:cubicBezTo>
                  <a:close/>
                </a:path>
              </a:pathLst>
            </a:custGeom>
            <a:solidFill>
              <a:srgbClr val="565E7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641F43B7-95F1-4CBD-BAA5-BA41F0213FD1}"/>
                </a:ext>
              </a:extLst>
            </p:cNvPr>
            <p:cNvSpPr/>
            <p:nvPr/>
          </p:nvSpPr>
          <p:spPr>
            <a:xfrm>
              <a:off x="6331613" y="2917484"/>
              <a:ext cx="280012" cy="75836"/>
            </a:xfrm>
            <a:custGeom>
              <a:avLst/>
              <a:gdLst>
                <a:gd name="connsiteX0" fmla="*/ 266537 w 280012"/>
                <a:gd name="connsiteY0" fmla="*/ 75837 h 75836"/>
                <a:gd name="connsiteX1" fmla="*/ 13476 w 280012"/>
                <a:gd name="connsiteY1" fmla="*/ 75837 h 75836"/>
                <a:gd name="connsiteX2" fmla="*/ 0 w 280012"/>
                <a:gd name="connsiteY2" fmla="*/ 62361 h 75836"/>
                <a:gd name="connsiteX3" fmla="*/ 0 w 280012"/>
                <a:gd name="connsiteY3" fmla="*/ 13476 h 75836"/>
                <a:gd name="connsiteX4" fmla="*/ 13476 w 280012"/>
                <a:gd name="connsiteY4" fmla="*/ 0 h 75836"/>
                <a:gd name="connsiteX5" fmla="*/ 266537 w 280012"/>
                <a:gd name="connsiteY5" fmla="*/ 0 h 75836"/>
                <a:gd name="connsiteX6" fmla="*/ 280013 w 280012"/>
                <a:gd name="connsiteY6" fmla="*/ 13476 h 75836"/>
                <a:gd name="connsiteX7" fmla="*/ 280013 w 280012"/>
                <a:gd name="connsiteY7" fmla="*/ 62361 h 75836"/>
                <a:gd name="connsiteX8" fmla="*/ 266537 w 280012"/>
                <a:gd name="connsiteY8" fmla="*/ 75837 h 7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012" h="75836">
                  <a:moveTo>
                    <a:pt x="266537" y="75837"/>
                  </a:moveTo>
                  <a:lnTo>
                    <a:pt x="13476" y="75837"/>
                  </a:lnTo>
                  <a:cubicBezTo>
                    <a:pt x="6009" y="75837"/>
                    <a:pt x="0" y="69770"/>
                    <a:pt x="0" y="62361"/>
                  </a:cubicBezTo>
                  <a:lnTo>
                    <a:pt x="0" y="13476"/>
                  </a:lnTo>
                  <a:cubicBezTo>
                    <a:pt x="0" y="6009"/>
                    <a:pt x="6067" y="0"/>
                    <a:pt x="13476" y="0"/>
                  </a:cubicBezTo>
                  <a:lnTo>
                    <a:pt x="266537" y="0"/>
                  </a:lnTo>
                  <a:cubicBezTo>
                    <a:pt x="274004" y="0"/>
                    <a:pt x="280013" y="6067"/>
                    <a:pt x="280013" y="13476"/>
                  </a:cubicBezTo>
                  <a:lnTo>
                    <a:pt x="280013" y="62361"/>
                  </a:lnTo>
                  <a:cubicBezTo>
                    <a:pt x="280013" y="69770"/>
                    <a:pt x="273946" y="75837"/>
                    <a:pt x="266537" y="75837"/>
                  </a:cubicBezTo>
                  <a:close/>
                </a:path>
              </a:pathLst>
            </a:custGeom>
            <a:solidFill>
              <a:srgbClr val="8BB5D3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FBF12C1C-D0FC-44B6-AC30-9F0E701DC76B}"/>
                </a:ext>
              </a:extLst>
            </p:cNvPr>
            <p:cNvSpPr/>
            <p:nvPr/>
          </p:nvSpPr>
          <p:spPr>
            <a:xfrm>
              <a:off x="6331613" y="3034156"/>
              <a:ext cx="280012" cy="245011"/>
            </a:xfrm>
            <a:custGeom>
              <a:avLst/>
              <a:gdLst>
                <a:gd name="connsiteX0" fmla="*/ 266537 w 280012"/>
                <a:gd name="connsiteY0" fmla="*/ 245011 h 245011"/>
                <a:gd name="connsiteX1" fmla="*/ 13476 w 280012"/>
                <a:gd name="connsiteY1" fmla="*/ 245011 h 245011"/>
                <a:gd name="connsiteX2" fmla="*/ 0 w 280012"/>
                <a:gd name="connsiteY2" fmla="*/ 231536 h 245011"/>
                <a:gd name="connsiteX3" fmla="*/ 0 w 280012"/>
                <a:gd name="connsiteY3" fmla="*/ 13476 h 245011"/>
                <a:gd name="connsiteX4" fmla="*/ 13476 w 280012"/>
                <a:gd name="connsiteY4" fmla="*/ 0 h 245011"/>
                <a:gd name="connsiteX5" fmla="*/ 266537 w 280012"/>
                <a:gd name="connsiteY5" fmla="*/ 0 h 245011"/>
                <a:gd name="connsiteX6" fmla="*/ 280013 w 280012"/>
                <a:gd name="connsiteY6" fmla="*/ 13476 h 245011"/>
                <a:gd name="connsiteX7" fmla="*/ 280013 w 280012"/>
                <a:gd name="connsiteY7" fmla="*/ 231536 h 245011"/>
                <a:gd name="connsiteX8" fmla="*/ 266537 w 280012"/>
                <a:gd name="connsiteY8" fmla="*/ 245011 h 24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012" h="245011">
                  <a:moveTo>
                    <a:pt x="266537" y="245011"/>
                  </a:moveTo>
                  <a:lnTo>
                    <a:pt x="13476" y="245011"/>
                  </a:lnTo>
                  <a:cubicBezTo>
                    <a:pt x="6009" y="245011"/>
                    <a:pt x="0" y="238944"/>
                    <a:pt x="0" y="231536"/>
                  </a:cubicBezTo>
                  <a:lnTo>
                    <a:pt x="0" y="13476"/>
                  </a:lnTo>
                  <a:cubicBezTo>
                    <a:pt x="0" y="6009"/>
                    <a:pt x="6067" y="0"/>
                    <a:pt x="13476" y="0"/>
                  </a:cubicBezTo>
                  <a:lnTo>
                    <a:pt x="266537" y="0"/>
                  </a:lnTo>
                  <a:cubicBezTo>
                    <a:pt x="274004" y="0"/>
                    <a:pt x="280013" y="6067"/>
                    <a:pt x="280013" y="13476"/>
                  </a:cubicBezTo>
                  <a:lnTo>
                    <a:pt x="280013" y="231536"/>
                  </a:lnTo>
                  <a:cubicBezTo>
                    <a:pt x="280013" y="238944"/>
                    <a:pt x="273946" y="245011"/>
                    <a:pt x="266537" y="245011"/>
                  </a:cubicBezTo>
                  <a:close/>
                </a:path>
              </a:pathLst>
            </a:custGeom>
            <a:solidFill>
              <a:srgbClr val="8BB5D3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E2E823DC-030A-4F27-936F-05D2A0953AD1}"/>
                </a:ext>
              </a:extLst>
            </p:cNvPr>
            <p:cNvSpPr/>
            <p:nvPr/>
          </p:nvSpPr>
          <p:spPr>
            <a:xfrm>
              <a:off x="6337621" y="3057199"/>
              <a:ext cx="215551" cy="215507"/>
            </a:xfrm>
            <a:custGeom>
              <a:avLst/>
              <a:gdLst>
                <a:gd name="connsiteX0" fmla="*/ 215552 w 215551"/>
                <a:gd name="connsiteY0" fmla="*/ 215493 h 215507"/>
                <a:gd name="connsiteX1" fmla="*/ 15284 w 215551"/>
                <a:gd name="connsiteY1" fmla="*/ 215435 h 215507"/>
                <a:gd name="connsiteX2" fmla="*/ 58 w 215551"/>
                <a:gd name="connsiteY2" fmla="*/ 198284 h 215507"/>
                <a:gd name="connsiteX3" fmla="*/ 0 w 215551"/>
                <a:gd name="connsiteY3" fmla="*/ 0 h 215507"/>
                <a:gd name="connsiteX4" fmla="*/ 215552 w 215551"/>
                <a:gd name="connsiteY4" fmla="*/ 215493 h 2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551" h="215507">
                  <a:moveTo>
                    <a:pt x="215552" y="215493"/>
                  </a:moveTo>
                  <a:cubicBezTo>
                    <a:pt x="152024" y="215493"/>
                    <a:pt x="83654" y="215552"/>
                    <a:pt x="15284" y="215435"/>
                  </a:cubicBezTo>
                  <a:cubicBezTo>
                    <a:pt x="4259" y="215435"/>
                    <a:pt x="58" y="208318"/>
                    <a:pt x="58" y="198284"/>
                  </a:cubicBezTo>
                  <a:cubicBezTo>
                    <a:pt x="0" y="130848"/>
                    <a:pt x="0" y="63353"/>
                    <a:pt x="0" y="0"/>
                  </a:cubicBezTo>
                  <a:cubicBezTo>
                    <a:pt x="71462" y="71403"/>
                    <a:pt x="143448" y="143390"/>
                    <a:pt x="215552" y="215493"/>
                  </a:cubicBezTo>
                  <a:close/>
                </a:path>
              </a:pathLst>
            </a:custGeom>
            <a:solidFill>
              <a:srgbClr val="B2D7F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9B694854-BD19-4732-BB4C-7FE03E81C269}"/>
                </a:ext>
              </a:extLst>
            </p:cNvPr>
            <p:cNvSpPr/>
            <p:nvPr/>
          </p:nvSpPr>
          <p:spPr>
            <a:xfrm>
              <a:off x="6139104" y="3401673"/>
              <a:ext cx="1207555" cy="40835"/>
            </a:xfrm>
            <a:custGeom>
              <a:avLst/>
              <a:gdLst>
                <a:gd name="connsiteX0" fmla="*/ 0 w 1207555"/>
                <a:gd name="connsiteY0" fmla="*/ 0 h 40835"/>
                <a:gd name="connsiteX1" fmla="*/ 1207556 w 1207555"/>
                <a:gd name="connsiteY1" fmla="*/ 0 h 40835"/>
                <a:gd name="connsiteX2" fmla="*/ 1207556 w 1207555"/>
                <a:gd name="connsiteY2" fmla="*/ 40835 h 40835"/>
                <a:gd name="connsiteX3" fmla="*/ 0 w 1207555"/>
                <a:gd name="connsiteY3" fmla="*/ 40835 h 4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555" h="40835">
                  <a:moveTo>
                    <a:pt x="0" y="0"/>
                  </a:moveTo>
                  <a:lnTo>
                    <a:pt x="1207556" y="0"/>
                  </a:lnTo>
                  <a:lnTo>
                    <a:pt x="1207556" y="40835"/>
                  </a:lnTo>
                  <a:lnTo>
                    <a:pt x="0" y="40835"/>
                  </a:lnTo>
                  <a:close/>
                </a:path>
              </a:pathLst>
            </a:custGeom>
            <a:solidFill>
              <a:srgbClr val="70614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99A037D2-0BC2-451C-BE4C-C5A77A756C81}"/>
                </a:ext>
              </a:extLst>
            </p:cNvPr>
            <p:cNvSpPr/>
            <p:nvPr/>
          </p:nvSpPr>
          <p:spPr>
            <a:xfrm>
              <a:off x="6780800" y="2876649"/>
              <a:ext cx="385076" cy="565859"/>
            </a:xfrm>
            <a:custGeom>
              <a:avLst/>
              <a:gdLst>
                <a:gd name="connsiteX0" fmla="*/ 385018 w 385076"/>
                <a:gd name="connsiteY0" fmla="*/ 565859 h 565859"/>
                <a:gd name="connsiteX1" fmla="*/ 0 w 385076"/>
                <a:gd name="connsiteY1" fmla="*/ 565859 h 565859"/>
                <a:gd name="connsiteX2" fmla="*/ 0 w 385076"/>
                <a:gd name="connsiteY2" fmla="*/ 18609 h 565859"/>
                <a:gd name="connsiteX3" fmla="*/ 18609 w 385076"/>
                <a:gd name="connsiteY3" fmla="*/ 0 h 565859"/>
                <a:gd name="connsiteX4" fmla="*/ 366467 w 385076"/>
                <a:gd name="connsiteY4" fmla="*/ 0 h 565859"/>
                <a:gd name="connsiteX5" fmla="*/ 385076 w 385076"/>
                <a:gd name="connsiteY5" fmla="*/ 18609 h 565859"/>
                <a:gd name="connsiteX6" fmla="*/ 385076 w 385076"/>
                <a:gd name="connsiteY6" fmla="*/ 565859 h 56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076" h="565859">
                  <a:moveTo>
                    <a:pt x="385018" y="565859"/>
                  </a:moveTo>
                  <a:lnTo>
                    <a:pt x="0" y="565859"/>
                  </a:lnTo>
                  <a:lnTo>
                    <a:pt x="0" y="18609"/>
                  </a:lnTo>
                  <a:cubicBezTo>
                    <a:pt x="0" y="8342"/>
                    <a:pt x="8342" y="0"/>
                    <a:pt x="18609" y="0"/>
                  </a:cubicBezTo>
                  <a:lnTo>
                    <a:pt x="366467" y="0"/>
                  </a:lnTo>
                  <a:cubicBezTo>
                    <a:pt x="376734" y="0"/>
                    <a:pt x="385076" y="8342"/>
                    <a:pt x="385076" y="18609"/>
                  </a:cubicBezTo>
                  <a:lnTo>
                    <a:pt x="385076" y="565859"/>
                  </a:lnTo>
                  <a:close/>
                </a:path>
              </a:pathLst>
            </a:custGeom>
            <a:solidFill>
              <a:srgbClr val="AC9D7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AD738B32-C03F-4E98-97A1-2332DECAC7DF}"/>
                </a:ext>
              </a:extLst>
            </p:cNvPr>
            <p:cNvSpPr/>
            <p:nvPr/>
          </p:nvSpPr>
          <p:spPr>
            <a:xfrm>
              <a:off x="6664128" y="2433295"/>
              <a:ext cx="163340" cy="163340"/>
            </a:xfrm>
            <a:custGeom>
              <a:avLst/>
              <a:gdLst>
                <a:gd name="connsiteX0" fmla="*/ 163341 w 163340"/>
                <a:gd name="connsiteY0" fmla="*/ 81670 h 163340"/>
                <a:gd name="connsiteX1" fmla="*/ 81670 w 163340"/>
                <a:gd name="connsiteY1" fmla="*/ 163341 h 163340"/>
                <a:gd name="connsiteX2" fmla="*/ 0 w 163340"/>
                <a:gd name="connsiteY2" fmla="*/ 81670 h 163340"/>
                <a:gd name="connsiteX3" fmla="*/ 81670 w 163340"/>
                <a:gd name="connsiteY3" fmla="*/ 0 h 163340"/>
                <a:gd name="connsiteX4" fmla="*/ 163341 w 163340"/>
                <a:gd name="connsiteY4" fmla="*/ 81670 h 16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340" h="163340">
                  <a:moveTo>
                    <a:pt x="163341" y="81670"/>
                  </a:moveTo>
                  <a:cubicBezTo>
                    <a:pt x="163341" y="126776"/>
                    <a:pt x="126776" y="163341"/>
                    <a:pt x="81670" y="163341"/>
                  </a:cubicBezTo>
                  <a:cubicBezTo>
                    <a:pt x="36565" y="163341"/>
                    <a:pt x="0" y="126776"/>
                    <a:pt x="0" y="81670"/>
                  </a:cubicBezTo>
                  <a:cubicBezTo>
                    <a:pt x="0" y="36565"/>
                    <a:pt x="36565" y="0"/>
                    <a:pt x="81670" y="0"/>
                  </a:cubicBezTo>
                  <a:cubicBezTo>
                    <a:pt x="126776" y="0"/>
                    <a:pt x="163341" y="36565"/>
                    <a:pt x="163341" y="81670"/>
                  </a:cubicBezTo>
                  <a:close/>
                </a:path>
              </a:pathLst>
            </a:custGeom>
            <a:solidFill>
              <a:srgbClr val="B1D6F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8F44F37E-E546-4F0E-ACA4-F75855F50AC8}"/>
                </a:ext>
              </a:extLst>
            </p:cNvPr>
            <p:cNvSpPr/>
            <p:nvPr/>
          </p:nvSpPr>
          <p:spPr>
            <a:xfrm>
              <a:off x="6681045" y="2433295"/>
              <a:ext cx="146423" cy="134289"/>
            </a:xfrm>
            <a:custGeom>
              <a:avLst/>
              <a:gdLst>
                <a:gd name="connsiteX0" fmla="*/ 64753 w 146423"/>
                <a:gd name="connsiteY0" fmla="*/ 81670 h 134289"/>
                <a:gd name="connsiteX1" fmla="*/ 0 w 146423"/>
                <a:gd name="connsiteY1" fmla="*/ 31910 h 134289"/>
                <a:gd name="connsiteX2" fmla="*/ 64753 w 146423"/>
                <a:gd name="connsiteY2" fmla="*/ 0 h 134289"/>
                <a:gd name="connsiteX3" fmla="*/ 146423 w 146423"/>
                <a:gd name="connsiteY3" fmla="*/ 81670 h 134289"/>
                <a:gd name="connsiteX4" fmla="*/ 127231 w 146423"/>
                <a:gd name="connsiteY4" fmla="*/ 134289 h 134289"/>
                <a:gd name="connsiteX5" fmla="*/ 64753 w 146423"/>
                <a:gd name="connsiteY5" fmla="*/ 81670 h 13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423" h="134289">
                  <a:moveTo>
                    <a:pt x="64753" y="81670"/>
                  </a:moveTo>
                  <a:lnTo>
                    <a:pt x="0" y="31910"/>
                  </a:lnTo>
                  <a:cubicBezTo>
                    <a:pt x="15459" y="11784"/>
                    <a:pt x="39435" y="0"/>
                    <a:pt x="64753" y="0"/>
                  </a:cubicBezTo>
                  <a:cubicBezTo>
                    <a:pt x="109555" y="0"/>
                    <a:pt x="146423" y="36868"/>
                    <a:pt x="146423" y="81670"/>
                  </a:cubicBezTo>
                  <a:cubicBezTo>
                    <a:pt x="146423" y="100921"/>
                    <a:pt x="139598" y="119589"/>
                    <a:pt x="127231" y="134289"/>
                  </a:cubicBezTo>
                  <a:lnTo>
                    <a:pt x="64753" y="81670"/>
                  </a:lnTo>
                  <a:close/>
                </a:path>
              </a:pathLst>
            </a:custGeom>
            <a:solidFill>
              <a:srgbClr val="8AB4D2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31">
            <a:extLst>
              <a:ext uri="{FF2B5EF4-FFF2-40B4-BE49-F238E27FC236}">
                <a16:creationId xmlns:a16="http://schemas.microsoft.com/office/drawing/2014/main" id="{92EB2B5D-3BD5-4E65-AFBE-80DEF6001E1D}"/>
              </a:ext>
            </a:extLst>
          </p:cNvPr>
          <p:cNvSpPr/>
          <p:nvPr/>
        </p:nvSpPr>
        <p:spPr>
          <a:xfrm>
            <a:off x="4173752" y="3915002"/>
            <a:ext cx="923925" cy="828675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25" h="828675">
                <a:moveTo>
                  <a:pt x="923925" y="828675"/>
                </a:moveTo>
                <a:lnTo>
                  <a:pt x="161925" y="571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자유형: 도형 32">
            <a:extLst>
              <a:ext uri="{FF2B5EF4-FFF2-40B4-BE49-F238E27FC236}">
                <a16:creationId xmlns:a16="http://schemas.microsoft.com/office/drawing/2014/main" id="{CCD94A04-87BB-4EEF-AEEB-10D79A6F8D30}"/>
              </a:ext>
            </a:extLst>
          </p:cNvPr>
          <p:cNvSpPr/>
          <p:nvPr/>
        </p:nvSpPr>
        <p:spPr>
          <a:xfrm flipH="1">
            <a:off x="7446751" y="3128334"/>
            <a:ext cx="748188" cy="1072873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  <a:gd name="connsiteX0" fmla="*/ 923925 w 923925"/>
              <a:gd name="connsiteY0" fmla="*/ 828675 h 828675"/>
              <a:gd name="connsiteX1" fmla="*/ 89962 w 923925"/>
              <a:gd name="connsiteY1" fmla="*/ 483545 h 828675"/>
              <a:gd name="connsiteX2" fmla="*/ 0 w 923925"/>
              <a:gd name="connsiteY2" fmla="*/ 0 h 828675"/>
              <a:gd name="connsiteX0" fmla="*/ 628077 w 628077"/>
              <a:gd name="connsiteY0" fmla="*/ 900638 h 900638"/>
              <a:gd name="connsiteX1" fmla="*/ 89962 w 628077"/>
              <a:gd name="connsiteY1" fmla="*/ 483545 h 900638"/>
              <a:gd name="connsiteX2" fmla="*/ 0 w 628077"/>
              <a:gd name="connsiteY2" fmla="*/ 0 h 900638"/>
              <a:gd name="connsiteX0" fmla="*/ 628077 w 628077"/>
              <a:gd name="connsiteY0" fmla="*/ 900638 h 900638"/>
              <a:gd name="connsiteX1" fmla="*/ 41987 w 628077"/>
              <a:gd name="connsiteY1" fmla="*/ 467554 h 900638"/>
              <a:gd name="connsiteX2" fmla="*/ 0 w 628077"/>
              <a:gd name="connsiteY2" fmla="*/ 0 h 9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077" h="900638">
                <a:moveTo>
                  <a:pt x="628077" y="900638"/>
                </a:moveTo>
                <a:lnTo>
                  <a:pt x="41987" y="467554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자유형: 도형 34">
            <a:extLst>
              <a:ext uri="{FF2B5EF4-FFF2-40B4-BE49-F238E27FC236}">
                <a16:creationId xmlns:a16="http://schemas.microsoft.com/office/drawing/2014/main" id="{FAD4C708-58D8-400B-B5D3-34B4A0045C92}"/>
              </a:ext>
            </a:extLst>
          </p:cNvPr>
          <p:cNvSpPr/>
          <p:nvPr/>
        </p:nvSpPr>
        <p:spPr>
          <a:xfrm>
            <a:off x="6096000" y="3544665"/>
            <a:ext cx="9525" cy="720000"/>
          </a:xfrm>
          <a:custGeom>
            <a:avLst/>
            <a:gdLst>
              <a:gd name="connsiteX0" fmla="*/ 0 w 9525"/>
              <a:gd name="connsiteY0" fmla="*/ 0 h 1104900"/>
              <a:gd name="connsiteX1" fmla="*/ 9525 w 9525"/>
              <a:gd name="connsiteY1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1104900">
                <a:moveTo>
                  <a:pt x="0" y="0"/>
                </a:moveTo>
                <a:lnTo>
                  <a:pt x="9525" y="1104900"/>
                </a:lnTo>
              </a:path>
            </a:pathLst>
          </a:cu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45">
            <a:extLst>
              <a:ext uri="{FF2B5EF4-FFF2-40B4-BE49-F238E27FC236}">
                <a16:creationId xmlns:a16="http://schemas.microsoft.com/office/drawing/2014/main" id="{0B6B5528-6485-47FC-B77A-F1D766EFB960}"/>
              </a:ext>
            </a:extLst>
          </p:cNvPr>
          <p:cNvSpPr/>
          <p:nvPr/>
        </p:nvSpPr>
        <p:spPr>
          <a:xfrm>
            <a:off x="1692854" y="3789132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46">
            <a:extLst>
              <a:ext uri="{FF2B5EF4-FFF2-40B4-BE49-F238E27FC236}">
                <a16:creationId xmlns:a16="http://schemas.microsoft.com/office/drawing/2014/main" id="{DFE567FC-312A-4AD7-A313-8FA15E50AD91}"/>
              </a:ext>
            </a:extLst>
          </p:cNvPr>
          <p:cNvSpPr/>
          <p:nvPr/>
        </p:nvSpPr>
        <p:spPr>
          <a:xfrm>
            <a:off x="5699284" y="2883615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Oval 49">
            <a:extLst>
              <a:ext uri="{FF2B5EF4-FFF2-40B4-BE49-F238E27FC236}">
                <a16:creationId xmlns:a16="http://schemas.microsoft.com/office/drawing/2014/main" id="{2D803ED9-C46A-4006-AFA2-BD38ABA99E25}"/>
              </a:ext>
            </a:extLst>
          </p:cNvPr>
          <p:cNvSpPr/>
          <p:nvPr/>
        </p:nvSpPr>
        <p:spPr>
          <a:xfrm>
            <a:off x="7702499" y="2430857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51">
            <a:extLst>
              <a:ext uri="{FF2B5EF4-FFF2-40B4-BE49-F238E27FC236}">
                <a16:creationId xmlns:a16="http://schemas.microsoft.com/office/drawing/2014/main" id="{4F394981-10E0-482B-896A-92C7A0956DB9}"/>
              </a:ext>
            </a:extLst>
          </p:cNvPr>
          <p:cNvSpPr/>
          <p:nvPr/>
        </p:nvSpPr>
        <p:spPr>
          <a:xfrm>
            <a:off x="9705716" y="1978099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Oval 52">
            <a:extLst>
              <a:ext uri="{FF2B5EF4-FFF2-40B4-BE49-F238E27FC236}">
                <a16:creationId xmlns:a16="http://schemas.microsoft.com/office/drawing/2014/main" id="{42F13600-8819-4680-A431-4DAFAE8F9698}"/>
              </a:ext>
            </a:extLst>
          </p:cNvPr>
          <p:cNvSpPr/>
          <p:nvPr/>
        </p:nvSpPr>
        <p:spPr>
          <a:xfrm>
            <a:off x="3696069" y="3336373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Isosceles Triangle 51">
            <a:extLst>
              <a:ext uri="{FF2B5EF4-FFF2-40B4-BE49-F238E27FC236}">
                <a16:creationId xmlns:a16="http://schemas.microsoft.com/office/drawing/2014/main" id="{55783145-5FCC-452F-A0D8-AC4CA183F104}"/>
              </a:ext>
            </a:extLst>
          </p:cNvPr>
          <p:cNvSpPr/>
          <p:nvPr/>
        </p:nvSpPr>
        <p:spPr>
          <a:xfrm>
            <a:off x="9935195" y="225069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62ED9EEC-D909-42FE-867C-8E19C26F560C}"/>
              </a:ext>
            </a:extLst>
          </p:cNvPr>
          <p:cNvSpPr/>
          <p:nvPr/>
        </p:nvSpPr>
        <p:spPr>
          <a:xfrm>
            <a:off x="1966007" y="402345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30">
            <a:extLst>
              <a:ext uri="{FF2B5EF4-FFF2-40B4-BE49-F238E27FC236}">
                <a16:creationId xmlns:a16="http://schemas.microsoft.com/office/drawing/2014/main" id="{6520157E-9892-4DF7-B8D3-7127841CF6BE}"/>
              </a:ext>
            </a:extLst>
          </p:cNvPr>
          <p:cNvSpPr/>
          <p:nvPr/>
        </p:nvSpPr>
        <p:spPr>
          <a:xfrm>
            <a:off x="7922504" y="2644736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C82FB0EE-80A6-4425-8DCF-3CA946C155A2}"/>
              </a:ext>
            </a:extLst>
          </p:cNvPr>
          <p:cNvSpPr/>
          <p:nvPr/>
        </p:nvSpPr>
        <p:spPr>
          <a:xfrm>
            <a:off x="3897384" y="357700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E4653964-8073-4095-86F9-FB586C9B3E66}"/>
              </a:ext>
            </a:extLst>
          </p:cNvPr>
          <p:cNvSpPr/>
          <p:nvPr/>
        </p:nvSpPr>
        <p:spPr>
          <a:xfrm>
            <a:off x="5900637" y="316391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자유형: 도형 2">
            <a:extLst>
              <a:ext uri="{FF2B5EF4-FFF2-40B4-BE49-F238E27FC236}">
                <a16:creationId xmlns:a16="http://schemas.microsoft.com/office/drawing/2014/main" id="{B2947459-2C12-4F78-9534-4248A3FC977C}"/>
              </a:ext>
            </a:extLst>
          </p:cNvPr>
          <p:cNvSpPr/>
          <p:nvPr/>
        </p:nvSpPr>
        <p:spPr>
          <a:xfrm>
            <a:off x="2209800" y="4446005"/>
            <a:ext cx="2428875" cy="962025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5" h="962025">
                <a:moveTo>
                  <a:pt x="2428875" y="962025"/>
                </a:moveTo>
                <a:lnTo>
                  <a:pt x="485775" y="7239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자유형: 도형 33">
            <a:extLst>
              <a:ext uri="{FF2B5EF4-FFF2-40B4-BE49-F238E27FC236}">
                <a16:creationId xmlns:a16="http://schemas.microsoft.com/office/drawing/2014/main" id="{B5D52BFD-9C8C-4007-A22D-36494935B454}"/>
              </a:ext>
            </a:extLst>
          </p:cNvPr>
          <p:cNvSpPr/>
          <p:nvPr/>
        </p:nvSpPr>
        <p:spPr>
          <a:xfrm flipH="1">
            <a:off x="7858022" y="2715375"/>
            <a:ext cx="2215077" cy="1794029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305050 w 2305050"/>
              <a:gd name="connsiteY0" fmla="*/ 1866900 h 1866900"/>
              <a:gd name="connsiteX1" fmla="*/ 485775 w 2305050"/>
              <a:gd name="connsiteY1" fmla="*/ 723900 h 1866900"/>
              <a:gd name="connsiteX2" fmla="*/ 0 w 2305050"/>
              <a:gd name="connsiteY2" fmla="*/ 0 h 1866900"/>
              <a:gd name="connsiteX0" fmla="*/ 2305050 w 2305050"/>
              <a:gd name="connsiteY0" fmla="*/ 1866900 h 1866900"/>
              <a:gd name="connsiteX1" fmla="*/ 619125 w 2305050"/>
              <a:gd name="connsiteY1" fmla="*/ 1333500 h 1866900"/>
              <a:gd name="connsiteX2" fmla="*/ 0 w 2305050"/>
              <a:gd name="connsiteY2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5050" h="1866900">
                <a:moveTo>
                  <a:pt x="2305050" y="1866900"/>
                </a:moveTo>
                <a:lnTo>
                  <a:pt x="619125" y="1333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8" name="Group 71">
            <a:extLst>
              <a:ext uri="{FF2B5EF4-FFF2-40B4-BE49-F238E27FC236}">
                <a16:creationId xmlns:a16="http://schemas.microsoft.com/office/drawing/2014/main" id="{BE7AFE8A-3ED5-4808-8A19-4C64FCC4BA1C}"/>
              </a:ext>
            </a:extLst>
          </p:cNvPr>
          <p:cNvGrpSpPr/>
          <p:nvPr/>
        </p:nvGrpSpPr>
        <p:grpSpPr>
          <a:xfrm>
            <a:off x="714374" y="4888173"/>
            <a:ext cx="1631431" cy="1111394"/>
            <a:chOff x="575693" y="4067337"/>
            <a:chExt cx="1626989" cy="12999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A8A4B9-DDC4-470F-A990-725816938641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30F9D2-8AE0-49FD-B06F-53BD9F69C540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71">
            <a:extLst>
              <a:ext uri="{FF2B5EF4-FFF2-40B4-BE49-F238E27FC236}">
                <a16:creationId xmlns:a16="http://schemas.microsoft.com/office/drawing/2014/main" id="{22C2BF2B-2963-4EE2-9EB1-34B750E8B08E}"/>
              </a:ext>
            </a:extLst>
          </p:cNvPr>
          <p:cNvGrpSpPr/>
          <p:nvPr/>
        </p:nvGrpSpPr>
        <p:grpSpPr>
          <a:xfrm>
            <a:off x="2659797" y="2289691"/>
            <a:ext cx="3138946" cy="742061"/>
            <a:chOff x="575693" y="4067337"/>
            <a:chExt cx="1626989" cy="8679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CE22E9-38BF-43E8-8EE5-D54BE960F86B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B0EE4B-434C-419A-9674-A639FEA6003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1">
            <a:extLst>
              <a:ext uri="{FF2B5EF4-FFF2-40B4-BE49-F238E27FC236}">
                <a16:creationId xmlns:a16="http://schemas.microsoft.com/office/drawing/2014/main" id="{73EB9629-C6AB-4782-9BC3-AC1D48BC05F4}"/>
              </a:ext>
            </a:extLst>
          </p:cNvPr>
          <p:cNvGrpSpPr/>
          <p:nvPr/>
        </p:nvGrpSpPr>
        <p:grpSpPr>
          <a:xfrm>
            <a:off x="4999343" y="1664987"/>
            <a:ext cx="3138946" cy="742061"/>
            <a:chOff x="575693" y="4067337"/>
            <a:chExt cx="1626989" cy="8679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75CE78-8571-4C19-A2CA-DC55E0F88163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457131-AA42-45AC-AD24-428689464A7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1">
            <a:extLst>
              <a:ext uri="{FF2B5EF4-FFF2-40B4-BE49-F238E27FC236}">
                <a16:creationId xmlns:a16="http://schemas.microsoft.com/office/drawing/2014/main" id="{9C78754B-85A2-4A80-ADF3-E7CD37760FB3}"/>
              </a:ext>
            </a:extLst>
          </p:cNvPr>
          <p:cNvGrpSpPr/>
          <p:nvPr/>
        </p:nvGrpSpPr>
        <p:grpSpPr>
          <a:xfrm>
            <a:off x="9953972" y="3181806"/>
            <a:ext cx="1631431" cy="1111394"/>
            <a:chOff x="575693" y="4067337"/>
            <a:chExt cx="1626989" cy="129993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14900B-F97F-4330-BE18-B86D660406EB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B90E69-B757-430D-8108-097869666E20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71">
            <a:extLst>
              <a:ext uri="{FF2B5EF4-FFF2-40B4-BE49-F238E27FC236}">
                <a16:creationId xmlns:a16="http://schemas.microsoft.com/office/drawing/2014/main" id="{6D244410-C3F3-47A5-A3BB-57F6DDB88B6C}"/>
              </a:ext>
            </a:extLst>
          </p:cNvPr>
          <p:cNvGrpSpPr/>
          <p:nvPr/>
        </p:nvGrpSpPr>
        <p:grpSpPr>
          <a:xfrm>
            <a:off x="320252" y="2914396"/>
            <a:ext cx="3138946" cy="742061"/>
            <a:chOff x="575693" y="4067337"/>
            <a:chExt cx="1626989" cy="86794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EAFBA5-0712-4194-AF0D-04B09EE9F241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1F5A39-9476-493E-A08A-45BD5EBC995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866CE26F-3A64-48E3-96A7-0DB523FB8AEB}"/>
              </a:ext>
            </a:extLst>
          </p:cNvPr>
          <p:cNvGrpSpPr/>
          <p:nvPr/>
        </p:nvGrpSpPr>
        <p:grpSpPr>
          <a:xfrm>
            <a:off x="6934497" y="5580208"/>
            <a:ext cx="1727348" cy="975112"/>
            <a:chOff x="5221191" y="5015243"/>
            <a:chExt cx="2721959" cy="1536584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A13F30E8-F095-4A4C-8FE5-95F6B9B15966}"/>
                </a:ext>
              </a:extLst>
            </p:cNvPr>
            <p:cNvGrpSpPr/>
            <p:nvPr/>
          </p:nvGrpSpPr>
          <p:grpSpPr>
            <a:xfrm>
              <a:off x="5396125" y="5015243"/>
              <a:ext cx="2469865" cy="430894"/>
              <a:chOff x="604803" y="4307877"/>
              <a:chExt cx="3805401" cy="663892"/>
            </a:xfrm>
          </p:grpSpPr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3046D620-B2DF-483B-8302-FFF31FD567BB}"/>
                  </a:ext>
                </a:extLst>
              </p:cNvPr>
              <p:cNvSpPr/>
              <p:nvPr/>
            </p:nvSpPr>
            <p:spPr>
              <a:xfrm>
                <a:off x="604803" y="4307877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D49BF077-30F7-4432-B871-98BEEFFD9C06}"/>
                  </a:ext>
                </a:extLst>
              </p:cNvPr>
              <p:cNvSpPr/>
              <p:nvPr/>
            </p:nvSpPr>
            <p:spPr>
              <a:xfrm>
                <a:off x="604803" y="4451606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77DDBC51-7AB6-40CC-83D4-5601E957F1F5}"/>
                  </a:ext>
                </a:extLst>
              </p:cNvPr>
              <p:cNvSpPr/>
              <p:nvPr/>
            </p:nvSpPr>
            <p:spPr>
              <a:xfrm>
                <a:off x="604803" y="4780130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94128E93-8B85-4132-ABA0-FA9D9EFB3158}"/>
                  </a:ext>
                </a:extLst>
              </p:cNvPr>
              <p:cNvSpPr/>
              <p:nvPr/>
            </p:nvSpPr>
            <p:spPr>
              <a:xfrm>
                <a:off x="1936009" y="4307877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A1680085-695D-403E-98E7-14251639CB3D}"/>
                  </a:ext>
                </a:extLst>
              </p:cNvPr>
              <p:cNvSpPr/>
              <p:nvPr/>
            </p:nvSpPr>
            <p:spPr>
              <a:xfrm>
                <a:off x="2380209" y="4438328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7 w 354162"/>
                  <a:gd name="connsiteY1" fmla="*/ 247460 h 649328"/>
                  <a:gd name="connsiteX2" fmla="*/ 174009 w 354162"/>
                  <a:gd name="connsiteY2" fmla="*/ 244031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3 h 649328"/>
                  <a:gd name="connsiteX10" fmla="*/ 348317 w 354162"/>
                  <a:gd name="connsiteY10" fmla="*/ 203644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7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6"/>
                      <a:pt x="218967" y="247460"/>
                    </a:cubicBezTo>
                    <a:cubicBezTo>
                      <a:pt x="208014" y="244507"/>
                      <a:pt x="186106" y="243078"/>
                      <a:pt x="174009" y="244031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2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4" y="212979"/>
                      <a:pt x="205823" y="215932"/>
                    </a:cubicBezTo>
                    <a:cubicBezTo>
                      <a:pt x="209442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3"/>
                    </a:cubicBezTo>
                    <a:cubicBezTo>
                      <a:pt x="349555" y="212408"/>
                      <a:pt x="348412" y="206597"/>
                      <a:pt x="348317" y="203644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4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9"/>
                      <a:pt x="7893" y="132016"/>
                      <a:pt x="1131" y="196501"/>
                    </a:cubicBezTo>
                    <a:cubicBezTo>
                      <a:pt x="-5632" y="261176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7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6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4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6460D71D-F7E1-4937-8BA5-95A6EAD600F8}"/>
                </a:ext>
              </a:extLst>
            </p:cNvPr>
            <p:cNvGrpSpPr/>
            <p:nvPr/>
          </p:nvGrpSpPr>
          <p:grpSpPr>
            <a:xfrm>
              <a:off x="5221191" y="5437723"/>
              <a:ext cx="2469865" cy="430894"/>
              <a:chOff x="335277" y="4973480"/>
              <a:chExt cx="3805401" cy="663892"/>
            </a:xfrm>
          </p:grpSpPr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60A28D1C-18B8-4C48-9BD2-38639AAC33E1}"/>
                  </a:ext>
                </a:extLst>
              </p:cNvPr>
              <p:cNvSpPr/>
              <p:nvPr/>
            </p:nvSpPr>
            <p:spPr>
              <a:xfrm>
                <a:off x="335277" y="4973480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FEB2C618-D725-4BD0-A633-81C82705E2B7}"/>
                  </a:ext>
                </a:extLst>
              </p:cNvPr>
              <p:cNvSpPr/>
              <p:nvPr/>
            </p:nvSpPr>
            <p:spPr>
              <a:xfrm>
                <a:off x="335277" y="5117209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ADBFD500-DF8E-47DA-963D-647501A38C77}"/>
                  </a:ext>
                </a:extLst>
              </p:cNvPr>
              <p:cNvSpPr/>
              <p:nvPr/>
            </p:nvSpPr>
            <p:spPr>
              <a:xfrm>
                <a:off x="335277" y="5445733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FB487204-5DFF-49CA-AA76-381BF730B244}"/>
                  </a:ext>
                </a:extLst>
              </p:cNvPr>
              <p:cNvSpPr/>
              <p:nvPr/>
            </p:nvSpPr>
            <p:spPr>
              <a:xfrm>
                <a:off x="1666482" y="4973480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AD1BB9E6-E4D1-4346-B919-962DC147164D}"/>
                  </a:ext>
                </a:extLst>
              </p:cNvPr>
              <p:cNvSpPr/>
              <p:nvPr/>
            </p:nvSpPr>
            <p:spPr>
              <a:xfrm>
                <a:off x="2110683" y="5103931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8 w 354162"/>
                  <a:gd name="connsiteY1" fmla="*/ 247459 h 649328"/>
                  <a:gd name="connsiteX2" fmla="*/ 174010 w 354162"/>
                  <a:gd name="connsiteY2" fmla="*/ 244030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4 h 649328"/>
                  <a:gd name="connsiteX10" fmla="*/ 348317 w 354162"/>
                  <a:gd name="connsiteY10" fmla="*/ 203645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8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136FC9A6-9163-4EAC-A65D-F2A2AC321623}"/>
                </a:ext>
              </a:extLst>
            </p:cNvPr>
            <p:cNvGrpSpPr/>
            <p:nvPr/>
          </p:nvGrpSpPr>
          <p:grpSpPr>
            <a:xfrm>
              <a:off x="5358900" y="5868616"/>
              <a:ext cx="2469865" cy="430894"/>
              <a:chOff x="547449" y="5637372"/>
              <a:chExt cx="3805401" cy="663892"/>
            </a:xfrm>
          </p:grpSpPr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BF2494AD-E44A-44B9-9035-CD04FE1C6ECA}"/>
                  </a:ext>
                </a:extLst>
              </p:cNvPr>
              <p:cNvSpPr/>
              <p:nvPr/>
            </p:nvSpPr>
            <p:spPr>
              <a:xfrm>
                <a:off x="547449" y="5637372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8E59C4A1-622B-4ECB-80F7-20CDA52286A3}"/>
                  </a:ext>
                </a:extLst>
              </p:cNvPr>
              <p:cNvSpPr/>
              <p:nvPr/>
            </p:nvSpPr>
            <p:spPr>
              <a:xfrm>
                <a:off x="547449" y="5781101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3F509795-FF35-42F4-A3E5-938F29935FC8}"/>
                  </a:ext>
                </a:extLst>
              </p:cNvPr>
              <p:cNvSpPr/>
              <p:nvPr/>
            </p:nvSpPr>
            <p:spPr>
              <a:xfrm>
                <a:off x="547449" y="6109625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F51FF706-1B7B-4AAE-9C52-1336BE1B4087}"/>
                  </a:ext>
                </a:extLst>
              </p:cNvPr>
              <p:cNvSpPr/>
              <p:nvPr/>
            </p:nvSpPr>
            <p:spPr>
              <a:xfrm>
                <a:off x="1878654" y="5637372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0B4F9595-00A8-4DE0-B603-74AAEB8372FC}"/>
                  </a:ext>
                </a:extLst>
              </p:cNvPr>
              <p:cNvSpPr/>
              <p:nvPr/>
            </p:nvSpPr>
            <p:spPr>
              <a:xfrm>
                <a:off x="2322855" y="5767823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9"/>
                  <a:gd name="connsiteX1" fmla="*/ 218968 w 354162"/>
                  <a:gd name="connsiteY1" fmla="*/ 247459 h 649329"/>
                  <a:gd name="connsiteX2" fmla="*/ 174010 w 354162"/>
                  <a:gd name="connsiteY2" fmla="*/ 244030 h 649329"/>
                  <a:gd name="connsiteX3" fmla="*/ 147530 w 354162"/>
                  <a:gd name="connsiteY3" fmla="*/ 225933 h 649329"/>
                  <a:gd name="connsiteX4" fmla="*/ 147435 w 354162"/>
                  <a:gd name="connsiteY4" fmla="*/ 205645 h 649329"/>
                  <a:gd name="connsiteX5" fmla="*/ 172295 w 354162"/>
                  <a:gd name="connsiteY5" fmla="*/ 185833 h 649329"/>
                  <a:gd name="connsiteX6" fmla="*/ 201441 w 354162"/>
                  <a:gd name="connsiteY6" fmla="*/ 204978 h 649329"/>
                  <a:gd name="connsiteX7" fmla="*/ 205823 w 354162"/>
                  <a:gd name="connsiteY7" fmla="*/ 215932 h 649329"/>
                  <a:gd name="connsiteX8" fmla="*/ 226397 w 354162"/>
                  <a:gd name="connsiteY8" fmla="*/ 218218 h 649329"/>
                  <a:gd name="connsiteX9" fmla="*/ 346412 w 354162"/>
                  <a:gd name="connsiteY9" fmla="*/ 214694 h 649329"/>
                  <a:gd name="connsiteX10" fmla="*/ 348317 w 354162"/>
                  <a:gd name="connsiteY10" fmla="*/ 203645 h 649329"/>
                  <a:gd name="connsiteX11" fmla="*/ 341173 w 354162"/>
                  <a:gd name="connsiteY11" fmla="*/ 163259 h 649329"/>
                  <a:gd name="connsiteX12" fmla="*/ 259544 w 354162"/>
                  <a:gd name="connsiteY12" fmla="*/ 62484 h 649329"/>
                  <a:gd name="connsiteX13" fmla="*/ 252496 w 354162"/>
                  <a:gd name="connsiteY13" fmla="*/ 50768 h 649329"/>
                  <a:gd name="connsiteX14" fmla="*/ 251353 w 354162"/>
                  <a:gd name="connsiteY14" fmla="*/ 10478 h 649329"/>
                  <a:gd name="connsiteX15" fmla="*/ 250781 w 354162"/>
                  <a:gd name="connsiteY15" fmla="*/ 0 h 649329"/>
                  <a:gd name="connsiteX16" fmla="*/ 104191 w 354162"/>
                  <a:gd name="connsiteY16" fmla="*/ 0 h 649329"/>
                  <a:gd name="connsiteX17" fmla="*/ 103715 w 354162"/>
                  <a:gd name="connsiteY17" fmla="*/ 4286 h 649329"/>
                  <a:gd name="connsiteX18" fmla="*/ 103810 w 354162"/>
                  <a:gd name="connsiteY18" fmla="*/ 55150 h 649329"/>
                  <a:gd name="connsiteX19" fmla="*/ 99048 w 354162"/>
                  <a:gd name="connsiteY19" fmla="*/ 57245 h 649329"/>
                  <a:gd name="connsiteX20" fmla="*/ 1131 w 354162"/>
                  <a:gd name="connsiteY20" fmla="*/ 196501 h 649329"/>
                  <a:gd name="connsiteX21" fmla="*/ 68377 w 354162"/>
                  <a:gd name="connsiteY21" fmla="*/ 353568 h 649329"/>
                  <a:gd name="connsiteX22" fmla="*/ 177915 w 354162"/>
                  <a:gd name="connsiteY22" fmla="*/ 390525 h 649329"/>
                  <a:gd name="connsiteX23" fmla="*/ 201251 w 354162"/>
                  <a:gd name="connsiteY23" fmla="*/ 397764 h 649329"/>
                  <a:gd name="connsiteX24" fmla="*/ 206585 w 354162"/>
                  <a:gd name="connsiteY24" fmla="*/ 431387 h 649329"/>
                  <a:gd name="connsiteX25" fmla="*/ 200775 w 354162"/>
                  <a:gd name="connsiteY25" fmla="*/ 440627 h 649329"/>
                  <a:gd name="connsiteX26" fmla="*/ 179534 w 354162"/>
                  <a:gd name="connsiteY26" fmla="*/ 448818 h 649329"/>
                  <a:gd name="connsiteX27" fmla="*/ 154579 w 354162"/>
                  <a:gd name="connsiteY27" fmla="*/ 430054 h 649329"/>
                  <a:gd name="connsiteX28" fmla="*/ 136576 w 354162"/>
                  <a:gd name="connsiteY28" fmla="*/ 420148 h 649329"/>
                  <a:gd name="connsiteX29" fmla="*/ 14942 w 354162"/>
                  <a:gd name="connsiteY29" fmla="*/ 422910 h 649329"/>
                  <a:gd name="connsiteX30" fmla="*/ 1131 w 354162"/>
                  <a:gd name="connsiteY30" fmla="*/ 427863 h 649329"/>
                  <a:gd name="connsiteX31" fmla="*/ 9418 w 354162"/>
                  <a:gd name="connsiteY31" fmla="*/ 461677 h 649329"/>
                  <a:gd name="connsiteX32" fmla="*/ 41136 w 354162"/>
                  <a:gd name="connsiteY32" fmla="*/ 525971 h 649329"/>
                  <a:gd name="connsiteX33" fmla="*/ 117431 w 354162"/>
                  <a:gd name="connsiteY33" fmla="*/ 582168 h 649329"/>
                  <a:gd name="connsiteX34" fmla="*/ 118669 w 354162"/>
                  <a:gd name="connsiteY34" fmla="*/ 640556 h 649329"/>
                  <a:gd name="connsiteX35" fmla="*/ 119907 w 354162"/>
                  <a:gd name="connsiteY35" fmla="*/ 649319 h 649329"/>
                  <a:gd name="connsiteX36" fmla="*/ 260782 w 354162"/>
                  <a:gd name="connsiteY36" fmla="*/ 646176 h 649329"/>
                  <a:gd name="connsiteX37" fmla="*/ 267164 w 354162"/>
                  <a:gd name="connsiteY37" fmla="*/ 633317 h 649329"/>
                  <a:gd name="connsiteX38" fmla="*/ 265831 w 354162"/>
                  <a:gd name="connsiteY38" fmla="*/ 572262 h 649329"/>
                  <a:gd name="connsiteX39" fmla="*/ 318123 w 354162"/>
                  <a:gd name="connsiteY39" fmla="*/ 525113 h 649329"/>
                  <a:gd name="connsiteX40" fmla="*/ 353080 w 354162"/>
                  <a:gd name="connsiteY40" fmla="*/ 400336 h 649329"/>
                  <a:gd name="connsiteX41" fmla="*/ 340888 w 354162"/>
                  <a:gd name="connsiteY41" fmla="*/ 353473 h 64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9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7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39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39"/>
                      <a:pt x="118955" y="623888"/>
                      <a:pt x="118669" y="640556"/>
                    </a:cubicBezTo>
                    <a:cubicBezTo>
                      <a:pt x="118669" y="643414"/>
                      <a:pt x="117336" y="646747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7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8B607178-8834-4336-BF53-07D9892CAC52}"/>
                </a:ext>
              </a:extLst>
            </p:cNvPr>
            <p:cNvGrpSpPr/>
            <p:nvPr/>
          </p:nvGrpSpPr>
          <p:grpSpPr>
            <a:xfrm>
              <a:off x="7166876" y="5205617"/>
              <a:ext cx="776274" cy="1153329"/>
              <a:chOff x="6093430" y="556957"/>
              <a:chExt cx="1196031" cy="1776971"/>
            </a:xfrm>
          </p:grpSpPr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686FBF9A-5BE6-4F08-9140-622F68E2B33E}"/>
                  </a:ext>
                </a:extLst>
              </p:cNvPr>
              <p:cNvSpPr/>
              <p:nvPr/>
            </p:nvSpPr>
            <p:spPr>
              <a:xfrm>
                <a:off x="6093430" y="55695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4DAFB6BD-1224-4557-97C9-5CA7F0465C1E}"/>
                  </a:ext>
                </a:extLst>
              </p:cNvPr>
              <p:cNvSpPr/>
              <p:nvPr/>
            </p:nvSpPr>
            <p:spPr>
              <a:xfrm>
                <a:off x="6104791" y="56831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812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146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3A54A3EC-E9DD-4CA0-A23B-6F6968B9BA73}"/>
                  </a:ext>
                </a:extLst>
              </p:cNvPr>
              <p:cNvSpPr/>
              <p:nvPr/>
            </p:nvSpPr>
            <p:spPr>
              <a:xfrm>
                <a:off x="6096851" y="73319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3165CE9C-0C81-4D51-AB0B-0F46D9B48842}"/>
                  </a:ext>
                </a:extLst>
              </p:cNvPr>
              <p:cNvSpPr/>
              <p:nvPr/>
            </p:nvSpPr>
            <p:spPr>
              <a:xfrm>
                <a:off x="6108213" y="74455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5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1614A2DD-4ECC-4C69-ABDC-BB7B90FDDDE2}"/>
                  </a:ext>
                </a:extLst>
              </p:cNvPr>
              <p:cNvSpPr/>
              <p:nvPr/>
            </p:nvSpPr>
            <p:spPr>
              <a:xfrm>
                <a:off x="6095140" y="91203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65B2A96D-18AE-42F5-B6E0-3294668E31B0}"/>
                  </a:ext>
                </a:extLst>
              </p:cNvPr>
              <p:cNvSpPr/>
              <p:nvPr/>
            </p:nvSpPr>
            <p:spPr>
              <a:xfrm>
                <a:off x="6106502" y="923329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241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C89A8F52-07C8-44F9-8B49-31B34EAFBFA6}"/>
                  </a:ext>
                </a:extLst>
              </p:cNvPr>
              <p:cNvSpPr/>
              <p:nvPr/>
            </p:nvSpPr>
            <p:spPr>
              <a:xfrm>
                <a:off x="6098562" y="1088275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A27F76A8-CEB4-4093-AF94-70ACD2E5F23E}"/>
                  </a:ext>
                </a:extLst>
              </p:cNvPr>
              <p:cNvSpPr/>
              <p:nvPr/>
            </p:nvSpPr>
            <p:spPr>
              <a:xfrm>
                <a:off x="6109924" y="109956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18EB3EBC-C7A5-408E-809F-887554ED57D0}"/>
                  </a:ext>
                </a:extLst>
              </p:cNvPr>
              <p:cNvSpPr/>
              <p:nvPr/>
            </p:nvSpPr>
            <p:spPr>
              <a:xfrm>
                <a:off x="6101163" y="126834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B3A7FB66-DA0D-435B-9E73-650F89DB641D}"/>
                  </a:ext>
                </a:extLst>
              </p:cNvPr>
              <p:cNvSpPr/>
              <p:nvPr/>
            </p:nvSpPr>
            <p:spPr>
              <a:xfrm>
                <a:off x="6112525" y="127971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FE0562D7-1458-4FFE-94DD-8CDD9D342285}"/>
                  </a:ext>
                </a:extLst>
              </p:cNvPr>
              <p:cNvSpPr/>
              <p:nvPr/>
            </p:nvSpPr>
            <p:spPr>
              <a:xfrm>
                <a:off x="6104585" y="144458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86AC8DC4-CE63-43D9-A4F4-768F463D2EBA}"/>
                  </a:ext>
                </a:extLst>
              </p:cNvPr>
              <p:cNvSpPr/>
              <p:nvPr/>
            </p:nvSpPr>
            <p:spPr>
              <a:xfrm>
                <a:off x="6115947" y="145594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DB447CC8-16A2-4E35-9C4A-D8851547E273}"/>
                  </a:ext>
                </a:extLst>
              </p:cNvPr>
              <p:cNvSpPr/>
              <p:nvPr/>
            </p:nvSpPr>
            <p:spPr>
              <a:xfrm>
                <a:off x="6102874" y="162335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E19B667E-82E6-4182-B20A-2BBE45801AEA}"/>
                  </a:ext>
                </a:extLst>
              </p:cNvPr>
              <p:cNvSpPr/>
              <p:nvPr/>
            </p:nvSpPr>
            <p:spPr>
              <a:xfrm>
                <a:off x="6114236" y="163472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81452E9D-7DFA-4A7C-BD23-62BD3DD53AB1}"/>
                  </a:ext>
                </a:extLst>
              </p:cNvPr>
              <p:cNvSpPr/>
              <p:nvPr/>
            </p:nvSpPr>
            <p:spPr>
              <a:xfrm>
                <a:off x="6106297" y="179959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2D764A2F-372E-48A8-AC5B-D47641ED7182}"/>
                  </a:ext>
                </a:extLst>
              </p:cNvPr>
              <p:cNvSpPr/>
              <p:nvPr/>
            </p:nvSpPr>
            <p:spPr>
              <a:xfrm>
                <a:off x="6117658" y="181096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269EEBCC-A43D-483F-AB6D-ED012C842BF2}"/>
                  </a:ext>
                </a:extLst>
              </p:cNvPr>
              <p:cNvSpPr/>
              <p:nvPr/>
            </p:nvSpPr>
            <p:spPr>
              <a:xfrm>
                <a:off x="6108829" y="197973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B4F64963-8DB4-4E97-94A5-AE1D401D3F23}"/>
                  </a:ext>
                </a:extLst>
              </p:cNvPr>
              <p:cNvSpPr/>
              <p:nvPr/>
            </p:nvSpPr>
            <p:spPr>
              <a:xfrm>
                <a:off x="6120190" y="199103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AF97C105-21A5-44C3-98DA-49C694AB048E}"/>
                  </a:ext>
                </a:extLst>
              </p:cNvPr>
              <p:cNvSpPr/>
              <p:nvPr/>
            </p:nvSpPr>
            <p:spPr>
              <a:xfrm>
                <a:off x="6112251" y="215597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DB2F86EA-D7DA-445B-AACD-031D665A26DF}"/>
                  </a:ext>
                </a:extLst>
              </p:cNvPr>
              <p:cNvSpPr/>
              <p:nvPr/>
            </p:nvSpPr>
            <p:spPr>
              <a:xfrm>
                <a:off x="6123613" y="216727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79447D2E-82E0-4C03-B3F6-529C7D1F4940}"/>
                </a:ext>
              </a:extLst>
            </p:cNvPr>
            <p:cNvGrpSpPr/>
            <p:nvPr/>
          </p:nvGrpSpPr>
          <p:grpSpPr>
            <a:xfrm>
              <a:off x="6801238" y="5716071"/>
              <a:ext cx="771255" cy="691563"/>
              <a:chOff x="5530080" y="1343429"/>
              <a:chExt cx="1188297" cy="1065513"/>
            </a:xfrm>
          </p:grpSpPr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2481EF19-7F0E-4C40-90AD-148E565F0076}"/>
                  </a:ext>
                </a:extLst>
              </p:cNvPr>
              <p:cNvSpPr/>
              <p:nvPr/>
            </p:nvSpPr>
            <p:spPr>
              <a:xfrm>
                <a:off x="5530080" y="134342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DA677019-9D01-4D88-A683-C550E1CA4DB9}"/>
                  </a:ext>
                </a:extLst>
              </p:cNvPr>
              <p:cNvSpPr/>
              <p:nvPr/>
            </p:nvSpPr>
            <p:spPr>
              <a:xfrm>
                <a:off x="5541441" y="135472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5E272EFB-FB32-41F0-885C-D5EDAC56485B}"/>
                  </a:ext>
                </a:extLst>
              </p:cNvPr>
              <p:cNvSpPr/>
              <p:nvPr/>
            </p:nvSpPr>
            <p:spPr>
              <a:xfrm>
                <a:off x="5533501" y="151966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D2D98ED9-DE37-47B5-8313-459951CDBEFB}"/>
                  </a:ext>
                </a:extLst>
              </p:cNvPr>
              <p:cNvSpPr/>
              <p:nvPr/>
            </p:nvSpPr>
            <p:spPr>
              <a:xfrm>
                <a:off x="5544863" y="153096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EC73F053-21D2-4DE8-ADC4-6FD7D6B1128C}"/>
                  </a:ext>
                </a:extLst>
              </p:cNvPr>
              <p:cNvSpPr/>
              <p:nvPr/>
            </p:nvSpPr>
            <p:spPr>
              <a:xfrm>
                <a:off x="5531790" y="169844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8541D549-80B9-457E-9F92-DA7B971CDBDD}"/>
                  </a:ext>
                </a:extLst>
              </p:cNvPr>
              <p:cNvSpPr/>
              <p:nvPr/>
            </p:nvSpPr>
            <p:spPr>
              <a:xfrm>
                <a:off x="5543152" y="170980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F088614C-6122-4CEF-A14E-66E208D7C8F8}"/>
                  </a:ext>
                </a:extLst>
              </p:cNvPr>
              <p:cNvSpPr/>
              <p:nvPr/>
            </p:nvSpPr>
            <p:spPr>
              <a:xfrm>
                <a:off x="5535213" y="187468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C09FB1C9-DE08-40D0-BE86-97011091E633}"/>
                  </a:ext>
                </a:extLst>
              </p:cNvPr>
              <p:cNvSpPr/>
              <p:nvPr/>
            </p:nvSpPr>
            <p:spPr>
              <a:xfrm>
                <a:off x="5546574" y="188604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005749F2-1C7E-4BF7-BCA6-4F2696CC154F}"/>
                  </a:ext>
                </a:extLst>
              </p:cNvPr>
              <p:cNvSpPr/>
              <p:nvPr/>
            </p:nvSpPr>
            <p:spPr>
              <a:xfrm>
                <a:off x="5537745" y="205475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754BE800-5088-419A-B802-FE3C9A94C812}"/>
                  </a:ext>
                </a:extLst>
              </p:cNvPr>
              <p:cNvSpPr/>
              <p:nvPr/>
            </p:nvSpPr>
            <p:spPr>
              <a:xfrm>
                <a:off x="5549106" y="206611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7" name="자유형: 도형 96">
                <a:extLst>
                  <a:ext uri="{FF2B5EF4-FFF2-40B4-BE49-F238E27FC236}">
                    <a16:creationId xmlns:a16="http://schemas.microsoft.com/office/drawing/2014/main" id="{94B5ECE0-1AA8-4854-B271-FB764400F82A}"/>
                  </a:ext>
                </a:extLst>
              </p:cNvPr>
              <p:cNvSpPr/>
              <p:nvPr/>
            </p:nvSpPr>
            <p:spPr>
              <a:xfrm>
                <a:off x="5541167" y="223099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5D295F7C-9266-44E6-AEFB-D6E2C9C87A6E}"/>
                  </a:ext>
                </a:extLst>
              </p:cNvPr>
              <p:cNvSpPr/>
              <p:nvPr/>
            </p:nvSpPr>
            <p:spPr>
              <a:xfrm>
                <a:off x="5552529" y="224235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37FFF649-8D56-41A3-A55E-356992B0CA5C}"/>
                </a:ext>
              </a:extLst>
            </p:cNvPr>
            <p:cNvGrpSpPr/>
            <p:nvPr/>
          </p:nvGrpSpPr>
          <p:grpSpPr>
            <a:xfrm>
              <a:off x="6966488" y="5703366"/>
              <a:ext cx="848461" cy="848461"/>
              <a:chOff x="5784686" y="1323855"/>
              <a:chExt cx="1307251" cy="1307251"/>
            </a:xfrm>
          </p:grpSpPr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C37A35D4-2676-4B43-B111-D1BCE729B0F4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30EA9D5A-2EAF-4190-B1BD-0052F98495EA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0829A376-AAE9-49E0-8BB9-36A597C4DC9A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3" name="자유형: 도형 102">
                <a:extLst>
                  <a:ext uri="{FF2B5EF4-FFF2-40B4-BE49-F238E27FC236}">
                    <a16:creationId xmlns:a16="http://schemas.microsoft.com/office/drawing/2014/main" id="{66F9ACC8-FBE5-4AA6-8A10-34E46A66C867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852F33B4-9DC6-4449-8D99-0E20D1D24707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552D0879-DFDD-4E6E-AB8B-03100F0A368F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20" name="텍스트 개체 틀 2">
            <a:extLst>
              <a:ext uri="{FF2B5EF4-FFF2-40B4-BE49-F238E27FC236}">
                <a16:creationId xmlns:a16="http://schemas.microsoft.com/office/drawing/2014/main" id="{BD98F8ED-1FC4-4DDF-8A6A-1A689FD02AA3}"/>
              </a:ext>
            </a:extLst>
          </p:cNvPr>
          <p:cNvSpPr txBox="1">
            <a:spLocks/>
          </p:cNvSpPr>
          <p:nvPr/>
        </p:nvSpPr>
        <p:spPr>
          <a:xfrm>
            <a:off x="8876119" y="4930836"/>
            <a:ext cx="2784236" cy="124990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/>
              <a:t>You can download </a:t>
            </a:r>
          </a:p>
          <a:p>
            <a:pPr marL="0" indent="0">
              <a:buNone/>
            </a:pPr>
            <a:r>
              <a:rPr lang="en-US" altLang="ko-KR" sz="1800" dirty="0"/>
              <a:t>professional PowerPoint </a:t>
            </a:r>
          </a:p>
          <a:p>
            <a:pPr marL="0" indent="0">
              <a:buNone/>
            </a:pPr>
            <a:r>
              <a:rPr lang="en-US" altLang="ko-KR" sz="1800" dirty="0"/>
              <a:t>diagrams for free</a:t>
            </a: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E8F0DEF-B9DC-44BC-9BEB-30C95CAE7DB8}"/>
              </a:ext>
            </a:extLst>
          </p:cNvPr>
          <p:cNvSpPr/>
          <p:nvPr/>
        </p:nvSpPr>
        <p:spPr>
          <a:xfrm flipH="1">
            <a:off x="640115" y="458743"/>
            <a:ext cx="5703535" cy="805070"/>
          </a:xfrm>
          <a:prstGeom prst="rect">
            <a:avLst/>
          </a:prstGeom>
          <a:solidFill>
            <a:schemeClr val="accent1">
              <a:alpha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C6644D-8DFD-41A1-B353-C06ACFFF447E}"/>
              </a:ext>
            </a:extLst>
          </p:cNvPr>
          <p:cNvSpPr/>
          <p:nvPr/>
        </p:nvSpPr>
        <p:spPr>
          <a:xfrm flipH="1">
            <a:off x="640115" y="1405063"/>
            <a:ext cx="5703535" cy="805070"/>
          </a:xfrm>
          <a:prstGeom prst="rect">
            <a:avLst/>
          </a:prstGeom>
          <a:solidFill>
            <a:schemeClr val="accent2">
              <a:alpha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9AA4406-380F-4226-8EF4-45E2B433D31B}"/>
              </a:ext>
            </a:extLst>
          </p:cNvPr>
          <p:cNvSpPr/>
          <p:nvPr/>
        </p:nvSpPr>
        <p:spPr>
          <a:xfrm flipH="1">
            <a:off x="640115" y="2351383"/>
            <a:ext cx="5703535" cy="805070"/>
          </a:xfrm>
          <a:prstGeom prst="rect">
            <a:avLst/>
          </a:prstGeom>
          <a:solidFill>
            <a:schemeClr val="accent3">
              <a:alpha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5">
            <a:extLst>
              <a:ext uri="{FF2B5EF4-FFF2-40B4-BE49-F238E27FC236}">
                <a16:creationId xmlns:a16="http://schemas.microsoft.com/office/drawing/2014/main" id="{7F2C9373-F2C5-4F82-9841-9D6B987DB128}"/>
              </a:ext>
            </a:extLst>
          </p:cNvPr>
          <p:cNvSpPr/>
          <p:nvPr/>
        </p:nvSpPr>
        <p:spPr>
          <a:xfrm>
            <a:off x="1091903" y="675021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4794307A-A7EB-4B13-A56D-C838AD58F017}"/>
              </a:ext>
            </a:extLst>
          </p:cNvPr>
          <p:cNvSpPr/>
          <p:nvPr/>
        </p:nvSpPr>
        <p:spPr>
          <a:xfrm>
            <a:off x="1072921" y="606083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Freeform: Shape 7">
            <a:extLst>
              <a:ext uri="{FF2B5EF4-FFF2-40B4-BE49-F238E27FC236}">
                <a16:creationId xmlns:a16="http://schemas.microsoft.com/office/drawing/2014/main" id="{186F362E-7449-4898-B1EB-7604ED2E58C5}"/>
              </a:ext>
            </a:extLst>
          </p:cNvPr>
          <p:cNvSpPr/>
          <p:nvPr/>
        </p:nvSpPr>
        <p:spPr>
          <a:xfrm>
            <a:off x="1091903" y="1621341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Freeform: Shape 8">
            <a:extLst>
              <a:ext uri="{FF2B5EF4-FFF2-40B4-BE49-F238E27FC236}">
                <a16:creationId xmlns:a16="http://schemas.microsoft.com/office/drawing/2014/main" id="{E55ACD01-4924-4C49-8C8F-CCF5148FF484}"/>
              </a:ext>
            </a:extLst>
          </p:cNvPr>
          <p:cNvSpPr/>
          <p:nvPr/>
        </p:nvSpPr>
        <p:spPr>
          <a:xfrm>
            <a:off x="1091903" y="2567661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780ECDB8-9E4D-4C13-A69B-5542DC1C9967}"/>
              </a:ext>
            </a:extLst>
          </p:cNvPr>
          <p:cNvSpPr/>
          <p:nvPr/>
        </p:nvSpPr>
        <p:spPr>
          <a:xfrm>
            <a:off x="1072921" y="1566542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22F4C8C0-2739-461B-BC29-865E69727DC7}"/>
              </a:ext>
            </a:extLst>
          </p:cNvPr>
          <p:cNvSpPr/>
          <p:nvPr/>
        </p:nvSpPr>
        <p:spPr>
          <a:xfrm>
            <a:off x="1058580" y="2510270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9D9B7-B0C9-4D91-AE1F-BF1689B54501}"/>
              </a:ext>
            </a:extLst>
          </p:cNvPr>
          <p:cNvSpPr txBox="1"/>
          <p:nvPr/>
        </p:nvSpPr>
        <p:spPr>
          <a:xfrm flipH="1">
            <a:off x="1902592" y="536554"/>
            <a:ext cx="419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B45217-9455-4E55-8A18-10869E24E20E}"/>
              </a:ext>
            </a:extLst>
          </p:cNvPr>
          <p:cNvSpPr txBox="1"/>
          <p:nvPr/>
        </p:nvSpPr>
        <p:spPr>
          <a:xfrm flipH="1">
            <a:off x="1902592" y="1477390"/>
            <a:ext cx="419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BA54E-AD27-4299-8282-30A00333997F}"/>
              </a:ext>
            </a:extLst>
          </p:cNvPr>
          <p:cNvSpPr txBox="1"/>
          <p:nvPr/>
        </p:nvSpPr>
        <p:spPr>
          <a:xfrm flipH="1">
            <a:off x="1902592" y="2430752"/>
            <a:ext cx="419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F2F611-B274-4613-AE9B-97B9B8A37BDC}"/>
              </a:ext>
            </a:extLst>
          </p:cNvPr>
          <p:cNvSpPr txBox="1"/>
          <p:nvPr/>
        </p:nvSpPr>
        <p:spPr>
          <a:xfrm>
            <a:off x="6686550" y="533128"/>
            <a:ext cx="482182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CEB7AFD-D23F-4C2A-87A1-904AD68BAF61}"/>
              </a:ext>
            </a:extLst>
          </p:cNvPr>
          <p:cNvSpPr txBox="1"/>
          <p:nvPr/>
        </p:nvSpPr>
        <p:spPr>
          <a:xfrm>
            <a:off x="6475187" y="4512609"/>
            <a:ext cx="48826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AGENDA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C8CD2585-BEC4-45C4-8E56-DF4F0AD42394}"/>
              </a:ext>
            </a:extLst>
          </p:cNvPr>
          <p:cNvGrpSpPr/>
          <p:nvPr/>
        </p:nvGrpSpPr>
        <p:grpSpPr>
          <a:xfrm>
            <a:off x="889787" y="591065"/>
            <a:ext cx="5066877" cy="1280058"/>
            <a:chOff x="1029123" y="439459"/>
            <a:chExt cx="5066877" cy="1280058"/>
          </a:xfrm>
        </p:grpSpPr>
        <p:grpSp>
          <p:nvGrpSpPr>
            <p:cNvPr id="32" name="Group 24">
              <a:extLst>
                <a:ext uri="{FF2B5EF4-FFF2-40B4-BE49-F238E27FC236}">
                  <a16:creationId xmlns:a16="http://schemas.microsoft.com/office/drawing/2014/main" id="{422F94E0-7D08-48A5-9BD9-0873A299B5C6}"/>
                </a:ext>
              </a:extLst>
            </p:cNvPr>
            <p:cNvGrpSpPr/>
            <p:nvPr/>
          </p:nvGrpSpPr>
          <p:grpSpPr>
            <a:xfrm>
              <a:off x="1029123" y="439459"/>
              <a:ext cx="4188067" cy="646331"/>
              <a:chOff x="3960873" y="945869"/>
              <a:chExt cx="4188067" cy="646331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58E9A5-EC85-47DF-8AE5-4DB345647C37}"/>
                  </a:ext>
                </a:extLst>
              </p:cNvPr>
              <p:cNvSpPr txBox="1"/>
              <p:nvPr/>
            </p:nvSpPr>
            <p:spPr>
              <a:xfrm>
                <a:off x="4760242" y="1038202"/>
                <a:ext cx="3388698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accent1"/>
                    </a:solidFill>
                    <a:cs typeface="Arial" pitchFamily="34" charset="0"/>
                  </a:rPr>
                  <a:t>Contents Here</a:t>
                </a:r>
                <a:endParaRPr lang="ko-KR" altLang="en-US" sz="2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1FCAEFA-B13F-43F7-9536-6FA44F4C2344}"/>
                  </a:ext>
                </a:extLst>
              </p:cNvPr>
              <p:cNvSpPr txBox="1"/>
              <p:nvPr/>
            </p:nvSpPr>
            <p:spPr>
              <a:xfrm>
                <a:off x="3960873" y="945869"/>
                <a:ext cx="904285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49E5445-05EF-496C-A72E-06D1392ACB6E}"/>
                </a:ext>
              </a:extLst>
            </p:cNvPr>
            <p:cNvSpPr txBox="1"/>
            <p:nvPr/>
          </p:nvSpPr>
          <p:spPr>
            <a:xfrm>
              <a:off x="1451600" y="1107362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6F389A9B-61EB-4BA4-AE85-D313A6813AF4}"/>
              </a:ext>
            </a:extLst>
          </p:cNvPr>
          <p:cNvGrpSpPr/>
          <p:nvPr/>
        </p:nvGrpSpPr>
        <p:grpSpPr>
          <a:xfrm>
            <a:off x="6243732" y="591065"/>
            <a:ext cx="5066877" cy="1280058"/>
            <a:chOff x="1029123" y="439459"/>
            <a:chExt cx="5066877" cy="1280058"/>
          </a:xfrm>
        </p:grpSpPr>
        <p:grpSp>
          <p:nvGrpSpPr>
            <p:cNvPr id="54" name="Group 24">
              <a:extLst>
                <a:ext uri="{FF2B5EF4-FFF2-40B4-BE49-F238E27FC236}">
                  <a16:creationId xmlns:a16="http://schemas.microsoft.com/office/drawing/2014/main" id="{49E90D48-2713-4752-9863-3B8DCF40DC69}"/>
                </a:ext>
              </a:extLst>
            </p:cNvPr>
            <p:cNvGrpSpPr/>
            <p:nvPr/>
          </p:nvGrpSpPr>
          <p:grpSpPr>
            <a:xfrm>
              <a:off x="1029123" y="439459"/>
              <a:ext cx="4188067" cy="646331"/>
              <a:chOff x="3960873" y="945869"/>
              <a:chExt cx="4188067" cy="646331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297839E-3736-449A-92A4-22D137F93654}"/>
                  </a:ext>
                </a:extLst>
              </p:cNvPr>
              <p:cNvSpPr txBox="1"/>
              <p:nvPr/>
            </p:nvSpPr>
            <p:spPr>
              <a:xfrm>
                <a:off x="4760242" y="1038202"/>
                <a:ext cx="3388698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accent2"/>
                    </a:solidFill>
                    <a:cs typeface="Arial" pitchFamily="34" charset="0"/>
                  </a:rPr>
                  <a:t>Contents Here</a:t>
                </a:r>
                <a:endParaRPr lang="ko-KR" altLang="en-US" sz="2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88FE65F-45C9-4250-B2B7-BDC4CCAA87B0}"/>
                  </a:ext>
                </a:extLst>
              </p:cNvPr>
              <p:cNvSpPr txBox="1"/>
              <p:nvPr/>
            </p:nvSpPr>
            <p:spPr>
              <a:xfrm>
                <a:off x="3960873" y="945869"/>
                <a:ext cx="904285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accent2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C5B15FE-0827-40A5-B01E-E87638E08AEA}"/>
                </a:ext>
              </a:extLst>
            </p:cNvPr>
            <p:cNvSpPr txBox="1"/>
            <p:nvPr/>
          </p:nvSpPr>
          <p:spPr>
            <a:xfrm>
              <a:off x="1451600" y="1107362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B6B9E383-6CB2-487B-BFF7-07257A59B267}"/>
              </a:ext>
            </a:extLst>
          </p:cNvPr>
          <p:cNvGrpSpPr/>
          <p:nvPr/>
        </p:nvGrpSpPr>
        <p:grpSpPr>
          <a:xfrm>
            <a:off x="889787" y="2344491"/>
            <a:ext cx="5066877" cy="1280058"/>
            <a:chOff x="1029123" y="439459"/>
            <a:chExt cx="5066877" cy="1280058"/>
          </a:xfrm>
        </p:grpSpPr>
        <p:grpSp>
          <p:nvGrpSpPr>
            <p:cNvPr id="59" name="Group 24">
              <a:extLst>
                <a:ext uri="{FF2B5EF4-FFF2-40B4-BE49-F238E27FC236}">
                  <a16:creationId xmlns:a16="http://schemas.microsoft.com/office/drawing/2014/main" id="{C8D75B3D-A723-4688-A8B6-62F11AF3A20A}"/>
                </a:ext>
              </a:extLst>
            </p:cNvPr>
            <p:cNvGrpSpPr/>
            <p:nvPr/>
          </p:nvGrpSpPr>
          <p:grpSpPr>
            <a:xfrm>
              <a:off x="1029123" y="439459"/>
              <a:ext cx="4188067" cy="646331"/>
              <a:chOff x="3960873" y="945869"/>
              <a:chExt cx="4188067" cy="646331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E119AB5-76EC-4494-A7B6-456DDAC4295E}"/>
                  </a:ext>
                </a:extLst>
              </p:cNvPr>
              <p:cNvSpPr txBox="1"/>
              <p:nvPr/>
            </p:nvSpPr>
            <p:spPr>
              <a:xfrm>
                <a:off x="4760242" y="1038202"/>
                <a:ext cx="3388698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accent3"/>
                    </a:solidFill>
                    <a:cs typeface="Arial" pitchFamily="34" charset="0"/>
                  </a:rPr>
                  <a:t>Contents Here</a:t>
                </a:r>
                <a:endParaRPr lang="ko-KR" altLang="en-US" sz="2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C8729CB-1EC6-4C22-8ED2-6361EB138677}"/>
                  </a:ext>
                </a:extLst>
              </p:cNvPr>
              <p:cNvSpPr txBox="1"/>
              <p:nvPr/>
            </p:nvSpPr>
            <p:spPr>
              <a:xfrm>
                <a:off x="3960873" y="945869"/>
                <a:ext cx="904285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accent3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94A8EC7-C70C-42C2-909B-101A79739F6B}"/>
                </a:ext>
              </a:extLst>
            </p:cNvPr>
            <p:cNvSpPr txBox="1"/>
            <p:nvPr/>
          </p:nvSpPr>
          <p:spPr>
            <a:xfrm>
              <a:off x="1451600" y="1107362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E0661F64-2FE1-4B75-87D2-5C9D088A5AEB}"/>
              </a:ext>
            </a:extLst>
          </p:cNvPr>
          <p:cNvGrpSpPr/>
          <p:nvPr/>
        </p:nvGrpSpPr>
        <p:grpSpPr>
          <a:xfrm>
            <a:off x="6243732" y="2344491"/>
            <a:ext cx="5066877" cy="1280058"/>
            <a:chOff x="1029123" y="439459"/>
            <a:chExt cx="5066877" cy="1280058"/>
          </a:xfrm>
        </p:grpSpPr>
        <p:grpSp>
          <p:nvGrpSpPr>
            <p:cNvPr id="64" name="Group 24">
              <a:extLst>
                <a:ext uri="{FF2B5EF4-FFF2-40B4-BE49-F238E27FC236}">
                  <a16:creationId xmlns:a16="http://schemas.microsoft.com/office/drawing/2014/main" id="{BF8E65AB-303F-4901-A741-589F6624DFCE}"/>
                </a:ext>
              </a:extLst>
            </p:cNvPr>
            <p:cNvGrpSpPr/>
            <p:nvPr/>
          </p:nvGrpSpPr>
          <p:grpSpPr>
            <a:xfrm>
              <a:off x="1029123" y="439459"/>
              <a:ext cx="4188067" cy="646331"/>
              <a:chOff x="3960873" y="945869"/>
              <a:chExt cx="4188067" cy="646331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6CD81E3-EF0E-4EF1-98A5-336D13271FA0}"/>
                  </a:ext>
                </a:extLst>
              </p:cNvPr>
              <p:cNvSpPr txBox="1"/>
              <p:nvPr/>
            </p:nvSpPr>
            <p:spPr>
              <a:xfrm>
                <a:off x="4760242" y="1038202"/>
                <a:ext cx="3388698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accent4"/>
                    </a:solidFill>
                    <a:cs typeface="Arial" pitchFamily="34" charset="0"/>
                  </a:rPr>
                  <a:t>Contents Here</a:t>
                </a:r>
                <a:endParaRPr lang="ko-KR" altLang="en-US" sz="2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8DC5AD3-A8C9-4F2A-906F-0D5AB3CECBB9}"/>
                  </a:ext>
                </a:extLst>
              </p:cNvPr>
              <p:cNvSpPr txBox="1"/>
              <p:nvPr/>
            </p:nvSpPr>
            <p:spPr>
              <a:xfrm>
                <a:off x="3960873" y="945869"/>
                <a:ext cx="904285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accent4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2C1073-96BD-47A3-97C6-5392FA876E92}"/>
                </a:ext>
              </a:extLst>
            </p:cNvPr>
            <p:cNvSpPr txBox="1"/>
            <p:nvPr/>
          </p:nvSpPr>
          <p:spPr>
            <a:xfrm>
              <a:off x="1451600" y="1107362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6F69A070-693B-41E7-A2D3-032BA6B4E3F5}"/>
              </a:ext>
            </a:extLst>
          </p:cNvPr>
          <p:cNvSpPr/>
          <p:nvPr/>
        </p:nvSpPr>
        <p:spPr>
          <a:xfrm rot="8100000">
            <a:off x="8380826" y="1892089"/>
            <a:ext cx="1715470" cy="1715469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EAB08AFE-7042-4AB5-8E2A-2ADE9AB369CE}"/>
              </a:ext>
            </a:extLst>
          </p:cNvPr>
          <p:cNvSpPr/>
          <p:nvPr/>
        </p:nvSpPr>
        <p:spPr>
          <a:xfrm rot="13491284">
            <a:off x="9685955" y="3194144"/>
            <a:ext cx="1715470" cy="1715469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D53994C1-520E-420B-AA24-076404611B6B}"/>
              </a:ext>
            </a:extLst>
          </p:cNvPr>
          <p:cNvSpPr/>
          <p:nvPr/>
        </p:nvSpPr>
        <p:spPr>
          <a:xfrm rot="18900000">
            <a:off x="8388333" y="4488692"/>
            <a:ext cx="1715470" cy="1715469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503FA775-90DA-466F-B31D-5DD4771C7D2E}"/>
              </a:ext>
            </a:extLst>
          </p:cNvPr>
          <p:cNvSpPr/>
          <p:nvPr/>
        </p:nvSpPr>
        <p:spPr>
          <a:xfrm rot="2700000">
            <a:off x="7086279" y="3186635"/>
            <a:ext cx="1715469" cy="171547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616F386B-7DB8-4F5E-B8BE-B8AC20702DC1}"/>
              </a:ext>
            </a:extLst>
          </p:cNvPr>
          <p:cNvSpPr/>
          <p:nvPr/>
        </p:nvSpPr>
        <p:spPr>
          <a:xfrm>
            <a:off x="8540593" y="2052527"/>
            <a:ext cx="1394590" cy="13945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22569942-4F06-4F78-B26B-14CAB7AFCA78}"/>
              </a:ext>
            </a:extLst>
          </p:cNvPr>
          <p:cNvSpPr/>
          <p:nvPr/>
        </p:nvSpPr>
        <p:spPr>
          <a:xfrm>
            <a:off x="9846394" y="3347074"/>
            <a:ext cx="1394590" cy="13945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64A2AE1C-DE4F-4AD8-9EB2-157EA892E0C9}"/>
              </a:ext>
            </a:extLst>
          </p:cNvPr>
          <p:cNvSpPr/>
          <p:nvPr/>
        </p:nvSpPr>
        <p:spPr>
          <a:xfrm>
            <a:off x="8540593" y="4656407"/>
            <a:ext cx="1394590" cy="13945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A42971B0-E5F6-42E8-AF01-3B19989B9549}"/>
              </a:ext>
            </a:extLst>
          </p:cNvPr>
          <p:cNvSpPr/>
          <p:nvPr/>
        </p:nvSpPr>
        <p:spPr>
          <a:xfrm>
            <a:off x="7246717" y="3347074"/>
            <a:ext cx="1394590" cy="13945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5">
            <a:extLst>
              <a:ext uri="{FF2B5EF4-FFF2-40B4-BE49-F238E27FC236}">
                <a16:creationId xmlns:a16="http://schemas.microsoft.com/office/drawing/2014/main" id="{045AB1BC-D680-4EA6-B79D-BC5FD6603E41}"/>
              </a:ext>
            </a:extLst>
          </p:cNvPr>
          <p:cNvSpPr/>
          <p:nvPr/>
        </p:nvSpPr>
        <p:spPr>
          <a:xfrm flipH="1">
            <a:off x="7711055" y="3802827"/>
            <a:ext cx="465914" cy="46591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90478AAF-3F27-4F63-A119-DB4273B4E0A7}"/>
              </a:ext>
            </a:extLst>
          </p:cNvPr>
          <p:cNvSpPr/>
          <p:nvPr/>
        </p:nvSpPr>
        <p:spPr>
          <a:xfrm>
            <a:off x="9027749" y="5136287"/>
            <a:ext cx="420280" cy="420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30CDBC4A-E392-44F4-A95F-1051579B1C27}"/>
              </a:ext>
            </a:extLst>
          </p:cNvPr>
          <p:cNvSpPr/>
          <p:nvPr/>
        </p:nvSpPr>
        <p:spPr>
          <a:xfrm rot="2700000">
            <a:off x="10370491" y="3725274"/>
            <a:ext cx="346394" cy="6210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69EFD1A-8287-4A97-AD84-BBAD581459BD}"/>
              </a:ext>
            </a:extLst>
          </p:cNvPr>
          <p:cNvSpPr/>
          <p:nvPr/>
        </p:nvSpPr>
        <p:spPr>
          <a:xfrm>
            <a:off x="9030790" y="2532176"/>
            <a:ext cx="429168" cy="40173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그룹 3">
            <a:extLst>
              <a:ext uri="{FF2B5EF4-FFF2-40B4-BE49-F238E27FC236}">
                <a16:creationId xmlns:a16="http://schemas.microsoft.com/office/drawing/2014/main" id="{EB6E2444-CA00-495D-B760-789EFF7C2A74}"/>
              </a:ext>
            </a:extLst>
          </p:cNvPr>
          <p:cNvGrpSpPr/>
          <p:nvPr/>
        </p:nvGrpSpPr>
        <p:grpSpPr>
          <a:xfrm>
            <a:off x="910089" y="1749952"/>
            <a:ext cx="5520799" cy="901016"/>
            <a:chOff x="467544" y="1934588"/>
            <a:chExt cx="4369376" cy="901016"/>
          </a:xfrm>
        </p:grpSpPr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2FF7F911-B492-42FA-AFB2-19FD58D303E2}"/>
                </a:ext>
              </a:extLst>
            </p:cNvPr>
            <p:cNvSpPr/>
            <p:nvPr/>
          </p:nvSpPr>
          <p:spPr>
            <a:xfrm>
              <a:off x="806699" y="2312384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66ED96B0-6D71-4ED6-A1F7-89607D870BAA}"/>
                </a:ext>
              </a:extLst>
            </p:cNvPr>
            <p:cNvSpPr/>
            <p:nvPr/>
          </p:nvSpPr>
          <p:spPr>
            <a:xfrm>
              <a:off x="467544" y="1934588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그룹 4">
            <a:extLst>
              <a:ext uri="{FF2B5EF4-FFF2-40B4-BE49-F238E27FC236}">
                <a16:creationId xmlns:a16="http://schemas.microsoft.com/office/drawing/2014/main" id="{3C1209A5-CE6C-403B-A1C3-3F7D3BCCB1F4}"/>
              </a:ext>
            </a:extLst>
          </p:cNvPr>
          <p:cNvGrpSpPr/>
          <p:nvPr/>
        </p:nvGrpSpPr>
        <p:grpSpPr>
          <a:xfrm>
            <a:off x="910089" y="2883336"/>
            <a:ext cx="5520799" cy="901016"/>
            <a:chOff x="467544" y="2816016"/>
            <a:chExt cx="4369376" cy="901016"/>
          </a:xfrm>
        </p:grpSpPr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DE169C77-4F3B-453B-842E-BD4F90F247DE}"/>
                </a:ext>
              </a:extLst>
            </p:cNvPr>
            <p:cNvSpPr/>
            <p:nvPr/>
          </p:nvSpPr>
          <p:spPr>
            <a:xfrm>
              <a:off x="806699" y="3193812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DE683A8D-BA9B-42B4-ABD5-6A3C4ED6AF96}"/>
                </a:ext>
              </a:extLst>
            </p:cNvPr>
            <p:cNvSpPr/>
            <p:nvPr/>
          </p:nvSpPr>
          <p:spPr>
            <a:xfrm>
              <a:off x="467544" y="2816016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1" name="그룹 5">
            <a:extLst>
              <a:ext uri="{FF2B5EF4-FFF2-40B4-BE49-F238E27FC236}">
                <a16:creationId xmlns:a16="http://schemas.microsoft.com/office/drawing/2014/main" id="{10B42D92-90E7-48D1-8171-402A705A3411}"/>
              </a:ext>
            </a:extLst>
          </p:cNvPr>
          <p:cNvGrpSpPr/>
          <p:nvPr/>
        </p:nvGrpSpPr>
        <p:grpSpPr>
          <a:xfrm>
            <a:off x="910089" y="4016719"/>
            <a:ext cx="5520799" cy="901016"/>
            <a:chOff x="467544" y="3697444"/>
            <a:chExt cx="4369376" cy="901016"/>
          </a:xfrm>
        </p:grpSpPr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1BA41A67-DFC5-4E5A-95F0-5AE2F8452BEA}"/>
                </a:ext>
              </a:extLst>
            </p:cNvPr>
            <p:cNvSpPr/>
            <p:nvPr/>
          </p:nvSpPr>
          <p:spPr>
            <a:xfrm>
              <a:off x="806699" y="4075240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78435E51-AAA5-4C42-BFCA-B7631A0C234D}"/>
                </a:ext>
              </a:extLst>
            </p:cNvPr>
            <p:cNvSpPr/>
            <p:nvPr/>
          </p:nvSpPr>
          <p:spPr>
            <a:xfrm>
              <a:off x="467544" y="3697444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4" name="그룹 6">
            <a:extLst>
              <a:ext uri="{FF2B5EF4-FFF2-40B4-BE49-F238E27FC236}">
                <a16:creationId xmlns:a16="http://schemas.microsoft.com/office/drawing/2014/main" id="{393A9674-B48F-49C9-8C06-40540276E287}"/>
              </a:ext>
            </a:extLst>
          </p:cNvPr>
          <p:cNvGrpSpPr/>
          <p:nvPr/>
        </p:nvGrpSpPr>
        <p:grpSpPr>
          <a:xfrm>
            <a:off x="910089" y="5150102"/>
            <a:ext cx="5520799" cy="901016"/>
            <a:chOff x="467544" y="4578872"/>
            <a:chExt cx="4369376" cy="901016"/>
          </a:xfrm>
        </p:grpSpPr>
        <p:sp>
          <p:nvSpPr>
            <p:cNvPr id="25" name="Rectangle 31">
              <a:extLst>
                <a:ext uri="{FF2B5EF4-FFF2-40B4-BE49-F238E27FC236}">
                  <a16:creationId xmlns:a16="http://schemas.microsoft.com/office/drawing/2014/main" id="{5C8FF3E6-2C3F-47F0-A538-923A6BBA23A2}"/>
                </a:ext>
              </a:extLst>
            </p:cNvPr>
            <p:cNvSpPr/>
            <p:nvPr/>
          </p:nvSpPr>
          <p:spPr>
            <a:xfrm>
              <a:off x="806699" y="4956668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id="{1E2DF4BE-9DA7-4D79-AF3B-D8D4D2E96F16}"/>
                </a:ext>
              </a:extLst>
            </p:cNvPr>
            <p:cNvSpPr/>
            <p:nvPr/>
          </p:nvSpPr>
          <p:spPr>
            <a:xfrm>
              <a:off x="467544" y="4578872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4. Contents Here D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4">
            <a:extLst>
              <a:ext uri="{FF2B5EF4-FFF2-40B4-BE49-F238E27FC236}">
                <a16:creationId xmlns:a16="http://schemas.microsoft.com/office/drawing/2014/main" id="{6D41E3BB-CC8A-4123-BCC8-FE03E065E53C}"/>
              </a:ext>
            </a:extLst>
          </p:cNvPr>
          <p:cNvGrpSpPr/>
          <p:nvPr/>
        </p:nvGrpSpPr>
        <p:grpSpPr>
          <a:xfrm flipV="1">
            <a:off x="8678036" y="2087826"/>
            <a:ext cx="3020470" cy="3020470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glow" dir="t"/>
          </a:scene3d>
        </p:grpSpPr>
        <p:sp>
          <p:nvSpPr>
            <p:cNvPr id="4" name="Oval 55">
              <a:extLst>
                <a:ext uri="{FF2B5EF4-FFF2-40B4-BE49-F238E27FC236}">
                  <a16:creationId xmlns:a16="http://schemas.microsoft.com/office/drawing/2014/main" id="{C68D4C2A-E0ED-45B8-AF97-369D9857C6DB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4"/>
              </a:solidFill>
            </a:ln>
            <a:sp3d extrusionH="171450" contourW="12700" prstMaterial="plastic">
              <a:extrusionClr>
                <a:schemeClr val="accent4">
                  <a:lumMod val="50000"/>
                </a:schemeClr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Oval 56">
              <a:extLst>
                <a:ext uri="{FF2B5EF4-FFF2-40B4-BE49-F238E27FC236}">
                  <a16:creationId xmlns:a16="http://schemas.microsoft.com/office/drawing/2014/main" id="{34A34634-711F-4723-92C0-69142EA0E5C2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4"/>
              </a:solidFill>
            </a:ln>
            <a:sp3d extrusionH="171450" contourW="12700">
              <a:extrusionClr>
                <a:schemeClr val="bg1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57">
              <a:extLst>
                <a:ext uri="{FF2B5EF4-FFF2-40B4-BE49-F238E27FC236}">
                  <a16:creationId xmlns:a16="http://schemas.microsoft.com/office/drawing/2014/main" id="{5083147B-0B55-49EC-A35F-ADE08577EF73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4"/>
            </a:solidFill>
            <a:ln w="165100">
              <a:solidFill>
                <a:schemeClr val="accent4"/>
              </a:solidFill>
            </a:ln>
            <a:sp3d extrusionH="171450" contourW="12700">
              <a:extrusionClr>
                <a:schemeClr val="bg1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F97D37B-A842-45A8-A460-36045D8C8FB9}"/>
              </a:ext>
            </a:extLst>
          </p:cNvPr>
          <p:cNvGrpSpPr/>
          <p:nvPr/>
        </p:nvGrpSpPr>
        <p:grpSpPr>
          <a:xfrm>
            <a:off x="829228" y="3188809"/>
            <a:ext cx="9318658" cy="785394"/>
            <a:chOff x="584679" y="3604661"/>
            <a:chExt cx="9318658" cy="785394"/>
          </a:xfrm>
        </p:grpSpPr>
        <p:sp>
          <p:nvSpPr>
            <p:cNvPr id="8" name="Parallelogram 8">
              <a:extLst>
                <a:ext uri="{FF2B5EF4-FFF2-40B4-BE49-F238E27FC236}">
                  <a16:creationId xmlns:a16="http://schemas.microsoft.com/office/drawing/2014/main" id="{A55E4556-874B-4140-BD15-49FAA1222820}"/>
                </a:ext>
              </a:extLst>
            </p:cNvPr>
            <p:cNvSpPr/>
            <p:nvPr/>
          </p:nvSpPr>
          <p:spPr>
            <a:xfrm rot="21494940">
              <a:off x="584679" y="3996504"/>
              <a:ext cx="974510" cy="192665"/>
            </a:xfrm>
            <a:prstGeom prst="parallelogram">
              <a:avLst>
                <a:gd name="adj" fmla="val 19222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9" name="Parallelogram 11">
              <a:extLst>
                <a:ext uri="{FF2B5EF4-FFF2-40B4-BE49-F238E27FC236}">
                  <a16:creationId xmlns:a16="http://schemas.microsoft.com/office/drawing/2014/main" id="{D5B9361E-D394-4984-8CE8-4D0CBE399D2F}"/>
                </a:ext>
              </a:extLst>
            </p:cNvPr>
            <p:cNvSpPr/>
            <p:nvPr/>
          </p:nvSpPr>
          <p:spPr>
            <a:xfrm rot="21480000" flipH="1">
              <a:off x="744099" y="3604661"/>
              <a:ext cx="723856" cy="359650"/>
            </a:xfrm>
            <a:prstGeom prst="parallelogram">
              <a:avLst>
                <a:gd name="adj" fmla="val 62269"/>
              </a:avLst>
            </a:pr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0" name="Parallelogram 12">
              <a:extLst>
                <a:ext uri="{FF2B5EF4-FFF2-40B4-BE49-F238E27FC236}">
                  <a16:creationId xmlns:a16="http://schemas.microsoft.com/office/drawing/2014/main" id="{1D735B2D-EF6C-4945-8DA1-22CF6802E243}"/>
                </a:ext>
              </a:extLst>
            </p:cNvPr>
            <p:cNvSpPr/>
            <p:nvPr/>
          </p:nvSpPr>
          <p:spPr>
            <a:xfrm rot="120000">
              <a:off x="744099" y="4030405"/>
              <a:ext cx="723856" cy="359650"/>
            </a:xfrm>
            <a:prstGeom prst="parallelogram">
              <a:avLst>
                <a:gd name="adj" fmla="val 6226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1" name="Trapezoid 33">
              <a:extLst>
                <a:ext uri="{FF2B5EF4-FFF2-40B4-BE49-F238E27FC236}">
                  <a16:creationId xmlns:a16="http://schemas.microsoft.com/office/drawing/2014/main" id="{441B5DBD-5270-4535-BA66-9812322017C6}"/>
                </a:ext>
              </a:extLst>
            </p:cNvPr>
            <p:cNvSpPr/>
            <p:nvPr/>
          </p:nvSpPr>
          <p:spPr>
            <a:xfrm rot="16200000" flipH="1">
              <a:off x="5020157" y="-119045"/>
              <a:ext cx="120526" cy="822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Freeform: Shape 18">
              <a:extLst>
                <a:ext uri="{FF2B5EF4-FFF2-40B4-BE49-F238E27FC236}">
                  <a16:creationId xmlns:a16="http://schemas.microsoft.com/office/drawing/2014/main" id="{53EA49D2-5FCA-4F66-8154-34BE6D427FC2}"/>
                </a:ext>
              </a:extLst>
            </p:cNvPr>
            <p:cNvSpPr/>
            <p:nvPr/>
          </p:nvSpPr>
          <p:spPr>
            <a:xfrm rot="16200000" flipH="1">
              <a:off x="9430695" y="3597225"/>
              <a:ext cx="148218" cy="797066"/>
            </a:xfrm>
            <a:custGeom>
              <a:avLst/>
              <a:gdLst>
                <a:gd name="connsiteX0" fmla="*/ 0 w 148218"/>
                <a:gd name="connsiteY0" fmla="*/ 393700 h 797066"/>
                <a:gd name="connsiteX1" fmla="*/ 5966 w 148218"/>
                <a:gd name="connsiteY1" fmla="*/ 393700 h 797066"/>
                <a:gd name="connsiteX2" fmla="*/ 15395 w 148218"/>
                <a:gd name="connsiteY2" fmla="*/ 423553 h 797066"/>
                <a:gd name="connsiteX3" fmla="*/ 42763 w 148218"/>
                <a:gd name="connsiteY3" fmla="*/ 446014 h 797066"/>
                <a:gd name="connsiteX4" fmla="*/ 63272 w 148218"/>
                <a:gd name="connsiteY4" fmla="*/ 446036 h 797066"/>
                <a:gd name="connsiteX5" fmla="*/ 63272 w 148218"/>
                <a:gd name="connsiteY5" fmla="*/ 797066 h 797066"/>
                <a:gd name="connsiteX6" fmla="*/ 84954 w 148218"/>
                <a:gd name="connsiteY6" fmla="*/ 797066 h 797066"/>
                <a:gd name="connsiteX7" fmla="*/ 84954 w 148218"/>
                <a:gd name="connsiteY7" fmla="*/ 446059 h 797066"/>
                <a:gd name="connsiteX8" fmla="*/ 105305 w 148218"/>
                <a:gd name="connsiteY8" fmla="*/ 446080 h 797066"/>
                <a:gd name="connsiteX9" fmla="*/ 132726 w 148218"/>
                <a:gd name="connsiteY9" fmla="*/ 423691 h 797066"/>
                <a:gd name="connsiteX10" fmla="*/ 142301 w 148218"/>
                <a:gd name="connsiteY10" fmla="*/ 393700 h 797066"/>
                <a:gd name="connsiteX11" fmla="*/ 148218 w 148218"/>
                <a:gd name="connsiteY11" fmla="*/ 393700 h 797066"/>
                <a:gd name="connsiteX12" fmla="*/ 134372 w 148218"/>
                <a:gd name="connsiteY12" fmla="*/ 0 h 797066"/>
                <a:gd name="connsiteX13" fmla="*/ 13846 w 148218"/>
                <a:gd name="connsiteY13" fmla="*/ 0 h 7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218" h="797066">
                  <a:moveTo>
                    <a:pt x="0" y="393700"/>
                  </a:moveTo>
                  <a:lnTo>
                    <a:pt x="5966" y="393700"/>
                  </a:lnTo>
                  <a:lnTo>
                    <a:pt x="15395" y="423553"/>
                  </a:lnTo>
                  <a:cubicBezTo>
                    <a:pt x="21878" y="432955"/>
                    <a:pt x="31249" y="440802"/>
                    <a:pt x="42763" y="446014"/>
                  </a:cubicBezTo>
                  <a:lnTo>
                    <a:pt x="63272" y="446036"/>
                  </a:lnTo>
                  <a:lnTo>
                    <a:pt x="63272" y="797066"/>
                  </a:lnTo>
                  <a:lnTo>
                    <a:pt x="84954" y="797066"/>
                  </a:lnTo>
                  <a:lnTo>
                    <a:pt x="84954" y="446059"/>
                  </a:lnTo>
                  <a:lnTo>
                    <a:pt x="105305" y="446080"/>
                  </a:lnTo>
                  <a:cubicBezTo>
                    <a:pt x="116828" y="440896"/>
                    <a:pt x="126218" y="433073"/>
                    <a:pt x="132726" y="423691"/>
                  </a:cubicBezTo>
                  <a:lnTo>
                    <a:pt x="142301" y="393700"/>
                  </a:lnTo>
                  <a:lnTo>
                    <a:pt x="148218" y="393700"/>
                  </a:lnTo>
                  <a:lnTo>
                    <a:pt x="134372" y="0"/>
                  </a:lnTo>
                  <a:lnTo>
                    <a:pt x="1384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3" name="Parallelogram 14">
              <a:extLst>
                <a:ext uri="{FF2B5EF4-FFF2-40B4-BE49-F238E27FC236}">
                  <a16:creationId xmlns:a16="http://schemas.microsoft.com/office/drawing/2014/main" id="{350698C8-9E16-435B-B57C-95615920AC9B}"/>
                </a:ext>
              </a:extLst>
            </p:cNvPr>
            <p:cNvSpPr/>
            <p:nvPr/>
          </p:nvSpPr>
          <p:spPr>
            <a:xfrm flipH="1">
              <a:off x="620430" y="3838405"/>
              <a:ext cx="850658" cy="161494"/>
            </a:xfrm>
            <a:prstGeom prst="parallelogram">
              <a:avLst>
                <a:gd name="adj" fmla="val 20586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4" name="Oval 8">
            <a:extLst>
              <a:ext uri="{FF2B5EF4-FFF2-40B4-BE49-F238E27FC236}">
                <a16:creationId xmlns:a16="http://schemas.microsoft.com/office/drawing/2014/main" id="{7019E733-A5BA-4725-97EC-3385CFFC77EA}"/>
              </a:ext>
            </a:extLst>
          </p:cNvPr>
          <p:cNvSpPr/>
          <p:nvPr/>
        </p:nvSpPr>
        <p:spPr>
          <a:xfrm>
            <a:off x="7544232" y="3142633"/>
            <a:ext cx="916465" cy="916465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25">
            <a:extLst>
              <a:ext uri="{FF2B5EF4-FFF2-40B4-BE49-F238E27FC236}">
                <a16:creationId xmlns:a16="http://schemas.microsoft.com/office/drawing/2014/main" id="{8FB28FB6-44DD-4399-B1D0-59B296C56FA5}"/>
              </a:ext>
            </a:extLst>
          </p:cNvPr>
          <p:cNvGrpSpPr/>
          <p:nvPr/>
        </p:nvGrpSpPr>
        <p:grpSpPr>
          <a:xfrm>
            <a:off x="7281481" y="4453996"/>
            <a:ext cx="1441967" cy="1478564"/>
            <a:chOff x="3921390" y="4148064"/>
            <a:chExt cx="1441967" cy="163820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AD9D8C-17A8-42C8-B62C-7A6716076E10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BDF80C-09AF-4047-BE5A-FFAFF714EAA0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051">
            <a:extLst>
              <a:ext uri="{FF2B5EF4-FFF2-40B4-BE49-F238E27FC236}">
                <a16:creationId xmlns:a16="http://schemas.microsoft.com/office/drawing/2014/main" id="{D37E3CDF-CB0B-4C8D-92FD-D5A2CF74F5BA}"/>
              </a:ext>
            </a:extLst>
          </p:cNvPr>
          <p:cNvGrpSpPr/>
          <p:nvPr/>
        </p:nvGrpSpPr>
        <p:grpSpPr>
          <a:xfrm>
            <a:off x="7391975" y="2399001"/>
            <a:ext cx="1220979" cy="563588"/>
            <a:chOff x="6735070" y="1500767"/>
            <a:chExt cx="1220979" cy="563588"/>
          </a:xfrm>
        </p:grpSpPr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ED0D08A5-39AD-4A8C-8AB0-90D0540F7200}"/>
                </a:ext>
              </a:extLst>
            </p:cNvPr>
            <p:cNvSpPr/>
            <p:nvPr/>
          </p:nvSpPr>
          <p:spPr>
            <a:xfrm>
              <a:off x="6735070" y="1503173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0D95D5-5347-4582-B0B9-186522571AD5}"/>
                </a:ext>
              </a:extLst>
            </p:cNvPr>
            <p:cNvSpPr txBox="1"/>
            <p:nvPr/>
          </p:nvSpPr>
          <p:spPr>
            <a:xfrm>
              <a:off x="6773514" y="1500767"/>
              <a:ext cx="118253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Oval 7">
            <a:extLst>
              <a:ext uri="{FF2B5EF4-FFF2-40B4-BE49-F238E27FC236}">
                <a16:creationId xmlns:a16="http://schemas.microsoft.com/office/drawing/2014/main" id="{AC8B85E1-CEAA-45C4-A516-D5A02A269F38}"/>
              </a:ext>
            </a:extLst>
          </p:cNvPr>
          <p:cNvSpPr/>
          <p:nvPr/>
        </p:nvSpPr>
        <p:spPr>
          <a:xfrm>
            <a:off x="5719224" y="3124807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7359DE7E-4A90-4B66-9274-0C300F883389}"/>
              </a:ext>
            </a:extLst>
          </p:cNvPr>
          <p:cNvGrpSpPr/>
          <p:nvPr/>
        </p:nvGrpSpPr>
        <p:grpSpPr>
          <a:xfrm>
            <a:off x="5456473" y="4453996"/>
            <a:ext cx="1441967" cy="1478564"/>
            <a:chOff x="3921390" y="4148064"/>
            <a:chExt cx="1441967" cy="16382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0A796E-9BD1-4B29-839E-7B336F226E65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30B8A4-6296-408F-B3E0-AFA510AD87C4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052">
            <a:extLst>
              <a:ext uri="{FF2B5EF4-FFF2-40B4-BE49-F238E27FC236}">
                <a16:creationId xmlns:a16="http://schemas.microsoft.com/office/drawing/2014/main" id="{6E68ACAF-5827-4B06-B7AE-57221A98717A}"/>
              </a:ext>
            </a:extLst>
          </p:cNvPr>
          <p:cNvGrpSpPr/>
          <p:nvPr/>
        </p:nvGrpSpPr>
        <p:grpSpPr>
          <a:xfrm>
            <a:off x="5567881" y="2401409"/>
            <a:ext cx="1219148" cy="565650"/>
            <a:chOff x="5398975" y="1503174"/>
            <a:chExt cx="1219148" cy="565650"/>
          </a:xfrm>
        </p:grpSpPr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D530C4F1-848D-49F6-B14B-687ED114690D}"/>
                </a:ext>
              </a:extLst>
            </p:cNvPr>
            <p:cNvSpPr/>
            <p:nvPr/>
          </p:nvSpPr>
          <p:spPr>
            <a:xfrm>
              <a:off x="5398975" y="1507642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BCF3408-FAD7-4730-B517-CE4E6E313A54}"/>
                </a:ext>
              </a:extLst>
            </p:cNvPr>
            <p:cNvSpPr txBox="1"/>
            <p:nvPr/>
          </p:nvSpPr>
          <p:spPr>
            <a:xfrm>
              <a:off x="5398975" y="1503174"/>
              <a:ext cx="121914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Oval 5">
            <a:extLst>
              <a:ext uri="{FF2B5EF4-FFF2-40B4-BE49-F238E27FC236}">
                <a16:creationId xmlns:a16="http://schemas.microsoft.com/office/drawing/2014/main" id="{1D1F4D19-4915-48A4-B03E-43E94809E461}"/>
              </a:ext>
            </a:extLst>
          </p:cNvPr>
          <p:cNvSpPr/>
          <p:nvPr/>
        </p:nvSpPr>
        <p:spPr>
          <a:xfrm>
            <a:off x="2069206" y="3124808"/>
            <a:ext cx="916465" cy="916465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16">
            <a:extLst>
              <a:ext uri="{FF2B5EF4-FFF2-40B4-BE49-F238E27FC236}">
                <a16:creationId xmlns:a16="http://schemas.microsoft.com/office/drawing/2014/main" id="{6551972E-79F6-4CF2-A9AF-2F148A9CDF8E}"/>
              </a:ext>
            </a:extLst>
          </p:cNvPr>
          <p:cNvGrpSpPr/>
          <p:nvPr/>
        </p:nvGrpSpPr>
        <p:grpSpPr>
          <a:xfrm>
            <a:off x="1806455" y="4453996"/>
            <a:ext cx="1441967" cy="1478564"/>
            <a:chOff x="2479422" y="4105902"/>
            <a:chExt cx="1441967" cy="163820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E8E128-BC85-4573-9459-701CE72E37F6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19F960-8843-4BA3-83FA-61F9A85B4508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054">
            <a:extLst>
              <a:ext uri="{FF2B5EF4-FFF2-40B4-BE49-F238E27FC236}">
                <a16:creationId xmlns:a16="http://schemas.microsoft.com/office/drawing/2014/main" id="{A267EFA3-90BA-4F38-9BDC-71F21B1757D1}"/>
              </a:ext>
            </a:extLst>
          </p:cNvPr>
          <p:cNvGrpSpPr/>
          <p:nvPr/>
        </p:nvGrpSpPr>
        <p:grpSpPr>
          <a:xfrm>
            <a:off x="1915796" y="2398634"/>
            <a:ext cx="1223285" cy="565650"/>
            <a:chOff x="2692625" y="1500399"/>
            <a:chExt cx="1223285" cy="565650"/>
          </a:xfrm>
          <a:solidFill>
            <a:schemeClr val="accent1"/>
          </a:solidFill>
        </p:grpSpPr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CCC3F52E-8E1D-466B-93F2-620DE50E7778}"/>
                </a:ext>
              </a:extLst>
            </p:cNvPr>
            <p:cNvSpPr/>
            <p:nvPr/>
          </p:nvSpPr>
          <p:spPr>
            <a:xfrm>
              <a:off x="2696762" y="1504867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410660-9479-443F-85A3-B47D41707699}"/>
                </a:ext>
              </a:extLst>
            </p:cNvPr>
            <p:cNvSpPr txBox="1"/>
            <p:nvPr/>
          </p:nvSpPr>
          <p:spPr>
            <a:xfrm>
              <a:off x="2692625" y="1500399"/>
              <a:ext cx="1199073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Oval 6">
            <a:extLst>
              <a:ext uri="{FF2B5EF4-FFF2-40B4-BE49-F238E27FC236}">
                <a16:creationId xmlns:a16="http://schemas.microsoft.com/office/drawing/2014/main" id="{0182B3F1-ADE3-4B0C-B7E4-32B920C24C39}"/>
              </a:ext>
            </a:extLst>
          </p:cNvPr>
          <p:cNvSpPr/>
          <p:nvPr/>
        </p:nvSpPr>
        <p:spPr>
          <a:xfrm>
            <a:off x="3894215" y="3124809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19">
            <a:extLst>
              <a:ext uri="{FF2B5EF4-FFF2-40B4-BE49-F238E27FC236}">
                <a16:creationId xmlns:a16="http://schemas.microsoft.com/office/drawing/2014/main" id="{0C357703-68C3-47A5-86B7-3545C24B9BB6}"/>
              </a:ext>
            </a:extLst>
          </p:cNvPr>
          <p:cNvGrpSpPr/>
          <p:nvPr/>
        </p:nvGrpSpPr>
        <p:grpSpPr>
          <a:xfrm>
            <a:off x="3631464" y="4453996"/>
            <a:ext cx="1441967" cy="1478564"/>
            <a:chOff x="3921390" y="4148064"/>
            <a:chExt cx="1441967" cy="163820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CB492F-1E35-46C9-9F90-7ECC9EF1B2B2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EAA9C5F-32B6-4B45-909D-4B6E118D0165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053">
            <a:extLst>
              <a:ext uri="{FF2B5EF4-FFF2-40B4-BE49-F238E27FC236}">
                <a16:creationId xmlns:a16="http://schemas.microsoft.com/office/drawing/2014/main" id="{7D0C1DBF-7FAB-46E1-BD6B-D3972D0BDAB0}"/>
              </a:ext>
            </a:extLst>
          </p:cNvPr>
          <p:cNvGrpSpPr/>
          <p:nvPr/>
        </p:nvGrpSpPr>
        <p:grpSpPr>
          <a:xfrm>
            <a:off x="3742600" y="2413643"/>
            <a:ext cx="1219695" cy="561182"/>
            <a:chOff x="4065893" y="1515409"/>
            <a:chExt cx="1219695" cy="561182"/>
          </a:xfrm>
        </p:grpSpPr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FD7AC5DD-A1F5-40C1-9442-B8FC704DC773}"/>
                </a:ext>
              </a:extLst>
            </p:cNvPr>
            <p:cNvSpPr/>
            <p:nvPr/>
          </p:nvSpPr>
          <p:spPr>
            <a:xfrm>
              <a:off x="4066440" y="1515409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EA0535D-E684-4FA9-B2CD-21760B900CEC}"/>
                </a:ext>
              </a:extLst>
            </p:cNvPr>
            <p:cNvSpPr txBox="1"/>
            <p:nvPr/>
          </p:nvSpPr>
          <p:spPr>
            <a:xfrm>
              <a:off x="4065893" y="1515883"/>
              <a:ext cx="120819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89BB1937-8512-4848-8059-C62C7B3A290F}"/>
              </a:ext>
            </a:extLst>
          </p:cNvPr>
          <p:cNvSpPr/>
          <p:nvPr/>
        </p:nvSpPr>
        <p:spPr>
          <a:xfrm flipH="1">
            <a:off x="4156965" y="3388713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310A3884-A567-4BCE-960D-E25D87669F84}"/>
              </a:ext>
            </a:extLst>
          </p:cNvPr>
          <p:cNvSpPr/>
          <p:nvPr/>
        </p:nvSpPr>
        <p:spPr>
          <a:xfrm>
            <a:off x="2405998" y="343674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hord 15">
            <a:extLst>
              <a:ext uri="{FF2B5EF4-FFF2-40B4-BE49-F238E27FC236}">
                <a16:creationId xmlns:a16="http://schemas.microsoft.com/office/drawing/2014/main" id="{9CD8D083-C96D-4091-9FD2-B17FDFFCCE17}"/>
              </a:ext>
            </a:extLst>
          </p:cNvPr>
          <p:cNvSpPr/>
          <p:nvPr/>
        </p:nvSpPr>
        <p:spPr>
          <a:xfrm>
            <a:off x="7908752" y="338098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1169CD95-7AC5-4E6C-9EE6-51A29CF43B47}"/>
              </a:ext>
            </a:extLst>
          </p:cNvPr>
          <p:cNvSpPr/>
          <p:nvPr/>
        </p:nvSpPr>
        <p:spPr>
          <a:xfrm>
            <a:off x="5974068" y="346855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3C97CE-BA3C-4AD3-94D1-3373A3E3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>
                <a:solidFill>
                  <a:schemeClr val="accent4"/>
                </a:solidFill>
                <a:latin typeface="+mj-lt"/>
              </a:rPr>
              <a:t>Portfolio Presentati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on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07F7C-081A-4570-ACAF-DACEFCBA7034}"/>
              </a:ext>
            </a:extLst>
          </p:cNvPr>
          <p:cNvSpPr txBox="1"/>
          <p:nvPr/>
        </p:nvSpPr>
        <p:spPr>
          <a:xfrm>
            <a:off x="716297" y="4869161"/>
            <a:ext cx="9994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to change colors, photos and Text. You can simply impress your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tation that is beautifully designed. You can simply impress your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tation that is beautifully designed. </a:t>
            </a:r>
          </a:p>
        </p:txBody>
      </p:sp>
      <p:grpSp>
        <p:nvGrpSpPr>
          <p:cNvPr id="8" name="Graphic 1">
            <a:extLst>
              <a:ext uri="{FF2B5EF4-FFF2-40B4-BE49-F238E27FC236}">
                <a16:creationId xmlns:a16="http://schemas.microsoft.com/office/drawing/2014/main" id="{3DC736DD-2890-4DD9-9E1D-45C67F8A61B3}"/>
              </a:ext>
            </a:extLst>
          </p:cNvPr>
          <p:cNvGrpSpPr/>
          <p:nvPr/>
        </p:nvGrpSpPr>
        <p:grpSpPr>
          <a:xfrm>
            <a:off x="9820275" y="5564689"/>
            <a:ext cx="1763698" cy="903638"/>
            <a:chOff x="130630" y="113212"/>
            <a:chExt cx="2604286" cy="1334316"/>
          </a:xfrm>
          <a:solidFill>
            <a:schemeClr val="bg1">
              <a:alpha val="30000"/>
            </a:schemeClr>
          </a:solidFill>
        </p:grpSpPr>
        <p:sp>
          <p:nvSpPr>
            <p:cNvPr id="9" name="Freeform: Shape 466">
              <a:extLst>
                <a:ext uri="{FF2B5EF4-FFF2-40B4-BE49-F238E27FC236}">
                  <a16:creationId xmlns:a16="http://schemas.microsoft.com/office/drawing/2014/main" id="{ACAE1B9E-16E8-463B-B009-B8593FB404FE}"/>
                </a:ext>
              </a:extLst>
            </p:cNvPr>
            <p:cNvSpPr/>
            <p:nvPr/>
          </p:nvSpPr>
          <p:spPr>
            <a:xfrm>
              <a:off x="617248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467">
              <a:extLst>
                <a:ext uri="{FF2B5EF4-FFF2-40B4-BE49-F238E27FC236}">
                  <a16:creationId xmlns:a16="http://schemas.microsoft.com/office/drawing/2014/main" id="{A0BC719A-DF37-4F79-9625-DF99EA217E13}"/>
                </a:ext>
              </a:extLst>
            </p:cNvPr>
            <p:cNvSpPr/>
            <p:nvPr/>
          </p:nvSpPr>
          <p:spPr>
            <a:xfrm>
              <a:off x="678207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468">
              <a:extLst>
                <a:ext uri="{FF2B5EF4-FFF2-40B4-BE49-F238E27FC236}">
                  <a16:creationId xmlns:a16="http://schemas.microsoft.com/office/drawing/2014/main" id="{1D7D2159-7A50-41EF-A9D6-586398FAC09A}"/>
                </a:ext>
              </a:extLst>
            </p:cNvPr>
            <p:cNvSpPr/>
            <p:nvPr/>
          </p:nvSpPr>
          <p:spPr>
            <a:xfrm>
              <a:off x="678207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469">
              <a:extLst>
                <a:ext uri="{FF2B5EF4-FFF2-40B4-BE49-F238E27FC236}">
                  <a16:creationId xmlns:a16="http://schemas.microsoft.com/office/drawing/2014/main" id="{D0CD2DE6-1BFD-4BA1-8943-FA85E48846E5}"/>
                </a:ext>
              </a:extLst>
            </p:cNvPr>
            <p:cNvSpPr/>
            <p:nvPr/>
          </p:nvSpPr>
          <p:spPr>
            <a:xfrm>
              <a:off x="617248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470">
              <a:extLst>
                <a:ext uri="{FF2B5EF4-FFF2-40B4-BE49-F238E27FC236}">
                  <a16:creationId xmlns:a16="http://schemas.microsoft.com/office/drawing/2014/main" id="{022ADD2E-0BDA-4F68-882B-7C6B9ED2B23A}"/>
                </a:ext>
              </a:extLst>
            </p:cNvPr>
            <p:cNvSpPr/>
            <p:nvPr/>
          </p:nvSpPr>
          <p:spPr>
            <a:xfrm>
              <a:off x="2156452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471">
              <a:extLst>
                <a:ext uri="{FF2B5EF4-FFF2-40B4-BE49-F238E27FC236}">
                  <a16:creationId xmlns:a16="http://schemas.microsoft.com/office/drawing/2014/main" id="{CD33F2B2-B976-4D4A-9E84-54194B6FCA7A}"/>
                </a:ext>
              </a:extLst>
            </p:cNvPr>
            <p:cNvSpPr/>
            <p:nvPr/>
          </p:nvSpPr>
          <p:spPr>
            <a:xfrm>
              <a:off x="2217411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472">
              <a:extLst>
                <a:ext uri="{FF2B5EF4-FFF2-40B4-BE49-F238E27FC236}">
                  <a16:creationId xmlns:a16="http://schemas.microsoft.com/office/drawing/2014/main" id="{98C7F2C1-A1AC-4282-A3BF-303732C12FC3}"/>
                </a:ext>
              </a:extLst>
            </p:cNvPr>
            <p:cNvSpPr/>
            <p:nvPr/>
          </p:nvSpPr>
          <p:spPr>
            <a:xfrm>
              <a:off x="2217411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473">
              <a:extLst>
                <a:ext uri="{FF2B5EF4-FFF2-40B4-BE49-F238E27FC236}">
                  <a16:creationId xmlns:a16="http://schemas.microsoft.com/office/drawing/2014/main" id="{361547E4-B8DF-4312-8097-D2769268C5D6}"/>
                </a:ext>
              </a:extLst>
            </p:cNvPr>
            <p:cNvSpPr/>
            <p:nvPr/>
          </p:nvSpPr>
          <p:spPr>
            <a:xfrm>
              <a:off x="2156452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474">
              <a:extLst>
                <a:ext uri="{FF2B5EF4-FFF2-40B4-BE49-F238E27FC236}">
                  <a16:creationId xmlns:a16="http://schemas.microsoft.com/office/drawing/2014/main" id="{9B4EC432-B716-4822-B3BA-18B373AD169C}"/>
                </a:ext>
              </a:extLst>
            </p:cNvPr>
            <p:cNvSpPr/>
            <p:nvPr/>
          </p:nvSpPr>
          <p:spPr>
            <a:xfrm>
              <a:off x="1351291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475">
              <a:extLst>
                <a:ext uri="{FF2B5EF4-FFF2-40B4-BE49-F238E27FC236}">
                  <a16:creationId xmlns:a16="http://schemas.microsoft.com/office/drawing/2014/main" id="{7A8950B5-56AA-4D06-81D5-A853CCC4F1C7}"/>
                </a:ext>
              </a:extLst>
            </p:cNvPr>
            <p:cNvSpPr/>
            <p:nvPr/>
          </p:nvSpPr>
          <p:spPr>
            <a:xfrm>
              <a:off x="1454345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476">
              <a:extLst>
                <a:ext uri="{FF2B5EF4-FFF2-40B4-BE49-F238E27FC236}">
                  <a16:creationId xmlns:a16="http://schemas.microsoft.com/office/drawing/2014/main" id="{1E94DD6D-4996-4D8A-83D8-3DACE66C8DD6}"/>
                </a:ext>
              </a:extLst>
            </p:cNvPr>
            <p:cNvSpPr/>
            <p:nvPr/>
          </p:nvSpPr>
          <p:spPr>
            <a:xfrm>
              <a:off x="1454345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477">
              <a:extLst>
                <a:ext uri="{FF2B5EF4-FFF2-40B4-BE49-F238E27FC236}">
                  <a16:creationId xmlns:a16="http://schemas.microsoft.com/office/drawing/2014/main" id="{0622A4F2-5F09-4B1C-BECE-C74C53EFF911}"/>
                </a:ext>
              </a:extLst>
            </p:cNvPr>
            <p:cNvSpPr/>
            <p:nvPr/>
          </p:nvSpPr>
          <p:spPr>
            <a:xfrm>
              <a:off x="1351291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478">
              <a:extLst>
                <a:ext uri="{FF2B5EF4-FFF2-40B4-BE49-F238E27FC236}">
                  <a16:creationId xmlns:a16="http://schemas.microsoft.com/office/drawing/2014/main" id="{F99703F0-B95E-4EE1-B968-692DB0E890B9}"/>
                </a:ext>
              </a:extLst>
            </p:cNvPr>
            <p:cNvSpPr/>
            <p:nvPr/>
          </p:nvSpPr>
          <p:spPr>
            <a:xfrm>
              <a:off x="130630" y="113212"/>
              <a:ext cx="2604318" cy="1332622"/>
            </a:xfrm>
            <a:custGeom>
              <a:avLst/>
              <a:gdLst>
                <a:gd name="connsiteX0" fmla="*/ 2600493 w 2604318"/>
                <a:gd name="connsiteY0" fmla="*/ 1300044 h 1332622"/>
                <a:gd name="connsiteX1" fmla="*/ 2514779 w 2604318"/>
                <a:gd name="connsiteY1" fmla="*/ 1236545 h 1332622"/>
                <a:gd name="connsiteX2" fmla="*/ 2323640 w 2604318"/>
                <a:gd name="connsiteY2" fmla="*/ 1235902 h 1332622"/>
                <a:gd name="connsiteX3" fmla="*/ 2323640 w 2604318"/>
                <a:gd name="connsiteY3" fmla="*/ 871403 h 1332622"/>
                <a:gd name="connsiteX4" fmla="*/ 2341419 w 2604318"/>
                <a:gd name="connsiteY4" fmla="*/ 887286 h 1332622"/>
                <a:gd name="connsiteX5" fmla="*/ 2426524 w 2604318"/>
                <a:gd name="connsiteY5" fmla="*/ 887286 h 1332622"/>
                <a:gd name="connsiteX6" fmla="*/ 2074725 w 2604318"/>
                <a:gd name="connsiteY6" fmla="*/ 530001 h 1332622"/>
                <a:gd name="connsiteX7" fmla="*/ 1970994 w 2604318"/>
                <a:gd name="connsiteY7" fmla="*/ 633292 h 1332622"/>
                <a:gd name="connsiteX8" fmla="*/ 1970994 w 2604318"/>
                <a:gd name="connsiteY8" fmla="*/ 612973 h 1332622"/>
                <a:gd name="connsiteX9" fmla="*/ 1922295 w 2604318"/>
                <a:gd name="connsiteY9" fmla="*/ 589470 h 1332622"/>
                <a:gd name="connsiteX10" fmla="*/ 1891816 w 2604318"/>
                <a:gd name="connsiteY10" fmla="*/ 626316 h 1332622"/>
                <a:gd name="connsiteX11" fmla="*/ 1920195 w 2604318"/>
                <a:gd name="connsiteY11" fmla="*/ 617646 h 1332622"/>
                <a:gd name="connsiteX12" fmla="*/ 1920195 w 2604318"/>
                <a:gd name="connsiteY12" fmla="*/ 684091 h 1332622"/>
                <a:gd name="connsiteX13" fmla="*/ 1722859 w 2604318"/>
                <a:gd name="connsiteY13" fmla="*/ 886575 h 1332622"/>
                <a:gd name="connsiteX14" fmla="*/ 1806135 w 2604318"/>
                <a:gd name="connsiteY14" fmla="*/ 886643 h 1332622"/>
                <a:gd name="connsiteX15" fmla="*/ 1820799 w 2604318"/>
                <a:gd name="connsiteY15" fmla="*/ 869507 h 1332622"/>
                <a:gd name="connsiteX16" fmla="*/ 1820731 w 2604318"/>
                <a:gd name="connsiteY16" fmla="*/ 1235258 h 1332622"/>
                <a:gd name="connsiteX17" fmla="*/ 1720387 w 2604318"/>
                <a:gd name="connsiteY17" fmla="*/ 1235258 h 1332622"/>
                <a:gd name="connsiteX18" fmla="*/ 1720387 w 2604318"/>
                <a:gd name="connsiteY18" fmla="*/ 562817 h 1332622"/>
                <a:gd name="connsiteX19" fmla="*/ 1749579 w 2604318"/>
                <a:gd name="connsiteY19" fmla="*/ 590892 h 1332622"/>
                <a:gd name="connsiteX20" fmla="*/ 1891409 w 2604318"/>
                <a:gd name="connsiteY20" fmla="*/ 589266 h 1332622"/>
                <a:gd name="connsiteX21" fmla="*/ 1303193 w 2604318"/>
                <a:gd name="connsiteY21" fmla="*/ 0 h 1332622"/>
                <a:gd name="connsiteX22" fmla="*/ 1029523 w 2604318"/>
                <a:gd name="connsiteY22" fmla="*/ 277700 h 1332622"/>
                <a:gd name="connsiteX23" fmla="*/ 1029523 w 2604318"/>
                <a:gd name="connsiteY23" fmla="*/ 220569 h 1332622"/>
                <a:gd name="connsiteX24" fmla="*/ 962197 w 2604318"/>
                <a:gd name="connsiteY24" fmla="*/ 188802 h 1332622"/>
                <a:gd name="connsiteX25" fmla="*/ 922811 w 2604318"/>
                <a:gd name="connsiteY25" fmla="*/ 239601 h 1332622"/>
                <a:gd name="connsiteX26" fmla="*/ 962197 w 2604318"/>
                <a:gd name="connsiteY26" fmla="*/ 224362 h 1332622"/>
                <a:gd name="connsiteX27" fmla="*/ 962197 w 2604318"/>
                <a:gd name="connsiteY27" fmla="*/ 343739 h 1332622"/>
                <a:gd name="connsiteX28" fmla="*/ 713927 w 2604318"/>
                <a:gd name="connsiteY28" fmla="*/ 592653 h 1332622"/>
                <a:gd name="connsiteX29" fmla="*/ 858026 w 2604318"/>
                <a:gd name="connsiteY29" fmla="*/ 590215 h 1332622"/>
                <a:gd name="connsiteX30" fmla="*/ 885999 w 2604318"/>
                <a:gd name="connsiteY30" fmla="*/ 564104 h 1332622"/>
                <a:gd name="connsiteX31" fmla="*/ 886643 w 2604318"/>
                <a:gd name="connsiteY31" fmla="*/ 1235292 h 1332622"/>
                <a:gd name="connsiteX32" fmla="*/ 785045 w 2604318"/>
                <a:gd name="connsiteY32" fmla="*/ 1235292 h 1332622"/>
                <a:gd name="connsiteX33" fmla="*/ 784774 w 2604318"/>
                <a:gd name="connsiteY33" fmla="*/ 872589 h 1332622"/>
                <a:gd name="connsiteX34" fmla="*/ 795848 w 2604318"/>
                <a:gd name="connsiteY34" fmla="*/ 887286 h 1332622"/>
                <a:gd name="connsiteX35" fmla="*/ 885051 w 2604318"/>
                <a:gd name="connsiteY35" fmla="*/ 883798 h 1332622"/>
                <a:gd name="connsiteX36" fmla="*/ 532981 w 2604318"/>
                <a:gd name="connsiteY36" fmla="*/ 530408 h 1332622"/>
                <a:gd name="connsiteX37" fmla="*/ 422477 w 2604318"/>
                <a:gd name="connsiteY37" fmla="*/ 643452 h 1332622"/>
                <a:gd name="connsiteX38" fmla="*/ 422477 w 2604318"/>
                <a:gd name="connsiteY38" fmla="*/ 611686 h 1332622"/>
                <a:gd name="connsiteX39" fmla="*/ 371678 w 2604318"/>
                <a:gd name="connsiteY39" fmla="*/ 588826 h 1332622"/>
                <a:gd name="connsiteX40" fmla="*/ 343739 w 2604318"/>
                <a:gd name="connsiteY40" fmla="*/ 626925 h 1332622"/>
                <a:gd name="connsiteX41" fmla="*/ 371678 w 2604318"/>
                <a:gd name="connsiteY41" fmla="*/ 619915 h 1332622"/>
                <a:gd name="connsiteX42" fmla="*/ 371678 w 2604318"/>
                <a:gd name="connsiteY42" fmla="*/ 692964 h 1332622"/>
                <a:gd name="connsiteX43" fmla="*/ 177356 w 2604318"/>
                <a:gd name="connsiteY43" fmla="*/ 886643 h 1332622"/>
                <a:gd name="connsiteX44" fmla="*/ 266287 w 2604318"/>
                <a:gd name="connsiteY44" fmla="*/ 887286 h 1332622"/>
                <a:gd name="connsiteX45" fmla="*/ 283424 w 2604318"/>
                <a:gd name="connsiteY45" fmla="*/ 865680 h 1332622"/>
                <a:gd name="connsiteX46" fmla="*/ 283424 w 2604318"/>
                <a:gd name="connsiteY46" fmla="*/ 1235868 h 1332622"/>
                <a:gd name="connsiteX47" fmla="*/ 92285 w 2604318"/>
                <a:gd name="connsiteY47" fmla="*/ 1236511 h 1332622"/>
                <a:gd name="connsiteX48" fmla="*/ 7180 w 2604318"/>
                <a:gd name="connsiteY48" fmla="*/ 1300010 h 1332622"/>
                <a:gd name="connsiteX49" fmla="*/ 0 w 2604318"/>
                <a:gd name="connsiteY49" fmla="*/ 1332623 h 1332622"/>
                <a:gd name="connsiteX50" fmla="*/ 988884 w 2604318"/>
                <a:gd name="connsiteY50" fmla="*/ 1332623 h 1332622"/>
                <a:gd name="connsiteX51" fmla="*/ 990983 w 2604318"/>
                <a:gd name="connsiteY51" fmla="*/ 599020 h 1332622"/>
                <a:gd name="connsiteX52" fmla="*/ 1617502 w 2604318"/>
                <a:gd name="connsiteY52" fmla="*/ 597733 h 1332622"/>
                <a:gd name="connsiteX53" fmla="*/ 1617062 w 2604318"/>
                <a:gd name="connsiteY53" fmla="*/ 1332623 h 1332622"/>
                <a:gd name="connsiteX54" fmla="*/ 2604286 w 2604318"/>
                <a:gd name="connsiteY54" fmla="*/ 1332623 h 1332622"/>
                <a:gd name="connsiteX55" fmla="*/ 2600493 w 2604318"/>
                <a:gd name="connsiteY55" fmla="*/ 1300044 h 1332622"/>
                <a:gd name="connsiteX56" fmla="*/ 720937 w 2604318"/>
                <a:gd name="connsiteY56" fmla="*/ 1241185 h 1332622"/>
                <a:gd name="connsiteX57" fmla="*/ 343739 w 2604318"/>
                <a:gd name="connsiteY57" fmla="*/ 1241185 h 1332622"/>
                <a:gd name="connsiteX58" fmla="*/ 343739 w 2604318"/>
                <a:gd name="connsiteY58" fmla="*/ 889826 h 1332622"/>
                <a:gd name="connsiteX59" fmla="*/ 720937 w 2604318"/>
                <a:gd name="connsiteY59" fmla="*/ 889826 h 1332622"/>
                <a:gd name="connsiteX60" fmla="*/ 720937 w 2604318"/>
                <a:gd name="connsiteY60" fmla="*/ 1241185 h 1332622"/>
                <a:gd name="connsiteX61" fmla="*/ 535521 w 2604318"/>
                <a:gd name="connsiteY61" fmla="*/ 833338 h 1332622"/>
                <a:gd name="connsiteX62" fmla="*/ 324740 w 2604318"/>
                <a:gd name="connsiteY62" fmla="*/ 833338 h 1332622"/>
                <a:gd name="connsiteX63" fmla="*/ 430131 w 2604318"/>
                <a:gd name="connsiteY63" fmla="*/ 726627 h 1332622"/>
                <a:gd name="connsiteX64" fmla="*/ 535521 w 2604318"/>
                <a:gd name="connsiteY64" fmla="*/ 619915 h 1332622"/>
                <a:gd name="connsiteX65" fmla="*/ 640912 w 2604318"/>
                <a:gd name="connsiteY65" fmla="*/ 726627 h 1332622"/>
                <a:gd name="connsiteX66" fmla="*/ 746302 w 2604318"/>
                <a:gd name="connsiteY66" fmla="*/ 833338 h 1332622"/>
                <a:gd name="connsiteX67" fmla="*/ 535521 w 2604318"/>
                <a:gd name="connsiteY67" fmla="*/ 833338 h 1332622"/>
                <a:gd name="connsiteX68" fmla="*/ 1304480 w 2604318"/>
                <a:gd name="connsiteY68" fmla="*/ 499996 h 1332622"/>
                <a:gd name="connsiteX69" fmla="*/ 953358 w 2604318"/>
                <a:gd name="connsiteY69" fmla="*/ 499996 h 1332622"/>
                <a:gd name="connsiteX70" fmla="*/ 1128919 w 2604318"/>
                <a:gd name="connsiteY70" fmla="*/ 322810 h 1332622"/>
                <a:gd name="connsiteX71" fmla="*/ 1304480 w 2604318"/>
                <a:gd name="connsiteY71" fmla="*/ 145623 h 1332622"/>
                <a:gd name="connsiteX72" fmla="*/ 1480041 w 2604318"/>
                <a:gd name="connsiteY72" fmla="*/ 322810 h 1332622"/>
                <a:gd name="connsiteX73" fmla="*/ 1655601 w 2604318"/>
                <a:gd name="connsiteY73" fmla="*/ 499996 h 1332622"/>
                <a:gd name="connsiteX74" fmla="*/ 1304480 w 2604318"/>
                <a:gd name="connsiteY74" fmla="*/ 499996 h 1332622"/>
                <a:gd name="connsiteX75" fmla="*/ 2259938 w 2604318"/>
                <a:gd name="connsiteY75" fmla="*/ 1241185 h 1332622"/>
                <a:gd name="connsiteX76" fmla="*/ 1882740 w 2604318"/>
                <a:gd name="connsiteY76" fmla="*/ 1241185 h 1332622"/>
                <a:gd name="connsiteX77" fmla="*/ 1882740 w 2604318"/>
                <a:gd name="connsiteY77" fmla="*/ 889826 h 1332622"/>
                <a:gd name="connsiteX78" fmla="*/ 2259938 w 2604318"/>
                <a:gd name="connsiteY78" fmla="*/ 889826 h 1332622"/>
                <a:gd name="connsiteX79" fmla="*/ 2259938 w 2604318"/>
                <a:gd name="connsiteY79" fmla="*/ 1241185 h 1332622"/>
                <a:gd name="connsiteX80" fmla="*/ 2074725 w 2604318"/>
                <a:gd name="connsiteY80" fmla="*/ 833338 h 1332622"/>
                <a:gd name="connsiteX81" fmla="*/ 1863944 w 2604318"/>
                <a:gd name="connsiteY81" fmla="*/ 833338 h 1332622"/>
                <a:gd name="connsiteX82" fmla="*/ 1969335 w 2604318"/>
                <a:gd name="connsiteY82" fmla="*/ 726627 h 1332622"/>
                <a:gd name="connsiteX83" fmla="*/ 2074725 w 2604318"/>
                <a:gd name="connsiteY83" fmla="*/ 619915 h 1332622"/>
                <a:gd name="connsiteX84" fmla="*/ 2180116 w 2604318"/>
                <a:gd name="connsiteY84" fmla="*/ 726627 h 1332622"/>
                <a:gd name="connsiteX85" fmla="*/ 2285507 w 2604318"/>
                <a:gd name="connsiteY85" fmla="*/ 833338 h 1332622"/>
                <a:gd name="connsiteX86" fmla="*/ 2074725 w 2604318"/>
                <a:gd name="connsiteY86" fmla="*/ 833338 h 133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604318" h="1332622">
                  <a:moveTo>
                    <a:pt x="2600493" y="1300044"/>
                  </a:moveTo>
                  <a:cubicBezTo>
                    <a:pt x="2596057" y="1282908"/>
                    <a:pt x="2566187" y="1238442"/>
                    <a:pt x="2514779" y="1236545"/>
                  </a:cubicBezTo>
                  <a:cubicBezTo>
                    <a:pt x="2484096" y="1235394"/>
                    <a:pt x="2323640" y="1235902"/>
                    <a:pt x="2323640" y="1235902"/>
                  </a:cubicBezTo>
                  <a:lnTo>
                    <a:pt x="2323640" y="871403"/>
                  </a:lnTo>
                  <a:lnTo>
                    <a:pt x="2341419" y="887286"/>
                  </a:lnTo>
                  <a:lnTo>
                    <a:pt x="2426524" y="887286"/>
                  </a:lnTo>
                  <a:lnTo>
                    <a:pt x="2074725" y="530001"/>
                  </a:lnTo>
                  <a:lnTo>
                    <a:pt x="1970994" y="633292"/>
                  </a:lnTo>
                  <a:lnTo>
                    <a:pt x="1970994" y="612973"/>
                  </a:lnTo>
                  <a:lnTo>
                    <a:pt x="1922295" y="589470"/>
                  </a:lnTo>
                  <a:lnTo>
                    <a:pt x="1891816" y="626316"/>
                  </a:lnTo>
                  <a:lnTo>
                    <a:pt x="1920195" y="617646"/>
                  </a:lnTo>
                  <a:lnTo>
                    <a:pt x="1920195" y="684091"/>
                  </a:lnTo>
                  <a:lnTo>
                    <a:pt x="1722859" y="886575"/>
                  </a:lnTo>
                  <a:lnTo>
                    <a:pt x="1806135" y="886643"/>
                  </a:lnTo>
                  <a:lnTo>
                    <a:pt x="1820799" y="869507"/>
                  </a:lnTo>
                  <a:lnTo>
                    <a:pt x="1820731" y="1235258"/>
                  </a:lnTo>
                  <a:lnTo>
                    <a:pt x="1720387" y="1235258"/>
                  </a:lnTo>
                  <a:lnTo>
                    <a:pt x="1720387" y="562817"/>
                  </a:lnTo>
                  <a:lnTo>
                    <a:pt x="1749579" y="590892"/>
                  </a:lnTo>
                  <a:lnTo>
                    <a:pt x="1891409" y="589266"/>
                  </a:lnTo>
                  <a:lnTo>
                    <a:pt x="1303193" y="0"/>
                  </a:lnTo>
                  <a:lnTo>
                    <a:pt x="1029523" y="277700"/>
                  </a:lnTo>
                  <a:lnTo>
                    <a:pt x="1029523" y="220569"/>
                  </a:lnTo>
                  <a:lnTo>
                    <a:pt x="962197" y="188802"/>
                  </a:lnTo>
                  <a:lnTo>
                    <a:pt x="922811" y="239601"/>
                  </a:lnTo>
                  <a:lnTo>
                    <a:pt x="962197" y="224362"/>
                  </a:lnTo>
                  <a:lnTo>
                    <a:pt x="962197" y="343739"/>
                  </a:lnTo>
                  <a:lnTo>
                    <a:pt x="713927" y="592653"/>
                  </a:lnTo>
                  <a:lnTo>
                    <a:pt x="858026" y="590215"/>
                  </a:lnTo>
                  <a:lnTo>
                    <a:pt x="885999" y="564104"/>
                  </a:lnTo>
                  <a:lnTo>
                    <a:pt x="886643" y="1235292"/>
                  </a:lnTo>
                  <a:lnTo>
                    <a:pt x="785045" y="1235292"/>
                  </a:lnTo>
                  <a:lnTo>
                    <a:pt x="784774" y="872589"/>
                  </a:lnTo>
                  <a:lnTo>
                    <a:pt x="795848" y="887286"/>
                  </a:lnTo>
                  <a:lnTo>
                    <a:pt x="885051" y="883798"/>
                  </a:lnTo>
                  <a:lnTo>
                    <a:pt x="532981" y="530408"/>
                  </a:lnTo>
                  <a:lnTo>
                    <a:pt x="422477" y="643452"/>
                  </a:lnTo>
                  <a:lnTo>
                    <a:pt x="422477" y="611686"/>
                  </a:lnTo>
                  <a:lnTo>
                    <a:pt x="371678" y="588826"/>
                  </a:lnTo>
                  <a:lnTo>
                    <a:pt x="343739" y="626925"/>
                  </a:lnTo>
                  <a:lnTo>
                    <a:pt x="371678" y="619915"/>
                  </a:lnTo>
                  <a:lnTo>
                    <a:pt x="371678" y="692964"/>
                  </a:lnTo>
                  <a:lnTo>
                    <a:pt x="177356" y="886643"/>
                  </a:lnTo>
                  <a:lnTo>
                    <a:pt x="266287" y="887286"/>
                  </a:lnTo>
                  <a:lnTo>
                    <a:pt x="283424" y="865680"/>
                  </a:lnTo>
                  <a:lnTo>
                    <a:pt x="283424" y="1235868"/>
                  </a:lnTo>
                  <a:cubicBezTo>
                    <a:pt x="283424" y="1235868"/>
                    <a:pt x="122764" y="1236511"/>
                    <a:pt x="92285" y="1236511"/>
                  </a:cubicBezTo>
                  <a:cubicBezTo>
                    <a:pt x="47819" y="1236511"/>
                    <a:pt x="13242" y="1279656"/>
                    <a:pt x="7180" y="1300010"/>
                  </a:cubicBezTo>
                  <a:cubicBezTo>
                    <a:pt x="3420" y="1312710"/>
                    <a:pt x="0" y="1332623"/>
                    <a:pt x="0" y="1332623"/>
                  </a:cubicBezTo>
                  <a:lnTo>
                    <a:pt x="988884" y="1332623"/>
                  </a:lnTo>
                  <a:lnTo>
                    <a:pt x="990983" y="599020"/>
                  </a:lnTo>
                  <a:lnTo>
                    <a:pt x="1617502" y="597733"/>
                  </a:lnTo>
                  <a:lnTo>
                    <a:pt x="1617062" y="1332623"/>
                  </a:lnTo>
                  <a:lnTo>
                    <a:pt x="2604286" y="1332623"/>
                  </a:lnTo>
                  <a:cubicBezTo>
                    <a:pt x="2604286" y="1332623"/>
                    <a:pt x="2604930" y="1317146"/>
                    <a:pt x="2600493" y="1300044"/>
                  </a:cubicBezTo>
                  <a:close/>
                  <a:moveTo>
                    <a:pt x="720937" y="1241185"/>
                  </a:moveTo>
                  <a:lnTo>
                    <a:pt x="343739" y="1241185"/>
                  </a:lnTo>
                  <a:lnTo>
                    <a:pt x="343739" y="889826"/>
                  </a:lnTo>
                  <a:lnTo>
                    <a:pt x="720937" y="889826"/>
                  </a:lnTo>
                  <a:lnTo>
                    <a:pt x="720937" y="1241185"/>
                  </a:lnTo>
                  <a:close/>
                  <a:moveTo>
                    <a:pt x="535521" y="833338"/>
                  </a:moveTo>
                  <a:lnTo>
                    <a:pt x="324740" y="833338"/>
                  </a:lnTo>
                  <a:lnTo>
                    <a:pt x="430131" y="726627"/>
                  </a:lnTo>
                  <a:lnTo>
                    <a:pt x="535521" y="619915"/>
                  </a:lnTo>
                  <a:lnTo>
                    <a:pt x="640912" y="726627"/>
                  </a:lnTo>
                  <a:lnTo>
                    <a:pt x="746302" y="833338"/>
                  </a:lnTo>
                  <a:lnTo>
                    <a:pt x="535521" y="833338"/>
                  </a:lnTo>
                  <a:close/>
                  <a:moveTo>
                    <a:pt x="1304480" y="499996"/>
                  </a:moveTo>
                  <a:lnTo>
                    <a:pt x="953358" y="499996"/>
                  </a:lnTo>
                  <a:lnTo>
                    <a:pt x="1128919" y="322810"/>
                  </a:lnTo>
                  <a:lnTo>
                    <a:pt x="1304480" y="145623"/>
                  </a:lnTo>
                  <a:lnTo>
                    <a:pt x="1480041" y="322810"/>
                  </a:lnTo>
                  <a:lnTo>
                    <a:pt x="1655601" y="499996"/>
                  </a:lnTo>
                  <a:lnTo>
                    <a:pt x="1304480" y="499996"/>
                  </a:lnTo>
                  <a:close/>
                  <a:moveTo>
                    <a:pt x="2259938" y="1241185"/>
                  </a:moveTo>
                  <a:lnTo>
                    <a:pt x="1882740" y="1241185"/>
                  </a:lnTo>
                  <a:lnTo>
                    <a:pt x="1882740" y="889826"/>
                  </a:lnTo>
                  <a:lnTo>
                    <a:pt x="2259938" y="889826"/>
                  </a:lnTo>
                  <a:lnTo>
                    <a:pt x="2259938" y="1241185"/>
                  </a:lnTo>
                  <a:close/>
                  <a:moveTo>
                    <a:pt x="2074725" y="833338"/>
                  </a:moveTo>
                  <a:lnTo>
                    <a:pt x="1863944" y="833338"/>
                  </a:lnTo>
                  <a:lnTo>
                    <a:pt x="1969335" y="726627"/>
                  </a:lnTo>
                  <a:lnTo>
                    <a:pt x="2074725" y="619915"/>
                  </a:lnTo>
                  <a:lnTo>
                    <a:pt x="2180116" y="726627"/>
                  </a:lnTo>
                  <a:lnTo>
                    <a:pt x="2285507" y="833338"/>
                  </a:lnTo>
                  <a:lnTo>
                    <a:pt x="2074725" y="833338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62800466-5A0F-4C46-8EDE-1C710ACBD3D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B4AAE3BB-A60C-4022-96AF-4DF402336418}"/>
              </a:ext>
            </a:extLst>
          </p:cNvPr>
          <p:cNvGrpSpPr/>
          <p:nvPr/>
        </p:nvGrpSpPr>
        <p:grpSpPr>
          <a:xfrm>
            <a:off x="2387286" y="1856552"/>
            <a:ext cx="7434240" cy="2060550"/>
            <a:chOff x="854494" y="1751044"/>
            <a:chExt cx="7434240" cy="2060550"/>
          </a:xfrm>
        </p:grpSpPr>
        <p:sp>
          <p:nvSpPr>
            <p:cNvPr id="4" name="Oval 36">
              <a:extLst>
                <a:ext uri="{FF2B5EF4-FFF2-40B4-BE49-F238E27FC236}">
                  <a16:creationId xmlns:a16="http://schemas.microsoft.com/office/drawing/2014/main" id="{A2E900E0-E13F-496A-AFDD-52A316AC8E47}"/>
                </a:ext>
              </a:extLst>
            </p:cNvPr>
            <p:cNvSpPr/>
            <p:nvPr/>
          </p:nvSpPr>
          <p:spPr>
            <a:xfrm>
              <a:off x="854494" y="1751044"/>
              <a:ext cx="2060550" cy="2060550"/>
            </a:xfrm>
            <a:prstGeom prst="ellipse">
              <a:avLst/>
            </a:pr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52">
              <a:extLst>
                <a:ext uri="{FF2B5EF4-FFF2-40B4-BE49-F238E27FC236}">
                  <a16:creationId xmlns:a16="http://schemas.microsoft.com/office/drawing/2014/main" id="{813C165E-4590-4095-B8A0-B2568B8A9BC6}"/>
                </a:ext>
              </a:extLst>
            </p:cNvPr>
            <p:cNvSpPr/>
            <p:nvPr/>
          </p:nvSpPr>
          <p:spPr>
            <a:xfrm>
              <a:off x="2645724" y="1751044"/>
              <a:ext cx="2060550" cy="2060550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60">
              <a:extLst>
                <a:ext uri="{FF2B5EF4-FFF2-40B4-BE49-F238E27FC236}">
                  <a16:creationId xmlns:a16="http://schemas.microsoft.com/office/drawing/2014/main" id="{28BCD3DF-5E1F-44F0-B3D3-5C2DE8E1F558}"/>
                </a:ext>
              </a:extLst>
            </p:cNvPr>
            <p:cNvSpPr/>
            <p:nvPr/>
          </p:nvSpPr>
          <p:spPr>
            <a:xfrm>
              <a:off x="4436954" y="1751044"/>
              <a:ext cx="2060550" cy="2060550"/>
            </a:xfrm>
            <a:prstGeom prst="ellipse">
              <a:avLst/>
            </a:prstGeom>
            <a:solidFill>
              <a:schemeClr val="accent4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1">
              <a:extLst>
                <a:ext uri="{FF2B5EF4-FFF2-40B4-BE49-F238E27FC236}">
                  <a16:creationId xmlns:a16="http://schemas.microsoft.com/office/drawing/2014/main" id="{86E3E746-EF81-4945-9A27-C0396A2F5440}"/>
                </a:ext>
              </a:extLst>
            </p:cNvPr>
            <p:cNvSpPr/>
            <p:nvPr/>
          </p:nvSpPr>
          <p:spPr>
            <a:xfrm>
              <a:off x="6228184" y="1751044"/>
              <a:ext cx="2060550" cy="2060550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44981144-E8EC-4552-83CF-E160F4C94645}"/>
              </a:ext>
            </a:extLst>
          </p:cNvPr>
          <p:cNvGrpSpPr/>
          <p:nvPr/>
        </p:nvGrpSpPr>
        <p:grpSpPr>
          <a:xfrm>
            <a:off x="2006557" y="4133426"/>
            <a:ext cx="4071056" cy="901282"/>
            <a:chOff x="3189316" y="4309327"/>
            <a:chExt cx="2736304" cy="9012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1ECE08-288D-4B6C-9BA1-CB3F96C460D5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3B8347-ADA1-4218-9C1D-14D9C0616F10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8D94D34-0EC7-4F14-9165-94CBA9A18A27}"/>
              </a:ext>
            </a:extLst>
          </p:cNvPr>
          <p:cNvSpPr txBox="1"/>
          <p:nvPr/>
        </p:nvSpPr>
        <p:spPr>
          <a:xfrm>
            <a:off x="966464" y="4133427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E0C82D2-12C2-4B49-BDF3-7F077A939B2F}"/>
              </a:ext>
            </a:extLst>
          </p:cNvPr>
          <p:cNvGrpSpPr/>
          <p:nvPr/>
        </p:nvGrpSpPr>
        <p:grpSpPr>
          <a:xfrm>
            <a:off x="2006557" y="5146607"/>
            <a:ext cx="4071056" cy="901282"/>
            <a:chOff x="3189316" y="5173423"/>
            <a:chExt cx="27363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072218-CE67-4D6C-96EC-650755DD311F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3C4E0F-E174-45B0-838E-6511B24586CC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79C5E16-86CA-4554-B144-966DCBF05B16}"/>
              </a:ext>
            </a:extLst>
          </p:cNvPr>
          <p:cNvSpPr txBox="1"/>
          <p:nvPr/>
        </p:nvSpPr>
        <p:spPr>
          <a:xfrm>
            <a:off x="966464" y="514660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D6CC954-558E-4E73-BDFA-FC79BE26F507}"/>
              </a:ext>
            </a:extLst>
          </p:cNvPr>
          <p:cNvGrpSpPr/>
          <p:nvPr/>
        </p:nvGrpSpPr>
        <p:grpSpPr>
          <a:xfrm>
            <a:off x="7219796" y="4133426"/>
            <a:ext cx="4071056" cy="901282"/>
            <a:chOff x="7040896" y="4309327"/>
            <a:chExt cx="2736304" cy="9012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E5B9F-CE5B-4C60-8496-080DE4169DA5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E7EE94-F3CA-48FE-878A-02CB3F2E4CDF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80680D3-E2E7-48FA-BD3B-2BBA639121D2}"/>
              </a:ext>
            </a:extLst>
          </p:cNvPr>
          <p:cNvSpPr txBox="1"/>
          <p:nvPr/>
        </p:nvSpPr>
        <p:spPr>
          <a:xfrm>
            <a:off x="6179703" y="4133427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B81DAB5-C2F7-4644-B8CB-5A665DB5FB06}"/>
              </a:ext>
            </a:extLst>
          </p:cNvPr>
          <p:cNvGrpSpPr/>
          <p:nvPr/>
        </p:nvGrpSpPr>
        <p:grpSpPr>
          <a:xfrm>
            <a:off x="7219796" y="5146607"/>
            <a:ext cx="4071056" cy="901282"/>
            <a:chOff x="7040896" y="5173423"/>
            <a:chExt cx="2736304" cy="90128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4DD99C-221C-4BA4-A8A8-E569A07423A3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D0591E-FC60-4EEC-8F2B-02613A240ABF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D45A3AD-0CB9-4B51-95CB-F29AA7433DE3}"/>
              </a:ext>
            </a:extLst>
          </p:cNvPr>
          <p:cNvSpPr txBox="1"/>
          <p:nvPr/>
        </p:nvSpPr>
        <p:spPr>
          <a:xfrm>
            <a:off x="6179703" y="514660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B735FC-BC87-4EF0-BA5B-63253157DB53}"/>
              </a:ext>
            </a:extLst>
          </p:cNvPr>
          <p:cNvSpPr txBox="1"/>
          <p:nvPr/>
        </p:nvSpPr>
        <p:spPr>
          <a:xfrm>
            <a:off x="2584559" y="3001989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C59E98-DB3B-432E-94B4-E776FFCA135D}"/>
              </a:ext>
            </a:extLst>
          </p:cNvPr>
          <p:cNvSpPr txBox="1"/>
          <p:nvPr/>
        </p:nvSpPr>
        <p:spPr>
          <a:xfrm>
            <a:off x="4419382" y="3010708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227D5B-C0FA-4D5B-87EB-2E8253A625B3}"/>
              </a:ext>
            </a:extLst>
          </p:cNvPr>
          <p:cNvSpPr txBox="1"/>
          <p:nvPr/>
        </p:nvSpPr>
        <p:spPr>
          <a:xfrm>
            <a:off x="6210661" y="3019427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AE6298-B4F8-4968-9928-B487049DFDEB}"/>
              </a:ext>
            </a:extLst>
          </p:cNvPr>
          <p:cNvSpPr txBox="1"/>
          <p:nvPr/>
        </p:nvSpPr>
        <p:spPr>
          <a:xfrm>
            <a:off x="8001940" y="3028146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F133EE9A-5A3F-42AC-BADC-6D55ED5E7ED0}"/>
              </a:ext>
            </a:extLst>
          </p:cNvPr>
          <p:cNvSpPr/>
          <p:nvPr/>
        </p:nvSpPr>
        <p:spPr>
          <a:xfrm>
            <a:off x="6823470" y="2479441"/>
            <a:ext cx="479274" cy="35123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eeform 55">
            <a:extLst>
              <a:ext uri="{FF2B5EF4-FFF2-40B4-BE49-F238E27FC236}">
                <a16:creationId xmlns:a16="http://schemas.microsoft.com/office/drawing/2014/main" id="{11088A4E-432C-44EF-B292-DE07771021BF}"/>
              </a:ext>
            </a:extLst>
          </p:cNvPr>
          <p:cNvSpPr/>
          <p:nvPr/>
        </p:nvSpPr>
        <p:spPr>
          <a:xfrm rot="2700000">
            <a:off x="8679673" y="2370802"/>
            <a:ext cx="258149" cy="632552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rapezoid 22">
            <a:extLst>
              <a:ext uri="{FF2B5EF4-FFF2-40B4-BE49-F238E27FC236}">
                <a16:creationId xmlns:a16="http://schemas.microsoft.com/office/drawing/2014/main" id="{A70E2253-786E-4FA9-8BDA-A43C4D71CD9A}"/>
              </a:ext>
            </a:extLst>
          </p:cNvPr>
          <p:cNvSpPr>
            <a:spLocks noChangeAspect="1"/>
          </p:cNvSpPr>
          <p:nvPr/>
        </p:nvSpPr>
        <p:spPr>
          <a:xfrm>
            <a:off x="4924235" y="2525701"/>
            <a:ext cx="581971" cy="29606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53">
            <a:extLst>
              <a:ext uri="{FF2B5EF4-FFF2-40B4-BE49-F238E27FC236}">
                <a16:creationId xmlns:a16="http://schemas.microsoft.com/office/drawing/2014/main" id="{79A37227-D0BD-4CE0-9E77-72CB82BC5F69}"/>
              </a:ext>
            </a:extLst>
          </p:cNvPr>
          <p:cNvSpPr/>
          <p:nvPr/>
        </p:nvSpPr>
        <p:spPr>
          <a:xfrm>
            <a:off x="3218656" y="2437476"/>
            <a:ext cx="445106" cy="4563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9FA9699-2145-407C-ABAB-1DD52C9D2BAB}"/>
              </a:ext>
            </a:extLst>
          </p:cNvPr>
          <p:cNvGrpSpPr/>
          <p:nvPr/>
        </p:nvGrpSpPr>
        <p:grpSpPr>
          <a:xfrm>
            <a:off x="4984550" y="2723191"/>
            <a:ext cx="2190216" cy="2348670"/>
            <a:chOff x="4472641" y="2165132"/>
            <a:chExt cx="3214034" cy="3446560"/>
          </a:xfrm>
        </p:grpSpPr>
        <p:cxnSp>
          <p:nvCxnSpPr>
            <p:cNvPr id="4" name="Straight Arrow Connector 9">
              <a:extLst>
                <a:ext uri="{FF2B5EF4-FFF2-40B4-BE49-F238E27FC236}">
                  <a16:creationId xmlns:a16="http://schemas.microsoft.com/office/drawing/2014/main" id="{D6A368BB-62B2-4304-8B4B-97B82DAF126E}"/>
                </a:ext>
              </a:extLst>
            </p:cNvPr>
            <p:cNvCxnSpPr>
              <a:cxnSpLocks/>
            </p:cNvCxnSpPr>
            <p:nvPr/>
          </p:nvCxnSpPr>
          <p:spPr>
            <a:xfrm>
              <a:off x="4472641" y="2999525"/>
              <a:ext cx="3214034" cy="1866915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10">
              <a:extLst>
                <a:ext uri="{FF2B5EF4-FFF2-40B4-BE49-F238E27FC236}">
                  <a16:creationId xmlns:a16="http://schemas.microsoft.com/office/drawing/2014/main" id="{1A4B6E8F-978E-41EB-8BB5-2F0767B6BB8A}"/>
                </a:ext>
              </a:extLst>
            </p:cNvPr>
            <p:cNvCxnSpPr>
              <a:cxnSpLocks/>
            </p:cNvCxnSpPr>
            <p:nvPr/>
          </p:nvCxnSpPr>
          <p:spPr>
            <a:xfrm>
              <a:off x="6087425" y="2165132"/>
              <a:ext cx="0" cy="344656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11">
              <a:extLst>
                <a:ext uri="{FF2B5EF4-FFF2-40B4-BE49-F238E27FC236}">
                  <a16:creationId xmlns:a16="http://schemas.microsoft.com/office/drawing/2014/main" id="{0A4B9348-1ABB-46D7-976C-04DE32F2D8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2641" y="2975265"/>
              <a:ext cx="3214034" cy="1918706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14">
            <a:extLst>
              <a:ext uri="{FF2B5EF4-FFF2-40B4-BE49-F238E27FC236}">
                <a16:creationId xmlns:a16="http://schemas.microsoft.com/office/drawing/2014/main" id="{C550F325-D3BE-4905-9994-677260A73859}"/>
              </a:ext>
            </a:extLst>
          </p:cNvPr>
          <p:cNvSpPr/>
          <p:nvPr/>
        </p:nvSpPr>
        <p:spPr>
          <a:xfrm>
            <a:off x="5451067" y="3290420"/>
            <a:ext cx="1272716" cy="127271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Donut 15">
            <a:extLst>
              <a:ext uri="{FF2B5EF4-FFF2-40B4-BE49-F238E27FC236}">
                <a16:creationId xmlns:a16="http://schemas.microsoft.com/office/drawing/2014/main" id="{F88EA3C1-AE33-4309-A61E-52C781D749A5}"/>
              </a:ext>
            </a:extLst>
          </p:cNvPr>
          <p:cNvSpPr/>
          <p:nvPr/>
        </p:nvSpPr>
        <p:spPr>
          <a:xfrm>
            <a:off x="4759897" y="2599250"/>
            <a:ext cx="2655056" cy="2655056"/>
          </a:xfrm>
          <a:prstGeom prst="ellipse">
            <a:avLst/>
          </a:prstGeom>
          <a:noFill/>
          <a:ln w="3429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2875AFD3-E3CC-4A1C-831A-33595C19CD8C}"/>
              </a:ext>
            </a:extLst>
          </p:cNvPr>
          <p:cNvGrpSpPr/>
          <p:nvPr/>
        </p:nvGrpSpPr>
        <p:grpSpPr>
          <a:xfrm>
            <a:off x="4390488" y="2222020"/>
            <a:ext cx="3399991" cy="3399991"/>
            <a:chOff x="2527495" y="1869398"/>
            <a:chExt cx="4079882" cy="4079882"/>
          </a:xfrm>
        </p:grpSpPr>
        <p:sp>
          <p:nvSpPr>
            <p:cNvPr id="10" name="Block Arc 17">
              <a:extLst>
                <a:ext uri="{FF2B5EF4-FFF2-40B4-BE49-F238E27FC236}">
                  <a16:creationId xmlns:a16="http://schemas.microsoft.com/office/drawing/2014/main" id="{B8F30620-754F-46F8-94A3-846C1C42B4E9}"/>
                </a:ext>
              </a:extLst>
            </p:cNvPr>
            <p:cNvSpPr/>
            <p:nvPr/>
          </p:nvSpPr>
          <p:spPr>
            <a:xfrm rot="19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Block Arc 18">
              <a:extLst>
                <a:ext uri="{FF2B5EF4-FFF2-40B4-BE49-F238E27FC236}">
                  <a16:creationId xmlns:a16="http://schemas.microsoft.com/office/drawing/2014/main" id="{8F480CA0-8439-46B8-B8C9-436031B2016E}"/>
                </a:ext>
              </a:extLst>
            </p:cNvPr>
            <p:cNvSpPr/>
            <p:nvPr/>
          </p:nvSpPr>
          <p:spPr>
            <a:xfrm rot="16320000">
              <a:off x="2538925" y="1880828"/>
              <a:ext cx="4068452" cy="4068452"/>
            </a:xfrm>
            <a:prstGeom prst="blockArc">
              <a:avLst>
                <a:gd name="adj1" fmla="val 10860918"/>
                <a:gd name="adj2" fmla="val 14062698"/>
                <a:gd name="adj3" fmla="val 284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Block Arc 19">
              <a:extLst>
                <a:ext uri="{FF2B5EF4-FFF2-40B4-BE49-F238E27FC236}">
                  <a16:creationId xmlns:a16="http://schemas.microsoft.com/office/drawing/2014/main" id="{5CAD5329-D61C-4A2F-888D-62B03EECCEDE}"/>
                </a:ext>
              </a:extLst>
            </p:cNvPr>
            <p:cNvSpPr/>
            <p:nvPr/>
          </p:nvSpPr>
          <p:spPr>
            <a:xfrm rot="12720000">
              <a:off x="2527495" y="1880828"/>
              <a:ext cx="4068452" cy="4068452"/>
            </a:xfrm>
            <a:prstGeom prst="blockArc">
              <a:avLst>
                <a:gd name="adj1" fmla="val 10859126"/>
                <a:gd name="adj2" fmla="val 14124484"/>
                <a:gd name="adj3" fmla="val 283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Block Arc 20">
              <a:extLst>
                <a:ext uri="{FF2B5EF4-FFF2-40B4-BE49-F238E27FC236}">
                  <a16:creationId xmlns:a16="http://schemas.microsoft.com/office/drawing/2014/main" id="{78DE6215-FF7A-421A-98FF-456EEBA6F667}"/>
                </a:ext>
              </a:extLst>
            </p:cNvPr>
            <p:cNvSpPr/>
            <p:nvPr/>
          </p:nvSpPr>
          <p:spPr>
            <a:xfrm rot="9120000">
              <a:off x="2527495" y="1869398"/>
              <a:ext cx="4068452" cy="4068452"/>
            </a:xfrm>
            <a:prstGeom prst="blockArc">
              <a:avLst>
                <a:gd name="adj1" fmla="val 10851568"/>
                <a:gd name="adj2" fmla="val 14124484"/>
                <a:gd name="adj3" fmla="val 2832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Block Arc 21">
              <a:extLst>
                <a:ext uri="{FF2B5EF4-FFF2-40B4-BE49-F238E27FC236}">
                  <a16:creationId xmlns:a16="http://schemas.microsoft.com/office/drawing/2014/main" id="{0F55593C-841B-4210-AFAD-2F7A4C045C5B}"/>
                </a:ext>
              </a:extLst>
            </p:cNvPr>
            <p:cNvSpPr/>
            <p:nvPr/>
          </p:nvSpPr>
          <p:spPr>
            <a:xfrm rot="5520000">
              <a:off x="2527495" y="1880828"/>
              <a:ext cx="4068452" cy="4068452"/>
            </a:xfrm>
            <a:prstGeom prst="blockArc">
              <a:avLst>
                <a:gd name="adj1" fmla="val 10819300"/>
                <a:gd name="adj2" fmla="val 14124484"/>
                <a:gd name="adj3" fmla="val 2832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Block Arc 22">
              <a:extLst>
                <a:ext uri="{FF2B5EF4-FFF2-40B4-BE49-F238E27FC236}">
                  <a16:creationId xmlns:a16="http://schemas.microsoft.com/office/drawing/2014/main" id="{F9B16D2F-4D55-4007-A51F-27F26CA80148}"/>
                </a:ext>
              </a:extLst>
            </p:cNvPr>
            <p:cNvSpPr/>
            <p:nvPr/>
          </p:nvSpPr>
          <p:spPr>
            <a:xfrm rot="1920000">
              <a:off x="2527495" y="1880828"/>
              <a:ext cx="4068452" cy="4068452"/>
            </a:xfrm>
            <a:prstGeom prst="blockArc">
              <a:avLst>
                <a:gd name="adj1" fmla="val 10863995"/>
                <a:gd name="adj2" fmla="val 14124484"/>
                <a:gd name="adj3" fmla="val 283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799C9A9-A6ED-477E-8858-EF2B825DF5DD}"/>
              </a:ext>
            </a:extLst>
          </p:cNvPr>
          <p:cNvSpPr/>
          <p:nvPr/>
        </p:nvSpPr>
        <p:spPr>
          <a:xfrm flipH="1">
            <a:off x="5301929" y="478383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30">
            <a:extLst>
              <a:ext uri="{FF2B5EF4-FFF2-40B4-BE49-F238E27FC236}">
                <a16:creationId xmlns:a16="http://schemas.microsoft.com/office/drawing/2014/main" id="{51136562-A85F-4CF7-832F-30F1F091CEBC}"/>
              </a:ext>
            </a:extLst>
          </p:cNvPr>
          <p:cNvSpPr/>
          <p:nvPr/>
        </p:nvSpPr>
        <p:spPr>
          <a:xfrm>
            <a:off x="4708972" y="373917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89F68AAC-730C-4C15-B974-8ADCCB7BDE1F}"/>
              </a:ext>
            </a:extLst>
          </p:cNvPr>
          <p:cNvSpPr/>
          <p:nvPr/>
        </p:nvSpPr>
        <p:spPr>
          <a:xfrm rot="2700000">
            <a:off x="5399666" y="262345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EC2F4076-11C6-4A5D-AC89-1FBB29159907}"/>
              </a:ext>
            </a:extLst>
          </p:cNvPr>
          <p:cNvSpPr/>
          <p:nvPr/>
        </p:nvSpPr>
        <p:spPr>
          <a:xfrm>
            <a:off x="6498315" y="4807424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C724C026-B3E9-47C1-B1F7-BAAC4EEB9893}"/>
              </a:ext>
            </a:extLst>
          </p:cNvPr>
          <p:cNvSpPr/>
          <p:nvPr/>
        </p:nvSpPr>
        <p:spPr>
          <a:xfrm>
            <a:off x="7133765" y="3741189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 Same Side Corner Rectangle 36">
            <a:extLst>
              <a:ext uri="{FF2B5EF4-FFF2-40B4-BE49-F238E27FC236}">
                <a16:creationId xmlns:a16="http://schemas.microsoft.com/office/drawing/2014/main" id="{82299280-CA3A-4902-8CF1-ECA87D8328B4}"/>
              </a:ext>
            </a:extLst>
          </p:cNvPr>
          <p:cNvSpPr>
            <a:spLocks noChangeAspect="1"/>
          </p:cNvSpPr>
          <p:nvPr/>
        </p:nvSpPr>
        <p:spPr>
          <a:xfrm>
            <a:off x="6483550" y="270735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D8A32C-CDB6-4C37-9525-029DC06A6373}"/>
              </a:ext>
            </a:extLst>
          </p:cNvPr>
          <p:cNvSpPr>
            <a:spLocks noChangeAspect="1"/>
          </p:cNvSpPr>
          <p:nvPr/>
        </p:nvSpPr>
        <p:spPr>
          <a:xfrm>
            <a:off x="5833573" y="3633455"/>
            <a:ext cx="523345" cy="5277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31">
            <a:extLst>
              <a:ext uri="{FF2B5EF4-FFF2-40B4-BE49-F238E27FC236}">
                <a16:creationId xmlns:a16="http://schemas.microsoft.com/office/drawing/2014/main" id="{87767DEF-A93F-4907-A6ED-6F27204BC9F3}"/>
              </a:ext>
            </a:extLst>
          </p:cNvPr>
          <p:cNvGrpSpPr/>
          <p:nvPr/>
        </p:nvGrpSpPr>
        <p:grpSpPr>
          <a:xfrm>
            <a:off x="7999833" y="2490531"/>
            <a:ext cx="3276000" cy="923330"/>
            <a:chOff x="2551706" y="4283314"/>
            <a:chExt cx="1416829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0F10C0-66ED-4E62-B14E-F4CF3DC56D53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999A1A-89F1-4D66-B03C-4B374ABCAEA1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4">
            <a:extLst>
              <a:ext uri="{FF2B5EF4-FFF2-40B4-BE49-F238E27FC236}">
                <a16:creationId xmlns:a16="http://schemas.microsoft.com/office/drawing/2014/main" id="{9F0CFA61-AFEC-4CF5-8B4D-7C1C9FBD24C3}"/>
              </a:ext>
            </a:extLst>
          </p:cNvPr>
          <p:cNvGrpSpPr/>
          <p:nvPr/>
        </p:nvGrpSpPr>
        <p:grpSpPr>
          <a:xfrm>
            <a:off x="916168" y="4388787"/>
            <a:ext cx="3276000" cy="923330"/>
            <a:chOff x="2551706" y="4283314"/>
            <a:chExt cx="1416829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8908B8-CEAA-4C44-9785-6A9A8E445CE8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7CD5F4-54DD-4F4A-BBA2-2B0C62D9188E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9E7EB0-DB57-49CE-AACD-700CEFC80B41}"/>
              </a:ext>
            </a:extLst>
          </p:cNvPr>
          <p:cNvGrpSpPr/>
          <p:nvPr/>
        </p:nvGrpSpPr>
        <p:grpSpPr>
          <a:xfrm>
            <a:off x="8199858" y="3883035"/>
            <a:ext cx="3276000" cy="923330"/>
            <a:chOff x="2551706" y="4283314"/>
            <a:chExt cx="1416829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82DAEF-8C8B-4A90-AD71-941D7E5CC8DF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3D98C3-C0F6-4A58-80C1-2F779DF868F6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7">
            <a:extLst>
              <a:ext uri="{FF2B5EF4-FFF2-40B4-BE49-F238E27FC236}">
                <a16:creationId xmlns:a16="http://schemas.microsoft.com/office/drawing/2014/main" id="{9741FAD0-FCD8-4C42-9B0E-C64549C85D06}"/>
              </a:ext>
            </a:extLst>
          </p:cNvPr>
          <p:cNvGrpSpPr/>
          <p:nvPr/>
        </p:nvGrpSpPr>
        <p:grpSpPr>
          <a:xfrm>
            <a:off x="716143" y="2996283"/>
            <a:ext cx="3276000" cy="923330"/>
            <a:chOff x="2551706" y="4283314"/>
            <a:chExt cx="1416829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1F44E2-F6F3-4CA2-9373-E8ED81201DC4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0CA37C7-CF5F-4E40-919C-D4135C4E03E0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5">
            <a:extLst>
              <a:ext uri="{FF2B5EF4-FFF2-40B4-BE49-F238E27FC236}">
                <a16:creationId xmlns:a16="http://schemas.microsoft.com/office/drawing/2014/main" id="{1DC19A87-9928-467B-985A-E7233B8023E7}"/>
              </a:ext>
            </a:extLst>
          </p:cNvPr>
          <p:cNvGrpSpPr/>
          <p:nvPr/>
        </p:nvGrpSpPr>
        <p:grpSpPr>
          <a:xfrm>
            <a:off x="7447305" y="5275539"/>
            <a:ext cx="3276000" cy="923330"/>
            <a:chOff x="2551706" y="4283314"/>
            <a:chExt cx="1416829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5542852-0AAC-4AEB-B492-EE793EECFAE4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11216DF-8211-4A53-9DE5-2124A75DACFB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0">
            <a:extLst>
              <a:ext uri="{FF2B5EF4-FFF2-40B4-BE49-F238E27FC236}">
                <a16:creationId xmlns:a16="http://schemas.microsoft.com/office/drawing/2014/main" id="{6EE7ED43-5F9A-47B6-9DF4-31956235FA19}"/>
              </a:ext>
            </a:extLst>
          </p:cNvPr>
          <p:cNvGrpSpPr/>
          <p:nvPr/>
        </p:nvGrpSpPr>
        <p:grpSpPr>
          <a:xfrm>
            <a:off x="1468696" y="1603779"/>
            <a:ext cx="3276000" cy="923330"/>
            <a:chOff x="2551706" y="4283314"/>
            <a:chExt cx="1416829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30C414-F98C-4AD2-8623-0C5EB3AA1B38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EEC278D-B76F-444B-9039-EC9A23D3B4D9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E175B0E0-3836-4DE4-8F29-56A94E08B181}"/>
              </a:ext>
            </a:extLst>
          </p:cNvPr>
          <p:cNvGrpSpPr/>
          <p:nvPr/>
        </p:nvGrpSpPr>
        <p:grpSpPr>
          <a:xfrm>
            <a:off x="7908244" y="576136"/>
            <a:ext cx="3675549" cy="5717662"/>
            <a:chOff x="7908244" y="576136"/>
            <a:chExt cx="3675549" cy="57176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583F40-626B-4666-B814-4AD287BDAC18}"/>
                </a:ext>
              </a:extLst>
            </p:cNvPr>
            <p:cNvSpPr txBox="1"/>
            <p:nvPr/>
          </p:nvSpPr>
          <p:spPr>
            <a:xfrm>
              <a:off x="8856506" y="576136"/>
              <a:ext cx="2727287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CU USU AGAM INTEGRE IMPEDIT.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F2D562-0710-40EE-B064-92271E0DBB76}"/>
                </a:ext>
              </a:extLst>
            </p:cNvPr>
            <p:cNvSpPr txBox="1"/>
            <p:nvPr/>
          </p:nvSpPr>
          <p:spPr>
            <a:xfrm>
              <a:off x="7908244" y="5094611"/>
              <a:ext cx="3675549" cy="615553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algn="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 Create Quality Professional </a:t>
              </a:r>
            </a:p>
            <a:p>
              <a:pPr algn="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PPT Presentation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7F13B7-DF48-4EF2-AF62-D8B5B35095D4}"/>
                </a:ext>
              </a:extLst>
            </p:cNvPr>
            <p:cNvSpPr txBox="1"/>
            <p:nvPr/>
          </p:nvSpPr>
          <p:spPr>
            <a:xfrm>
              <a:off x="8392340" y="3539942"/>
              <a:ext cx="319145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1BB749-7E60-4C86-85AC-184F234F1551}"/>
                </a:ext>
              </a:extLst>
            </p:cNvPr>
            <p:cNvSpPr/>
            <p:nvPr/>
          </p:nvSpPr>
          <p:spPr>
            <a:xfrm>
              <a:off x="11065853" y="5879838"/>
              <a:ext cx="447596" cy="413960"/>
            </a:xfrm>
            <a:custGeom>
              <a:avLst/>
              <a:gdLst/>
              <a:ahLst/>
              <a:cxnLst/>
              <a:rect l="l" t="t" r="r" b="b"/>
              <a:pathLst>
                <a:path w="115863" h="107156">
                  <a:moveTo>
                    <a:pt x="106040" y="0"/>
                  </a:moveTo>
                  <a:lnTo>
                    <a:pt x="115863" y="15627"/>
                  </a:lnTo>
                  <a:cubicBezTo>
                    <a:pt x="107677" y="19050"/>
                    <a:pt x="101650" y="24148"/>
                    <a:pt x="97780" y="30919"/>
                  </a:cubicBezTo>
                  <a:cubicBezTo>
                    <a:pt x="93911" y="37691"/>
                    <a:pt x="91753" y="47551"/>
                    <a:pt x="91306" y="60499"/>
                  </a:cubicBezTo>
                  <a:lnTo>
                    <a:pt x="112291" y="60499"/>
                  </a:lnTo>
                  <a:lnTo>
                    <a:pt x="112291" y="107156"/>
                  </a:lnTo>
                  <a:lnTo>
                    <a:pt x="69205" y="107156"/>
                  </a:lnTo>
                  <a:lnTo>
                    <a:pt x="69205" y="70321"/>
                  </a:lnTo>
                  <a:cubicBezTo>
                    <a:pt x="69205" y="50378"/>
                    <a:pt x="71587" y="35942"/>
                    <a:pt x="76349" y="27012"/>
                  </a:cubicBezTo>
                  <a:cubicBezTo>
                    <a:pt x="82600" y="15106"/>
                    <a:pt x="92497" y="6102"/>
                    <a:pt x="106040" y="0"/>
                  </a:cubicBezTo>
                  <a:close/>
                  <a:moveTo>
                    <a:pt x="36835" y="0"/>
                  </a:moveTo>
                  <a:lnTo>
                    <a:pt x="46658" y="15627"/>
                  </a:lnTo>
                  <a:cubicBezTo>
                    <a:pt x="38472" y="19050"/>
                    <a:pt x="32445" y="24148"/>
                    <a:pt x="28575" y="30919"/>
                  </a:cubicBezTo>
                  <a:cubicBezTo>
                    <a:pt x="24706" y="37691"/>
                    <a:pt x="22548" y="47551"/>
                    <a:pt x="22101" y="60499"/>
                  </a:cubicBezTo>
                  <a:lnTo>
                    <a:pt x="43086" y="60499"/>
                  </a:lnTo>
                  <a:lnTo>
                    <a:pt x="43086" y="107156"/>
                  </a:lnTo>
                  <a:lnTo>
                    <a:pt x="0" y="107156"/>
                  </a:lnTo>
                  <a:lnTo>
                    <a:pt x="0" y="70321"/>
                  </a:lnTo>
                  <a:cubicBezTo>
                    <a:pt x="0" y="50378"/>
                    <a:pt x="2382" y="35942"/>
                    <a:pt x="7144" y="27012"/>
                  </a:cubicBezTo>
                  <a:cubicBezTo>
                    <a:pt x="13395" y="15106"/>
                    <a:pt x="23292" y="6102"/>
                    <a:pt x="36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5B7609A-93F6-476B-AEA5-9CC98EDA8487}"/>
              </a:ext>
            </a:extLst>
          </p:cNvPr>
          <p:cNvGrpSpPr/>
          <p:nvPr/>
        </p:nvGrpSpPr>
        <p:grpSpPr>
          <a:xfrm>
            <a:off x="608209" y="576136"/>
            <a:ext cx="3675549" cy="5717662"/>
            <a:chOff x="7978586" y="633486"/>
            <a:chExt cx="3675549" cy="57176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779FA9-8F64-456A-99D7-19074E281AE6}"/>
                </a:ext>
              </a:extLst>
            </p:cNvPr>
            <p:cNvSpPr txBox="1"/>
            <p:nvPr/>
          </p:nvSpPr>
          <p:spPr>
            <a:xfrm>
              <a:off x="7978586" y="4042824"/>
              <a:ext cx="2727287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CU USU AGAM INTEGRE IMPEDIT.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62E576-6760-4BD3-B689-D0E7E5BD0065}"/>
                </a:ext>
              </a:extLst>
            </p:cNvPr>
            <p:cNvSpPr txBox="1"/>
            <p:nvPr/>
          </p:nvSpPr>
          <p:spPr>
            <a:xfrm>
              <a:off x="7978586" y="1217120"/>
              <a:ext cx="3675549" cy="615553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 Create Quality Professional </a:t>
              </a:r>
            </a:p>
            <a:p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PPT Presentation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3DDFD0-BC2C-4F40-9BC8-EFCE5E8E6DD4}"/>
                </a:ext>
              </a:extLst>
            </p:cNvPr>
            <p:cNvSpPr txBox="1"/>
            <p:nvPr/>
          </p:nvSpPr>
          <p:spPr>
            <a:xfrm>
              <a:off x="7978586" y="2002347"/>
              <a:ext cx="319145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Freeform: Shape 8">
              <a:extLst>
                <a:ext uri="{FF2B5EF4-FFF2-40B4-BE49-F238E27FC236}">
                  <a16:creationId xmlns:a16="http://schemas.microsoft.com/office/drawing/2014/main" id="{B8569CFC-539B-4E20-BCC2-AAE9D13C5DF2}"/>
                </a:ext>
              </a:extLst>
            </p:cNvPr>
            <p:cNvSpPr/>
            <p:nvPr/>
          </p:nvSpPr>
          <p:spPr>
            <a:xfrm>
              <a:off x="7978586" y="633486"/>
              <a:ext cx="447596" cy="413960"/>
            </a:xfrm>
            <a:custGeom>
              <a:avLst/>
              <a:gdLst/>
              <a:ahLst/>
              <a:cxnLst/>
              <a:rect l="l" t="t" r="r" b="b"/>
              <a:pathLst>
                <a:path w="115863" h="107156">
                  <a:moveTo>
                    <a:pt x="106040" y="0"/>
                  </a:moveTo>
                  <a:lnTo>
                    <a:pt x="115863" y="15627"/>
                  </a:lnTo>
                  <a:cubicBezTo>
                    <a:pt x="107677" y="19050"/>
                    <a:pt x="101650" y="24148"/>
                    <a:pt x="97780" y="30919"/>
                  </a:cubicBezTo>
                  <a:cubicBezTo>
                    <a:pt x="93911" y="37691"/>
                    <a:pt x="91753" y="47551"/>
                    <a:pt x="91306" y="60499"/>
                  </a:cubicBezTo>
                  <a:lnTo>
                    <a:pt x="112291" y="60499"/>
                  </a:lnTo>
                  <a:lnTo>
                    <a:pt x="112291" y="107156"/>
                  </a:lnTo>
                  <a:lnTo>
                    <a:pt x="69205" y="107156"/>
                  </a:lnTo>
                  <a:lnTo>
                    <a:pt x="69205" y="70321"/>
                  </a:lnTo>
                  <a:cubicBezTo>
                    <a:pt x="69205" y="50378"/>
                    <a:pt x="71587" y="35942"/>
                    <a:pt x="76349" y="27012"/>
                  </a:cubicBezTo>
                  <a:cubicBezTo>
                    <a:pt x="82600" y="15106"/>
                    <a:pt x="92497" y="6102"/>
                    <a:pt x="106040" y="0"/>
                  </a:cubicBezTo>
                  <a:close/>
                  <a:moveTo>
                    <a:pt x="36835" y="0"/>
                  </a:moveTo>
                  <a:lnTo>
                    <a:pt x="46658" y="15627"/>
                  </a:lnTo>
                  <a:cubicBezTo>
                    <a:pt x="38472" y="19050"/>
                    <a:pt x="32445" y="24148"/>
                    <a:pt x="28575" y="30919"/>
                  </a:cubicBezTo>
                  <a:cubicBezTo>
                    <a:pt x="24706" y="37691"/>
                    <a:pt x="22548" y="47551"/>
                    <a:pt x="22101" y="60499"/>
                  </a:cubicBezTo>
                  <a:lnTo>
                    <a:pt x="43086" y="60499"/>
                  </a:lnTo>
                  <a:lnTo>
                    <a:pt x="43086" y="107156"/>
                  </a:lnTo>
                  <a:lnTo>
                    <a:pt x="0" y="107156"/>
                  </a:lnTo>
                  <a:lnTo>
                    <a:pt x="0" y="70321"/>
                  </a:lnTo>
                  <a:cubicBezTo>
                    <a:pt x="0" y="50378"/>
                    <a:pt x="2382" y="35942"/>
                    <a:pt x="7144" y="27012"/>
                  </a:cubicBezTo>
                  <a:cubicBezTo>
                    <a:pt x="13395" y="15106"/>
                    <a:pt x="23292" y="6102"/>
                    <a:pt x="36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0E72A4E-7BEC-44DB-9040-D0705F4EF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49313"/>
              </p:ext>
            </p:extLst>
          </p:nvPr>
        </p:nvGraphicFramePr>
        <p:xfrm>
          <a:off x="914400" y="1784838"/>
          <a:ext cx="10378352" cy="458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B3E2D354-6597-4A96-A9DD-84E71B6509C3}"/>
              </a:ext>
            </a:extLst>
          </p:cNvPr>
          <p:cNvSpPr/>
          <p:nvPr/>
        </p:nvSpPr>
        <p:spPr>
          <a:xfrm>
            <a:off x="4122744" y="2358202"/>
            <a:ext cx="3946512" cy="3055996"/>
          </a:xfrm>
          <a:custGeom>
            <a:avLst/>
            <a:gdLst>
              <a:gd name="connsiteX0" fmla="*/ 458161 w 2333893"/>
              <a:gd name="connsiteY0" fmla="*/ 478919 h 1580852"/>
              <a:gd name="connsiteX1" fmla="*/ 392910 w 2333893"/>
              <a:gd name="connsiteY1" fmla="*/ 544171 h 1580852"/>
              <a:gd name="connsiteX2" fmla="*/ 458161 w 2333893"/>
              <a:gd name="connsiteY2" fmla="*/ 609422 h 1580852"/>
              <a:gd name="connsiteX3" fmla="*/ 523413 w 2333893"/>
              <a:gd name="connsiteY3" fmla="*/ 544171 h 1580852"/>
              <a:gd name="connsiteX4" fmla="*/ 458161 w 2333893"/>
              <a:gd name="connsiteY4" fmla="*/ 478919 h 1580852"/>
              <a:gd name="connsiteX5" fmla="*/ 2117419 w 2333893"/>
              <a:gd name="connsiteY5" fmla="*/ 96417 h 1580852"/>
              <a:gd name="connsiteX6" fmla="*/ 2070235 w 2333893"/>
              <a:gd name="connsiteY6" fmla="*/ 158888 h 1580852"/>
              <a:gd name="connsiteX7" fmla="*/ 2117419 w 2333893"/>
              <a:gd name="connsiteY7" fmla="*/ 221360 h 1580852"/>
              <a:gd name="connsiteX8" fmla="*/ 2164602 w 2333893"/>
              <a:gd name="connsiteY8" fmla="*/ 158888 h 1580852"/>
              <a:gd name="connsiteX9" fmla="*/ 2117419 w 2333893"/>
              <a:gd name="connsiteY9" fmla="*/ 96417 h 1580852"/>
              <a:gd name="connsiteX10" fmla="*/ 1311364 w 2333893"/>
              <a:gd name="connsiteY10" fmla="*/ 894 h 1580852"/>
              <a:gd name="connsiteX11" fmla="*/ 1977775 w 2333893"/>
              <a:gd name="connsiteY11" fmla="*/ 240743 h 1580852"/>
              <a:gd name="connsiteX12" fmla="*/ 2028157 w 2333893"/>
              <a:gd name="connsiteY12" fmla="*/ 309513 h 1580852"/>
              <a:gd name="connsiteX13" fmla="*/ 2065089 w 2333893"/>
              <a:gd name="connsiteY13" fmla="*/ 271351 h 1580852"/>
              <a:gd name="connsiteX14" fmla="*/ 2008689 w 2333893"/>
              <a:gd name="connsiteY14" fmla="*/ 153186 h 1580852"/>
              <a:gd name="connsiteX15" fmla="*/ 2116094 w 2333893"/>
              <a:gd name="connsiteY15" fmla="*/ 24167 h 1580852"/>
              <a:gd name="connsiteX16" fmla="*/ 2221773 w 2333893"/>
              <a:gd name="connsiteY16" fmla="*/ 158365 h 1580852"/>
              <a:gd name="connsiteX17" fmla="*/ 2214609 w 2333893"/>
              <a:gd name="connsiteY17" fmla="*/ 207308 h 1580852"/>
              <a:gd name="connsiteX18" fmla="*/ 2318866 w 2333893"/>
              <a:gd name="connsiteY18" fmla="*/ 20157 h 1580852"/>
              <a:gd name="connsiteX19" fmla="*/ 2158381 w 2333893"/>
              <a:gd name="connsiteY19" fmla="*/ 293938 h 1580852"/>
              <a:gd name="connsiteX20" fmla="*/ 2069518 w 2333893"/>
              <a:gd name="connsiteY20" fmla="*/ 385510 h 1580852"/>
              <a:gd name="connsiteX21" fmla="*/ 2069754 w 2333893"/>
              <a:gd name="connsiteY21" fmla="*/ 385951 h 1580852"/>
              <a:gd name="connsiteX22" fmla="*/ 2113294 w 2333893"/>
              <a:gd name="connsiteY22" fmla="*/ 521945 h 1580852"/>
              <a:gd name="connsiteX23" fmla="*/ 1995211 w 2333893"/>
              <a:gd name="connsiteY23" fmla="*/ 1057372 h 1580852"/>
              <a:gd name="connsiteX24" fmla="*/ 1859604 w 2333893"/>
              <a:gd name="connsiteY24" fmla="*/ 1546588 h 1580852"/>
              <a:gd name="connsiteX25" fmla="*/ 1656193 w 2333893"/>
              <a:gd name="connsiteY25" fmla="*/ 1544685 h 1580852"/>
              <a:gd name="connsiteX26" fmla="*/ 1588390 w 2333893"/>
              <a:gd name="connsiteY26" fmla="*/ 1219175 h 1580852"/>
              <a:gd name="connsiteX27" fmla="*/ 1036275 w 2333893"/>
              <a:gd name="connsiteY27" fmla="*/ 1240115 h 1580852"/>
              <a:gd name="connsiteX28" fmla="*/ 828990 w 2333893"/>
              <a:gd name="connsiteY28" fmla="*/ 1580852 h 1580852"/>
              <a:gd name="connsiteX29" fmla="*/ 683696 w 2333893"/>
              <a:gd name="connsiteY29" fmla="*/ 1580852 h 1580852"/>
              <a:gd name="connsiteX30" fmla="*/ 660450 w 2333893"/>
              <a:gd name="connsiteY30" fmla="*/ 1196333 h 1580852"/>
              <a:gd name="connsiteX31" fmla="*/ 5660 w 2333893"/>
              <a:gd name="connsiteY31" fmla="*/ 608131 h 1580852"/>
              <a:gd name="connsiteX32" fmla="*/ 199385 w 2333893"/>
              <a:gd name="connsiteY32" fmla="*/ 579577 h 1580852"/>
              <a:gd name="connsiteX33" fmla="*/ 402796 w 2333893"/>
              <a:gd name="connsiteY33" fmla="*/ 337825 h 1580852"/>
              <a:gd name="connsiteX34" fmla="*/ 385361 w 2333893"/>
              <a:gd name="connsiteY34" fmla="*/ 137951 h 1580852"/>
              <a:gd name="connsiteX35" fmla="*/ 670136 w 2333893"/>
              <a:gd name="connsiteY35" fmla="*/ 257875 h 1580852"/>
              <a:gd name="connsiteX36" fmla="*/ 1311364 w 2333893"/>
              <a:gd name="connsiteY36" fmla="*/ 894 h 158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33893" h="1580852">
                <a:moveTo>
                  <a:pt x="458161" y="478919"/>
                </a:moveTo>
                <a:cubicBezTo>
                  <a:pt x="422124" y="478919"/>
                  <a:pt x="392910" y="508133"/>
                  <a:pt x="392910" y="544171"/>
                </a:cubicBezTo>
                <a:cubicBezTo>
                  <a:pt x="392910" y="580208"/>
                  <a:pt x="422124" y="609422"/>
                  <a:pt x="458161" y="609422"/>
                </a:cubicBezTo>
                <a:cubicBezTo>
                  <a:pt x="494199" y="609422"/>
                  <a:pt x="523413" y="580208"/>
                  <a:pt x="523413" y="544171"/>
                </a:cubicBezTo>
                <a:cubicBezTo>
                  <a:pt x="523413" y="508133"/>
                  <a:pt x="494199" y="478919"/>
                  <a:pt x="458161" y="478919"/>
                </a:cubicBezTo>
                <a:close/>
                <a:moveTo>
                  <a:pt x="2117419" y="96417"/>
                </a:moveTo>
                <a:cubicBezTo>
                  <a:pt x="2091360" y="96417"/>
                  <a:pt x="2070235" y="124386"/>
                  <a:pt x="2070235" y="158888"/>
                </a:cubicBezTo>
                <a:cubicBezTo>
                  <a:pt x="2070235" y="193390"/>
                  <a:pt x="2091360" y="221360"/>
                  <a:pt x="2117419" y="221360"/>
                </a:cubicBezTo>
                <a:cubicBezTo>
                  <a:pt x="2143477" y="221360"/>
                  <a:pt x="2164602" y="193390"/>
                  <a:pt x="2164602" y="158888"/>
                </a:cubicBezTo>
                <a:cubicBezTo>
                  <a:pt x="2164602" y="124386"/>
                  <a:pt x="2143477" y="96417"/>
                  <a:pt x="2117419" y="96417"/>
                </a:cubicBezTo>
                <a:close/>
                <a:moveTo>
                  <a:pt x="1311364" y="894"/>
                </a:moveTo>
                <a:cubicBezTo>
                  <a:pt x="1563206" y="-10527"/>
                  <a:pt x="1851855" y="88458"/>
                  <a:pt x="1977775" y="240743"/>
                </a:cubicBezTo>
                <a:lnTo>
                  <a:pt x="2028157" y="309513"/>
                </a:lnTo>
                <a:cubicBezTo>
                  <a:pt x="2042167" y="295620"/>
                  <a:pt x="2046650" y="287684"/>
                  <a:pt x="2065089" y="271351"/>
                </a:cubicBezTo>
                <a:cubicBezTo>
                  <a:pt x="2022580" y="243044"/>
                  <a:pt x="2008689" y="218608"/>
                  <a:pt x="2008689" y="153186"/>
                </a:cubicBezTo>
                <a:cubicBezTo>
                  <a:pt x="2008689" y="79070"/>
                  <a:pt x="2049504" y="25030"/>
                  <a:pt x="2116094" y="24167"/>
                </a:cubicBezTo>
                <a:cubicBezTo>
                  <a:pt x="2182684" y="23304"/>
                  <a:pt x="2224875" y="89160"/>
                  <a:pt x="2221773" y="158365"/>
                </a:cubicBezTo>
                <a:cubicBezTo>
                  <a:pt x="2220222" y="192990"/>
                  <a:pt x="2220870" y="175798"/>
                  <a:pt x="2214609" y="207308"/>
                </a:cubicBezTo>
                <a:cubicBezTo>
                  <a:pt x="2239276" y="189080"/>
                  <a:pt x="2281179" y="215483"/>
                  <a:pt x="2318866" y="20157"/>
                </a:cubicBezTo>
                <a:cubicBezTo>
                  <a:pt x="2371499" y="195987"/>
                  <a:pt x="2278185" y="274687"/>
                  <a:pt x="2158381" y="293938"/>
                </a:cubicBezTo>
                <a:cubicBezTo>
                  <a:pt x="2129835" y="330072"/>
                  <a:pt x="2107361" y="367847"/>
                  <a:pt x="2069518" y="385510"/>
                </a:cubicBezTo>
                <a:cubicBezTo>
                  <a:pt x="2069618" y="385647"/>
                  <a:pt x="2069686" y="385799"/>
                  <a:pt x="2069754" y="385951"/>
                </a:cubicBezTo>
                <a:lnTo>
                  <a:pt x="2113294" y="521945"/>
                </a:lnTo>
                <a:cubicBezTo>
                  <a:pt x="2162270" y="747236"/>
                  <a:pt x="2084462" y="967892"/>
                  <a:pt x="1995211" y="1057372"/>
                </a:cubicBezTo>
                <a:cubicBezTo>
                  <a:pt x="1970672" y="1270571"/>
                  <a:pt x="1911264" y="1380978"/>
                  <a:pt x="1859604" y="1546588"/>
                </a:cubicBezTo>
                <a:cubicBezTo>
                  <a:pt x="1847335" y="1576411"/>
                  <a:pt x="1660713" y="1568162"/>
                  <a:pt x="1656193" y="1544685"/>
                </a:cubicBezTo>
                <a:cubicBezTo>
                  <a:pt x="1633592" y="1442526"/>
                  <a:pt x="1599368" y="1328948"/>
                  <a:pt x="1588390" y="1219175"/>
                </a:cubicBezTo>
                <a:cubicBezTo>
                  <a:pt x="1404997" y="1252805"/>
                  <a:pt x="1180923" y="1252170"/>
                  <a:pt x="1036275" y="1240115"/>
                </a:cubicBezTo>
                <a:cubicBezTo>
                  <a:pt x="1005924" y="1371460"/>
                  <a:pt x="919395" y="1491385"/>
                  <a:pt x="828990" y="1580852"/>
                </a:cubicBezTo>
                <a:lnTo>
                  <a:pt x="683696" y="1580852"/>
                </a:lnTo>
                <a:cubicBezTo>
                  <a:pt x="648826" y="1573872"/>
                  <a:pt x="654638" y="1323237"/>
                  <a:pt x="660450" y="1196333"/>
                </a:cubicBezTo>
                <a:cubicBezTo>
                  <a:pt x="435729" y="1093540"/>
                  <a:pt x="-58269" y="956484"/>
                  <a:pt x="5660" y="608131"/>
                </a:cubicBezTo>
                <a:cubicBezTo>
                  <a:pt x="9535" y="577674"/>
                  <a:pt x="133519" y="581481"/>
                  <a:pt x="199385" y="579577"/>
                </a:cubicBezTo>
                <a:cubicBezTo>
                  <a:pt x="267834" y="478054"/>
                  <a:pt x="303351" y="422216"/>
                  <a:pt x="402796" y="337825"/>
                </a:cubicBezTo>
                <a:cubicBezTo>
                  <a:pt x="396984" y="271200"/>
                  <a:pt x="360177" y="149372"/>
                  <a:pt x="385361" y="137951"/>
                </a:cubicBezTo>
                <a:cubicBezTo>
                  <a:pt x="554546" y="46579"/>
                  <a:pt x="582314" y="181733"/>
                  <a:pt x="670136" y="257875"/>
                </a:cubicBezTo>
                <a:cubicBezTo>
                  <a:pt x="819304" y="103686"/>
                  <a:pt x="1127325" y="8508"/>
                  <a:pt x="1311364" y="89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6287E8C1-6127-4073-8078-C50DB5E84172}"/>
              </a:ext>
            </a:extLst>
          </p:cNvPr>
          <p:cNvGraphicFramePr/>
          <p:nvPr/>
        </p:nvGraphicFramePr>
        <p:xfrm>
          <a:off x="5162112" y="2358202"/>
          <a:ext cx="2435348" cy="244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직사각형 1">
            <a:extLst>
              <a:ext uri="{FF2B5EF4-FFF2-40B4-BE49-F238E27FC236}">
                <a16:creationId xmlns:a16="http://schemas.microsoft.com/office/drawing/2014/main" id="{DD4033A3-73A4-4437-A031-3A047D906092}"/>
              </a:ext>
            </a:extLst>
          </p:cNvPr>
          <p:cNvSpPr/>
          <p:nvPr/>
        </p:nvSpPr>
        <p:spPr>
          <a:xfrm>
            <a:off x="2915176" y="3256143"/>
            <a:ext cx="809926" cy="36004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30%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CEC85CEF-B7B5-4997-B691-79EBED41CB42}"/>
              </a:ext>
            </a:extLst>
          </p:cNvPr>
          <p:cNvSpPr/>
          <p:nvPr/>
        </p:nvSpPr>
        <p:spPr>
          <a:xfrm>
            <a:off x="2915176" y="1813054"/>
            <a:ext cx="809926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4F3D3E86-6AD9-4A0C-BFF1-3B83552A3955}"/>
              </a:ext>
            </a:extLst>
          </p:cNvPr>
          <p:cNvSpPr/>
          <p:nvPr/>
        </p:nvSpPr>
        <p:spPr>
          <a:xfrm>
            <a:off x="2915176" y="4699232"/>
            <a:ext cx="809926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21DD1601-7E34-478B-B847-02446B7A47C9}"/>
              </a:ext>
            </a:extLst>
          </p:cNvPr>
          <p:cNvSpPr/>
          <p:nvPr/>
        </p:nvSpPr>
        <p:spPr>
          <a:xfrm>
            <a:off x="8423866" y="4689453"/>
            <a:ext cx="787987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직사각형 1">
            <a:extLst>
              <a:ext uri="{FF2B5EF4-FFF2-40B4-BE49-F238E27FC236}">
                <a16:creationId xmlns:a16="http://schemas.microsoft.com/office/drawing/2014/main" id="{49BF0A67-DA8B-4801-8268-959F6B6E22BB}"/>
              </a:ext>
            </a:extLst>
          </p:cNvPr>
          <p:cNvSpPr/>
          <p:nvPr/>
        </p:nvSpPr>
        <p:spPr>
          <a:xfrm>
            <a:off x="8423866" y="3246364"/>
            <a:ext cx="787987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24029538-6248-4021-A473-E341AE0BEAD3}"/>
              </a:ext>
            </a:extLst>
          </p:cNvPr>
          <p:cNvSpPr/>
          <p:nvPr/>
        </p:nvSpPr>
        <p:spPr>
          <a:xfrm>
            <a:off x="8423866" y="1803275"/>
            <a:ext cx="787987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그룹 2">
            <a:extLst>
              <a:ext uri="{FF2B5EF4-FFF2-40B4-BE49-F238E27FC236}">
                <a16:creationId xmlns:a16="http://schemas.microsoft.com/office/drawing/2014/main" id="{6968959E-AA49-4E48-8F9F-2BB05E371CD5}"/>
              </a:ext>
            </a:extLst>
          </p:cNvPr>
          <p:cNvGrpSpPr/>
          <p:nvPr/>
        </p:nvGrpSpPr>
        <p:grpSpPr>
          <a:xfrm>
            <a:off x="8323366" y="2163315"/>
            <a:ext cx="3025450" cy="1042502"/>
            <a:chOff x="8323365" y="2163315"/>
            <a:chExt cx="3025450" cy="10425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CECE99-36AB-428F-8533-A61472A71535}"/>
                </a:ext>
              </a:extLst>
            </p:cNvPr>
            <p:cNvSpPr txBox="1"/>
            <p:nvPr/>
          </p:nvSpPr>
          <p:spPr>
            <a:xfrm>
              <a:off x="8323365" y="2374820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323CB0-7B20-4DCE-AF42-DEC9BDD6D8BC}"/>
                </a:ext>
              </a:extLst>
            </p:cNvPr>
            <p:cNvSpPr txBox="1"/>
            <p:nvPr/>
          </p:nvSpPr>
          <p:spPr>
            <a:xfrm>
              <a:off x="8323365" y="2163315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1">
            <a:extLst>
              <a:ext uri="{FF2B5EF4-FFF2-40B4-BE49-F238E27FC236}">
                <a16:creationId xmlns:a16="http://schemas.microsoft.com/office/drawing/2014/main" id="{4C7B2AFE-1CA6-48C5-A38E-BFB5CC8DB1A3}"/>
              </a:ext>
            </a:extLst>
          </p:cNvPr>
          <p:cNvGrpSpPr/>
          <p:nvPr/>
        </p:nvGrpSpPr>
        <p:grpSpPr>
          <a:xfrm>
            <a:off x="8323366" y="3612307"/>
            <a:ext cx="3025450" cy="1042502"/>
            <a:chOff x="8323365" y="3612307"/>
            <a:chExt cx="3025450" cy="104250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4155D9-1CDF-433A-B1B4-532E6DCFBFC6}"/>
                </a:ext>
              </a:extLst>
            </p:cNvPr>
            <p:cNvSpPr txBox="1"/>
            <p:nvPr/>
          </p:nvSpPr>
          <p:spPr>
            <a:xfrm>
              <a:off x="8323365" y="3823812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0660BA-BA1F-404A-B320-C92D14F096D6}"/>
                </a:ext>
              </a:extLst>
            </p:cNvPr>
            <p:cNvSpPr txBox="1"/>
            <p:nvPr/>
          </p:nvSpPr>
          <p:spPr>
            <a:xfrm>
              <a:off x="8323365" y="3612307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41">
            <a:extLst>
              <a:ext uri="{FF2B5EF4-FFF2-40B4-BE49-F238E27FC236}">
                <a16:creationId xmlns:a16="http://schemas.microsoft.com/office/drawing/2014/main" id="{C55E19D7-F536-419C-A6A6-15BB0DCFE539}"/>
              </a:ext>
            </a:extLst>
          </p:cNvPr>
          <p:cNvGrpSpPr/>
          <p:nvPr/>
        </p:nvGrpSpPr>
        <p:grpSpPr>
          <a:xfrm>
            <a:off x="8323366" y="5061300"/>
            <a:ext cx="3025450" cy="1042502"/>
            <a:chOff x="8323365" y="5061300"/>
            <a:chExt cx="3025450" cy="104250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65C9D7-D048-452C-BA11-D34F1C35F9CB}"/>
                </a:ext>
              </a:extLst>
            </p:cNvPr>
            <p:cNvSpPr txBox="1"/>
            <p:nvPr/>
          </p:nvSpPr>
          <p:spPr>
            <a:xfrm>
              <a:off x="8323365" y="5272805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D938CD-E0D3-4521-AC88-66E20C731CD6}"/>
                </a:ext>
              </a:extLst>
            </p:cNvPr>
            <p:cNvSpPr txBox="1"/>
            <p:nvPr/>
          </p:nvSpPr>
          <p:spPr>
            <a:xfrm>
              <a:off x="8323365" y="5061300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44">
            <a:extLst>
              <a:ext uri="{FF2B5EF4-FFF2-40B4-BE49-F238E27FC236}">
                <a16:creationId xmlns:a16="http://schemas.microsoft.com/office/drawing/2014/main" id="{605F7731-FA83-4782-8638-F391F49D38FC}"/>
              </a:ext>
            </a:extLst>
          </p:cNvPr>
          <p:cNvGrpSpPr/>
          <p:nvPr/>
        </p:nvGrpSpPr>
        <p:grpSpPr>
          <a:xfrm>
            <a:off x="809000" y="2175122"/>
            <a:ext cx="3024000" cy="1042502"/>
            <a:chOff x="809000" y="2175122"/>
            <a:chExt cx="3024000" cy="104250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E27E5E-2772-44A6-AB3E-96988099FC3D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FF0594-4C5F-41DC-9AA1-EEE80B70E32F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43">
            <a:extLst>
              <a:ext uri="{FF2B5EF4-FFF2-40B4-BE49-F238E27FC236}">
                <a16:creationId xmlns:a16="http://schemas.microsoft.com/office/drawing/2014/main" id="{B11BB34F-352D-4213-9F63-B5F3339F8D46}"/>
              </a:ext>
            </a:extLst>
          </p:cNvPr>
          <p:cNvGrpSpPr/>
          <p:nvPr/>
        </p:nvGrpSpPr>
        <p:grpSpPr>
          <a:xfrm>
            <a:off x="809000" y="3618211"/>
            <a:ext cx="3024000" cy="1042502"/>
            <a:chOff x="809000" y="3618211"/>
            <a:chExt cx="3024000" cy="10425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E2CB82-4F74-4468-B5A9-86017F8FC056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DFD5A4-B0F7-4ED2-8C97-C45715D0FE55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42">
            <a:extLst>
              <a:ext uri="{FF2B5EF4-FFF2-40B4-BE49-F238E27FC236}">
                <a16:creationId xmlns:a16="http://schemas.microsoft.com/office/drawing/2014/main" id="{D74C960A-DAC3-4A80-AF5C-8F51158E2196}"/>
              </a:ext>
            </a:extLst>
          </p:cNvPr>
          <p:cNvGrpSpPr/>
          <p:nvPr/>
        </p:nvGrpSpPr>
        <p:grpSpPr>
          <a:xfrm>
            <a:off x="809000" y="5061300"/>
            <a:ext cx="3024000" cy="1042502"/>
            <a:chOff x="809000" y="5061300"/>
            <a:chExt cx="3024000" cy="104250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77CC93-2BF2-45F5-B0CC-F4095E16279F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284F71-E41D-4D69-930E-40929478794A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id="{261BFA48-7579-4CE9-8359-D087B4E1E603}"/>
              </a:ext>
            </a:extLst>
          </p:cNvPr>
          <p:cNvGrpSpPr/>
          <p:nvPr/>
        </p:nvGrpSpPr>
        <p:grpSpPr>
          <a:xfrm>
            <a:off x="7662267" y="1715003"/>
            <a:ext cx="3888000" cy="954109"/>
            <a:chOff x="-311418" y="4171820"/>
            <a:chExt cx="2741025" cy="11503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8A1338-044B-4AEF-899D-9EB60470AB7D}"/>
                </a:ext>
              </a:extLst>
            </p:cNvPr>
            <p:cNvSpPr txBox="1"/>
            <p:nvPr/>
          </p:nvSpPr>
          <p:spPr>
            <a:xfrm>
              <a:off x="-311418" y="4542890"/>
              <a:ext cx="2741025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0B1F1D-8EF7-4E3A-BEB7-96952E8A244F}"/>
                </a:ext>
              </a:extLst>
            </p:cNvPr>
            <p:cNvSpPr txBox="1"/>
            <p:nvPr/>
          </p:nvSpPr>
          <p:spPr>
            <a:xfrm>
              <a:off x="-311418" y="4171820"/>
              <a:ext cx="2741025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id="{F09B77BF-9273-45F7-9DC0-000D38E922A5}"/>
              </a:ext>
            </a:extLst>
          </p:cNvPr>
          <p:cNvGrpSpPr/>
          <p:nvPr/>
        </p:nvGrpSpPr>
        <p:grpSpPr>
          <a:xfrm>
            <a:off x="8629080" y="3367555"/>
            <a:ext cx="2808000" cy="1138472"/>
            <a:chOff x="-311417" y="4140067"/>
            <a:chExt cx="2778246" cy="8830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E0B1EB-8D46-4F27-8A07-AF2B057C17AE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64452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75B6BF-019C-495B-8AC3-2D88E8B7ED38}"/>
                </a:ext>
              </a:extLst>
            </p:cNvPr>
            <p:cNvSpPr txBox="1"/>
            <p:nvPr/>
          </p:nvSpPr>
          <p:spPr>
            <a:xfrm>
              <a:off x="-311417" y="4140067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9">
            <a:extLst>
              <a:ext uri="{FF2B5EF4-FFF2-40B4-BE49-F238E27FC236}">
                <a16:creationId xmlns:a16="http://schemas.microsoft.com/office/drawing/2014/main" id="{683B5AF6-BF73-4E51-914E-C6C2DFF44D87}"/>
              </a:ext>
            </a:extLst>
          </p:cNvPr>
          <p:cNvGrpSpPr/>
          <p:nvPr/>
        </p:nvGrpSpPr>
        <p:grpSpPr>
          <a:xfrm>
            <a:off x="7662267" y="5204472"/>
            <a:ext cx="3888000" cy="910893"/>
            <a:chOff x="-311418" y="4171821"/>
            <a:chExt cx="2712798" cy="10982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F605F7-566B-40C1-8055-81487BB81E18}"/>
                </a:ext>
              </a:extLst>
            </p:cNvPr>
            <p:cNvSpPr txBox="1"/>
            <p:nvPr/>
          </p:nvSpPr>
          <p:spPr>
            <a:xfrm>
              <a:off x="-311418" y="4490788"/>
              <a:ext cx="2712798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5D5689-ACD6-42AB-A7BF-4AEA0D5C7102}"/>
                </a:ext>
              </a:extLst>
            </p:cNvPr>
            <p:cNvSpPr txBox="1"/>
            <p:nvPr/>
          </p:nvSpPr>
          <p:spPr>
            <a:xfrm>
              <a:off x="-311418" y="4171821"/>
              <a:ext cx="2712798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1ABDC768-F343-4138-90D7-F8CC14C53AE2}"/>
              </a:ext>
            </a:extLst>
          </p:cNvPr>
          <p:cNvGrpSpPr/>
          <p:nvPr/>
        </p:nvGrpSpPr>
        <p:grpSpPr>
          <a:xfrm>
            <a:off x="5251892" y="1877140"/>
            <a:ext cx="3083268" cy="3958901"/>
            <a:chOff x="5251892" y="1877140"/>
            <a:chExt cx="3083268" cy="395890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E4C204-CD42-4775-B823-59C01575EDC6}"/>
                </a:ext>
              </a:extLst>
            </p:cNvPr>
            <p:cNvSpPr txBox="1"/>
            <p:nvPr/>
          </p:nvSpPr>
          <p:spPr>
            <a:xfrm>
              <a:off x="5251892" y="4119996"/>
              <a:ext cx="20059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</a:t>
              </a:r>
            </a:p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Here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960B23C6-1D99-480C-A19F-0AD52746DDA4}"/>
                </a:ext>
              </a:extLst>
            </p:cNvPr>
            <p:cNvSpPr/>
            <p:nvPr/>
          </p:nvSpPr>
          <p:spPr>
            <a:xfrm>
              <a:off x="6672371" y="5116041"/>
              <a:ext cx="720000" cy="720000"/>
            </a:xfrm>
            <a:prstGeom prst="ellipse">
              <a:avLst/>
            </a:pr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B1C9F061-D71D-4458-AD7A-380793D8220C}"/>
                </a:ext>
              </a:extLst>
            </p:cNvPr>
            <p:cNvSpPr/>
            <p:nvPr/>
          </p:nvSpPr>
          <p:spPr>
            <a:xfrm>
              <a:off x="7615160" y="3554129"/>
              <a:ext cx="720000" cy="720000"/>
            </a:xfrm>
            <a:prstGeom prst="ellipse">
              <a:avLst/>
            </a:pr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79BDD607-9CE1-4A4F-93BB-08ABF766A338}"/>
                </a:ext>
              </a:extLst>
            </p:cNvPr>
            <p:cNvSpPr/>
            <p:nvPr/>
          </p:nvSpPr>
          <p:spPr>
            <a:xfrm>
              <a:off x="6653582" y="1877140"/>
              <a:ext cx="720000" cy="720000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Graphic 2">
            <a:extLst>
              <a:ext uri="{FF2B5EF4-FFF2-40B4-BE49-F238E27FC236}">
                <a16:creationId xmlns:a16="http://schemas.microsoft.com/office/drawing/2014/main" id="{45CF81BF-D123-4962-8D6C-1FFCB3D33584}"/>
              </a:ext>
            </a:extLst>
          </p:cNvPr>
          <p:cNvSpPr/>
          <p:nvPr/>
        </p:nvSpPr>
        <p:spPr>
          <a:xfrm rot="18900000">
            <a:off x="7805640" y="3608712"/>
            <a:ext cx="347353" cy="549399"/>
          </a:xfrm>
          <a:custGeom>
            <a:avLst/>
            <a:gdLst>
              <a:gd name="connsiteX0" fmla="*/ 531388 w 1115694"/>
              <a:gd name="connsiteY0" fmla="*/ 0 h 1764663"/>
              <a:gd name="connsiteX1" fmla="*/ 707838 w 1115694"/>
              <a:gd name="connsiteY1" fmla="*/ 62157 h 1764663"/>
              <a:gd name="connsiteX2" fmla="*/ 923431 w 1115694"/>
              <a:gd name="connsiteY2" fmla="*/ 496473 h 1764663"/>
              <a:gd name="connsiteX3" fmla="*/ 795046 w 1115694"/>
              <a:gd name="connsiteY3" fmla="*/ 761854 h 1764663"/>
              <a:gd name="connsiteX4" fmla="*/ 785026 w 1115694"/>
              <a:gd name="connsiteY4" fmla="*/ 797238 h 1764663"/>
              <a:gd name="connsiteX5" fmla="*/ 726157 w 1115694"/>
              <a:gd name="connsiteY5" fmla="*/ 962103 h 1764663"/>
              <a:gd name="connsiteX6" fmla="*/ 884133 w 1115694"/>
              <a:gd name="connsiteY6" fmla="*/ 1412702 h 1764663"/>
              <a:gd name="connsiteX7" fmla="*/ 1036315 w 1115694"/>
              <a:gd name="connsiteY7" fmla="*/ 1359312 h 1764663"/>
              <a:gd name="connsiteX8" fmla="*/ 1049154 w 1115694"/>
              <a:gd name="connsiteY8" fmla="*/ 1392974 h 1764663"/>
              <a:gd name="connsiteX9" fmla="*/ 958971 w 1115694"/>
              <a:gd name="connsiteY9" fmla="*/ 1425697 h 1764663"/>
              <a:gd name="connsiteX10" fmla="*/ 967583 w 1115694"/>
              <a:gd name="connsiteY10" fmla="*/ 1453565 h 1764663"/>
              <a:gd name="connsiteX11" fmla="*/ 1043831 w 1115694"/>
              <a:gd name="connsiteY11" fmla="*/ 1427889 h 1764663"/>
              <a:gd name="connsiteX12" fmla="*/ 1055886 w 1115694"/>
              <a:gd name="connsiteY12" fmla="*/ 1462960 h 1764663"/>
              <a:gd name="connsiteX13" fmla="*/ 980891 w 1115694"/>
              <a:gd name="connsiteY13" fmla="*/ 1490515 h 1764663"/>
              <a:gd name="connsiteX14" fmla="*/ 990128 w 1115694"/>
              <a:gd name="connsiteY14" fmla="*/ 1516349 h 1764663"/>
              <a:gd name="connsiteX15" fmla="*/ 1080937 w 1115694"/>
              <a:gd name="connsiteY15" fmla="*/ 1485662 h 1764663"/>
              <a:gd name="connsiteX16" fmla="*/ 1093775 w 1115694"/>
              <a:gd name="connsiteY16" fmla="*/ 1520576 h 1764663"/>
              <a:gd name="connsiteX17" fmla="*/ 1002967 w 1115694"/>
              <a:gd name="connsiteY17" fmla="*/ 1553768 h 1764663"/>
              <a:gd name="connsiteX18" fmla="*/ 1013144 w 1115694"/>
              <a:gd name="connsiteY18" fmla="*/ 1582733 h 1764663"/>
              <a:gd name="connsiteX19" fmla="*/ 1102700 w 1115694"/>
              <a:gd name="connsiteY19" fmla="*/ 1552359 h 1764663"/>
              <a:gd name="connsiteX20" fmla="*/ 1115695 w 1115694"/>
              <a:gd name="connsiteY20" fmla="*/ 1582890 h 1764663"/>
              <a:gd name="connsiteX21" fmla="*/ 881627 w 1115694"/>
              <a:gd name="connsiteY21" fmla="*/ 1665087 h 1764663"/>
              <a:gd name="connsiteX22" fmla="*/ 802092 w 1115694"/>
              <a:gd name="connsiteY22" fmla="*/ 1438065 h 1764663"/>
              <a:gd name="connsiteX23" fmla="*/ 654136 w 1115694"/>
              <a:gd name="connsiteY23" fmla="*/ 1015648 h 1764663"/>
              <a:gd name="connsiteX24" fmla="*/ 625328 w 1115694"/>
              <a:gd name="connsiteY24" fmla="*/ 986684 h 1764663"/>
              <a:gd name="connsiteX25" fmla="*/ 579454 w 1115694"/>
              <a:gd name="connsiteY25" fmla="*/ 1009386 h 1764663"/>
              <a:gd name="connsiteX26" fmla="*/ 581019 w 1115694"/>
              <a:gd name="connsiteY26" fmla="*/ 1028174 h 1764663"/>
              <a:gd name="connsiteX27" fmla="*/ 750268 w 1115694"/>
              <a:gd name="connsiteY27" fmla="*/ 1695931 h 1764663"/>
              <a:gd name="connsiteX28" fmla="*/ 749485 w 1115694"/>
              <a:gd name="connsiteY28" fmla="*/ 1704855 h 1764663"/>
              <a:gd name="connsiteX29" fmla="*/ 516044 w 1115694"/>
              <a:gd name="connsiteY29" fmla="*/ 1764664 h 1764663"/>
              <a:gd name="connsiteX30" fmla="*/ 529509 w 1115694"/>
              <a:gd name="connsiteY30" fmla="*/ 1727244 h 1764663"/>
              <a:gd name="connsiteX31" fmla="*/ 596676 w 1115694"/>
              <a:gd name="connsiteY31" fmla="*/ 1708456 h 1764663"/>
              <a:gd name="connsiteX32" fmla="*/ 590100 w 1115694"/>
              <a:gd name="connsiteY32" fmla="*/ 1678865 h 1764663"/>
              <a:gd name="connsiteX33" fmla="*/ 496317 w 1115694"/>
              <a:gd name="connsiteY33" fmla="*/ 1701724 h 1764663"/>
              <a:gd name="connsiteX34" fmla="*/ 486766 w 1115694"/>
              <a:gd name="connsiteY34" fmla="*/ 1665713 h 1764663"/>
              <a:gd name="connsiteX35" fmla="*/ 578201 w 1115694"/>
              <a:gd name="connsiteY35" fmla="*/ 1641289 h 1764663"/>
              <a:gd name="connsiteX36" fmla="*/ 574443 w 1115694"/>
              <a:gd name="connsiteY36" fmla="*/ 1614360 h 1764663"/>
              <a:gd name="connsiteX37" fmla="*/ 495377 w 1115694"/>
              <a:gd name="connsiteY37" fmla="*/ 1632678 h 1764663"/>
              <a:gd name="connsiteX38" fmla="*/ 485357 w 1115694"/>
              <a:gd name="connsiteY38" fmla="*/ 1597450 h 1764663"/>
              <a:gd name="connsiteX39" fmla="*/ 541564 w 1115694"/>
              <a:gd name="connsiteY39" fmla="*/ 1582107 h 1764663"/>
              <a:gd name="connsiteX40" fmla="*/ 553620 w 1115694"/>
              <a:gd name="connsiteY40" fmla="*/ 1548288 h 1764663"/>
              <a:gd name="connsiteX41" fmla="*/ 464064 w 1115694"/>
              <a:gd name="connsiteY41" fmla="*/ 1570521 h 1764663"/>
              <a:gd name="connsiteX42" fmla="*/ 453730 w 1115694"/>
              <a:gd name="connsiteY42" fmla="*/ 1535920 h 1764663"/>
              <a:gd name="connsiteX43" fmla="*/ 581959 w 1115694"/>
              <a:gd name="connsiteY43" fmla="*/ 1503510 h 1764663"/>
              <a:gd name="connsiteX44" fmla="*/ 604191 w 1115694"/>
              <a:gd name="connsiteY44" fmla="*/ 1466091 h 1764663"/>
              <a:gd name="connsiteX45" fmla="*/ 499605 w 1115694"/>
              <a:gd name="connsiteY45" fmla="*/ 1054634 h 1764663"/>
              <a:gd name="connsiteX46" fmla="*/ 471892 w 1115694"/>
              <a:gd name="connsiteY46" fmla="*/ 1027547 h 1764663"/>
              <a:gd name="connsiteX47" fmla="*/ 408796 w 1115694"/>
              <a:gd name="connsiteY47" fmla="*/ 1002027 h 1764663"/>
              <a:gd name="connsiteX48" fmla="*/ 374038 w 1115694"/>
              <a:gd name="connsiteY48" fmla="*/ 1016431 h 1764663"/>
              <a:gd name="connsiteX49" fmla="*/ 312194 w 1115694"/>
              <a:gd name="connsiteY49" fmla="*/ 1338802 h 1764663"/>
              <a:gd name="connsiteX50" fmla="*/ 242522 w 1115694"/>
              <a:gd name="connsiteY50" fmla="*/ 1701567 h 1764663"/>
              <a:gd name="connsiteX51" fmla="*/ 102708 w 1115694"/>
              <a:gd name="connsiteY51" fmla="*/ 1675107 h 1764663"/>
              <a:gd name="connsiteX52" fmla="*/ 0 w 1115694"/>
              <a:gd name="connsiteY52" fmla="*/ 1657259 h 1764663"/>
              <a:gd name="connsiteX53" fmla="*/ 0 w 1115694"/>
              <a:gd name="connsiteY53" fmla="*/ 1636749 h 1764663"/>
              <a:gd name="connsiteX54" fmla="*/ 22232 w 1115694"/>
              <a:gd name="connsiteY54" fmla="*/ 1625163 h 1764663"/>
              <a:gd name="connsiteX55" fmla="*/ 100203 w 1115694"/>
              <a:gd name="connsiteY55" fmla="*/ 1639254 h 1764663"/>
              <a:gd name="connsiteX56" fmla="*/ 105996 w 1115694"/>
              <a:gd name="connsiteY56" fmla="*/ 1609349 h 1764663"/>
              <a:gd name="connsiteX57" fmla="*/ 12369 w 1115694"/>
              <a:gd name="connsiteY57" fmla="*/ 1590561 h 1764663"/>
              <a:gd name="connsiteX58" fmla="*/ 18631 w 1115694"/>
              <a:gd name="connsiteY58" fmla="*/ 1553925 h 1764663"/>
              <a:gd name="connsiteX59" fmla="*/ 113354 w 1115694"/>
              <a:gd name="connsiteY59" fmla="*/ 1570677 h 1764663"/>
              <a:gd name="connsiteX60" fmla="*/ 118834 w 1115694"/>
              <a:gd name="connsiteY60" fmla="*/ 1544218 h 1764663"/>
              <a:gd name="connsiteX61" fmla="*/ 40081 w 1115694"/>
              <a:gd name="connsiteY61" fmla="*/ 1526995 h 1764663"/>
              <a:gd name="connsiteX62" fmla="*/ 47753 w 1115694"/>
              <a:gd name="connsiteY62" fmla="*/ 1491298 h 1764663"/>
              <a:gd name="connsiteX63" fmla="*/ 126193 w 1115694"/>
              <a:gd name="connsiteY63" fmla="*/ 1504919 h 1764663"/>
              <a:gd name="connsiteX64" fmla="*/ 131203 w 1115694"/>
              <a:gd name="connsiteY64" fmla="*/ 1477364 h 1764663"/>
              <a:gd name="connsiteX65" fmla="*/ 36793 w 1115694"/>
              <a:gd name="connsiteY65" fmla="*/ 1457010 h 1764663"/>
              <a:gd name="connsiteX66" fmla="*/ 44465 w 1115694"/>
              <a:gd name="connsiteY66" fmla="*/ 1422409 h 1764663"/>
              <a:gd name="connsiteX67" fmla="*/ 201971 w 1115694"/>
              <a:gd name="connsiteY67" fmla="*/ 1452313 h 1764663"/>
              <a:gd name="connsiteX68" fmla="*/ 214496 w 1115694"/>
              <a:gd name="connsiteY68" fmla="*/ 1393601 h 1764663"/>
              <a:gd name="connsiteX69" fmla="*/ 288709 w 1115694"/>
              <a:gd name="connsiteY69" fmla="*/ 1006568 h 1764663"/>
              <a:gd name="connsiteX70" fmla="*/ 273835 w 1115694"/>
              <a:gd name="connsiteY70" fmla="*/ 969305 h 1764663"/>
              <a:gd name="connsiteX71" fmla="*/ 210895 w 1115694"/>
              <a:gd name="connsiteY71" fmla="*/ 825107 h 1764663"/>
              <a:gd name="connsiteX72" fmla="*/ 197118 w 1115694"/>
              <a:gd name="connsiteY72" fmla="*/ 792071 h 1764663"/>
              <a:gd name="connsiteX73" fmla="*/ 40864 w 1115694"/>
              <a:gd name="connsiteY73" fmla="*/ 375604 h 1764663"/>
              <a:gd name="connsiteX74" fmla="*/ 298416 w 1115694"/>
              <a:gd name="connsiteY74" fmla="*/ 38515 h 1764663"/>
              <a:gd name="connsiteX75" fmla="*/ 424139 w 1115694"/>
              <a:gd name="connsiteY75" fmla="*/ 0 h 1764663"/>
              <a:gd name="connsiteX76" fmla="*/ 531388 w 1115694"/>
              <a:gd name="connsiteY76" fmla="*/ 0 h 1764663"/>
              <a:gd name="connsiteX77" fmla="*/ 257239 w 1115694"/>
              <a:gd name="connsiteY77" fmla="*/ 730540 h 1764663"/>
              <a:gd name="connsiteX78" fmla="*/ 424139 w 1115694"/>
              <a:gd name="connsiteY78" fmla="*/ 702985 h 1764663"/>
              <a:gd name="connsiteX79" fmla="*/ 509312 w 1115694"/>
              <a:gd name="connsiteY79" fmla="*/ 721146 h 1764663"/>
              <a:gd name="connsiteX80" fmla="*/ 543287 w 1115694"/>
              <a:gd name="connsiteY80" fmla="*/ 710187 h 1764663"/>
              <a:gd name="connsiteX81" fmla="*/ 709091 w 1115694"/>
              <a:gd name="connsiteY81" fmla="*/ 698601 h 1764663"/>
              <a:gd name="connsiteX82" fmla="*/ 741030 w 1115694"/>
              <a:gd name="connsiteY82" fmla="*/ 693747 h 1764663"/>
              <a:gd name="connsiteX83" fmla="*/ 831996 w 1115694"/>
              <a:gd name="connsiteY83" fmla="*/ 373255 h 1764663"/>
              <a:gd name="connsiteX84" fmla="*/ 407230 w 1115694"/>
              <a:gd name="connsiteY84" fmla="*/ 93314 h 1764663"/>
              <a:gd name="connsiteX85" fmla="*/ 129324 w 1115694"/>
              <a:gd name="connsiteY85" fmla="*/ 366053 h 1764663"/>
              <a:gd name="connsiteX86" fmla="*/ 257239 w 1115694"/>
              <a:gd name="connsiteY86" fmla="*/ 730540 h 1764663"/>
              <a:gd name="connsiteX87" fmla="*/ 650535 w 1115694"/>
              <a:gd name="connsiteY87" fmla="*/ 901981 h 1764663"/>
              <a:gd name="connsiteX88" fmla="*/ 701732 w 1115694"/>
              <a:gd name="connsiteY88" fmla="*/ 834970 h 1764663"/>
              <a:gd name="connsiteX89" fmla="*/ 652883 w 1115694"/>
              <a:gd name="connsiteY89" fmla="*/ 859551 h 1764663"/>
              <a:gd name="connsiteX90" fmla="*/ 650535 w 1115694"/>
              <a:gd name="connsiteY90" fmla="*/ 901981 h 1764663"/>
              <a:gd name="connsiteX91" fmla="*/ 296068 w 1115694"/>
              <a:gd name="connsiteY91" fmla="*/ 857673 h 1764663"/>
              <a:gd name="connsiteX92" fmla="*/ 345386 w 1115694"/>
              <a:gd name="connsiteY92" fmla="*/ 908713 h 1764663"/>
              <a:gd name="connsiteX93" fmla="*/ 296068 w 1115694"/>
              <a:gd name="connsiteY93" fmla="*/ 857673 h 1764663"/>
              <a:gd name="connsiteX94" fmla="*/ 479251 w 1115694"/>
              <a:gd name="connsiteY94" fmla="*/ 947385 h 1764663"/>
              <a:gd name="connsiteX95" fmla="*/ 524186 w 1115694"/>
              <a:gd name="connsiteY95" fmla="*/ 944411 h 1764663"/>
              <a:gd name="connsiteX96" fmla="*/ 502892 w 1115694"/>
              <a:gd name="connsiteY96" fmla="*/ 913254 h 1764663"/>
              <a:gd name="connsiteX97" fmla="*/ 479251 w 1115694"/>
              <a:gd name="connsiteY97" fmla="*/ 947385 h 176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115694" h="1764663">
                <a:moveTo>
                  <a:pt x="531388" y="0"/>
                </a:moveTo>
                <a:cubicBezTo>
                  <a:pt x="593231" y="12212"/>
                  <a:pt x="653979" y="27869"/>
                  <a:pt x="707838" y="62157"/>
                </a:cubicBezTo>
                <a:cubicBezTo>
                  <a:pt x="866910" y="163612"/>
                  <a:pt x="939401" y="309846"/>
                  <a:pt x="923431" y="496473"/>
                </a:cubicBezTo>
                <a:cubicBezTo>
                  <a:pt x="914506" y="599337"/>
                  <a:pt x="868632" y="688424"/>
                  <a:pt x="795046" y="761854"/>
                </a:cubicBezTo>
                <a:cubicBezTo>
                  <a:pt x="784243" y="772657"/>
                  <a:pt x="780798" y="781425"/>
                  <a:pt x="785026" y="797238"/>
                </a:cubicBezTo>
                <a:cubicBezTo>
                  <a:pt x="801152" y="856733"/>
                  <a:pt x="782364" y="907461"/>
                  <a:pt x="726157" y="962103"/>
                </a:cubicBezTo>
                <a:cubicBezTo>
                  <a:pt x="778450" y="1111467"/>
                  <a:pt x="831056" y="1261302"/>
                  <a:pt x="884133" y="1412702"/>
                </a:cubicBezTo>
                <a:cubicBezTo>
                  <a:pt x="935956" y="1394540"/>
                  <a:pt x="985118" y="1377318"/>
                  <a:pt x="1036315" y="1359312"/>
                </a:cubicBezTo>
                <a:cubicBezTo>
                  <a:pt x="1040699" y="1370742"/>
                  <a:pt x="1044457" y="1380762"/>
                  <a:pt x="1049154" y="1392974"/>
                </a:cubicBezTo>
                <a:cubicBezTo>
                  <a:pt x="1018623" y="1404090"/>
                  <a:pt x="989502" y="1414580"/>
                  <a:pt x="958971" y="1425697"/>
                </a:cubicBezTo>
                <a:cubicBezTo>
                  <a:pt x="961946" y="1435560"/>
                  <a:pt x="964451" y="1443389"/>
                  <a:pt x="967583" y="1453565"/>
                </a:cubicBezTo>
                <a:cubicBezTo>
                  <a:pt x="993260" y="1444954"/>
                  <a:pt x="1017684" y="1436813"/>
                  <a:pt x="1043831" y="1427889"/>
                </a:cubicBezTo>
                <a:cubicBezTo>
                  <a:pt x="1047901" y="1439631"/>
                  <a:pt x="1051659" y="1450434"/>
                  <a:pt x="1055886" y="1462960"/>
                </a:cubicBezTo>
                <a:cubicBezTo>
                  <a:pt x="1030366" y="1472354"/>
                  <a:pt x="1006724" y="1481121"/>
                  <a:pt x="980891" y="1490515"/>
                </a:cubicBezTo>
                <a:cubicBezTo>
                  <a:pt x="984022" y="1499126"/>
                  <a:pt x="986684" y="1506642"/>
                  <a:pt x="990128" y="1516349"/>
                </a:cubicBezTo>
                <a:cubicBezTo>
                  <a:pt x="1020502" y="1506015"/>
                  <a:pt x="1049154" y="1496308"/>
                  <a:pt x="1080937" y="1485662"/>
                </a:cubicBezTo>
                <a:cubicBezTo>
                  <a:pt x="1085321" y="1497717"/>
                  <a:pt x="1089235" y="1508364"/>
                  <a:pt x="1093775" y="1520576"/>
                </a:cubicBezTo>
                <a:cubicBezTo>
                  <a:pt x="1062932" y="1531849"/>
                  <a:pt x="1033810" y="1542495"/>
                  <a:pt x="1002967" y="1553768"/>
                </a:cubicBezTo>
                <a:cubicBezTo>
                  <a:pt x="1006255" y="1563006"/>
                  <a:pt x="1009229" y="1571460"/>
                  <a:pt x="1013144" y="1582733"/>
                </a:cubicBezTo>
                <a:cubicBezTo>
                  <a:pt x="1043048" y="1572556"/>
                  <a:pt x="1071543" y="1562849"/>
                  <a:pt x="1102700" y="1552359"/>
                </a:cubicBezTo>
                <a:cubicBezTo>
                  <a:pt x="1106927" y="1562379"/>
                  <a:pt x="1110998" y="1571930"/>
                  <a:pt x="1115695" y="1582890"/>
                </a:cubicBezTo>
                <a:cubicBezTo>
                  <a:pt x="1036785" y="1610602"/>
                  <a:pt x="960224" y="1637531"/>
                  <a:pt x="881627" y="1665087"/>
                </a:cubicBezTo>
                <a:cubicBezTo>
                  <a:pt x="854698" y="1588056"/>
                  <a:pt x="828395" y="1513061"/>
                  <a:pt x="802092" y="1438065"/>
                </a:cubicBezTo>
                <a:cubicBezTo>
                  <a:pt x="752773" y="1297312"/>
                  <a:pt x="703298" y="1156559"/>
                  <a:pt x="654136" y="1015648"/>
                </a:cubicBezTo>
                <a:cubicBezTo>
                  <a:pt x="649126" y="1001244"/>
                  <a:pt x="646151" y="988406"/>
                  <a:pt x="625328" y="986684"/>
                </a:cubicBezTo>
                <a:cubicBezTo>
                  <a:pt x="603721" y="984961"/>
                  <a:pt x="592762" y="998739"/>
                  <a:pt x="579454" y="1009386"/>
                </a:cubicBezTo>
                <a:cubicBezTo>
                  <a:pt x="576635" y="1011578"/>
                  <a:pt x="579454" y="1021911"/>
                  <a:pt x="581019" y="1028174"/>
                </a:cubicBezTo>
                <a:cubicBezTo>
                  <a:pt x="637383" y="1250812"/>
                  <a:pt x="693904" y="1473293"/>
                  <a:pt x="750268" y="1695931"/>
                </a:cubicBezTo>
                <a:cubicBezTo>
                  <a:pt x="750581" y="1697496"/>
                  <a:pt x="749955" y="1699219"/>
                  <a:pt x="749485" y="1704855"/>
                </a:cubicBezTo>
                <a:cubicBezTo>
                  <a:pt x="672454" y="1724583"/>
                  <a:pt x="594014" y="1744623"/>
                  <a:pt x="516044" y="1764664"/>
                </a:cubicBezTo>
                <a:cubicBezTo>
                  <a:pt x="500231" y="1735542"/>
                  <a:pt x="500387" y="1735229"/>
                  <a:pt x="529509" y="1727244"/>
                </a:cubicBezTo>
                <a:cubicBezTo>
                  <a:pt x="551428" y="1721138"/>
                  <a:pt x="573347" y="1715032"/>
                  <a:pt x="596676" y="1708456"/>
                </a:cubicBezTo>
                <a:cubicBezTo>
                  <a:pt x="594327" y="1697966"/>
                  <a:pt x="592292" y="1689198"/>
                  <a:pt x="590100" y="1678865"/>
                </a:cubicBezTo>
                <a:cubicBezTo>
                  <a:pt x="558161" y="1686693"/>
                  <a:pt x="528100" y="1694052"/>
                  <a:pt x="496317" y="1701724"/>
                </a:cubicBezTo>
                <a:cubicBezTo>
                  <a:pt x="493029" y="1689512"/>
                  <a:pt x="490211" y="1678395"/>
                  <a:pt x="486766" y="1665713"/>
                </a:cubicBezTo>
                <a:cubicBezTo>
                  <a:pt x="517297" y="1657572"/>
                  <a:pt x="546575" y="1649744"/>
                  <a:pt x="578201" y="1641289"/>
                </a:cubicBezTo>
                <a:cubicBezTo>
                  <a:pt x="577105" y="1632991"/>
                  <a:pt x="576009" y="1625163"/>
                  <a:pt x="574443" y="1614360"/>
                </a:cubicBezTo>
                <a:cubicBezTo>
                  <a:pt x="547201" y="1620622"/>
                  <a:pt x="521994" y="1626415"/>
                  <a:pt x="495377" y="1632678"/>
                </a:cubicBezTo>
                <a:cubicBezTo>
                  <a:pt x="491933" y="1620622"/>
                  <a:pt x="488958" y="1610445"/>
                  <a:pt x="485357" y="1597450"/>
                </a:cubicBezTo>
                <a:cubicBezTo>
                  <a:pt x="504458" y="1592127"/>
                  <a:pt x="522620" y="1584768"/>
                  <a:pt x="541564" y="1582107"/>
                </a:cubicBezTo>
                <a:cubicBezTo>
                  <a:pt x="567711" y="1578662"/>
                  <a:pt x="565519" y="1567076"/>
                  <a:pt x="553620" y="1548288"/>
                </a:cubicBezTo>
                <a:cubicBezTo>
                  <a:pt x="524499" y="1555490"/>
                  <a:pt x="495064" y="1562849"/>
                  <a:pt x="464064" y="1570521"/>
                </a:cubicBezTo>
                <a:cubicBezTo>
                  <a:pt x="460776" y="1559405"/>
                  <a:pt x="457801" y="1549384"/>
                  <a:pt x="453730" y="1535920"/>
                </a:cubicBezTo>
                <a:cubicBezTo>
                  <a:pt x="497256" y="1524803"/>
                  <a:pt x="539216" y="1512748"/>
                  <a:pt x="581959" y="1503510"/>
                </a:cubicBezTo>
                <a:cubicBezTo>
                  <a:pt x="605287" y="1498500"/>
                  <a:pt x="610767" y="1490828"/>
                  <a:pt x="604191" y="1466091"/>
                </a:cubicBezTo>
                <a:cubicBezTo>
                  <a:pt x="567868" y="1329252"/>
                  <a:pt x="533580" y="1191943"/>
                  <a:pt x="499605" y="1054634"/>
                </a:cubicBezTo>
                <a:cubicBezTo>
                  <a:pt x="495534" y="1038351"/>
                  <a:pt x="488332" y="1031775"/>
                  <a:pt x="471892" y="1027547"/>
                </a:cubicBezTo>
                <a:cubicBezTo>
                  <a:pt x="450129" y="1022068"/>
                  <a:pt x="429150" y="1011891"/>
                  <a:pt x="408796" y="1002027"/>
                </a:cubicBezTo>
                <a:cubicBezTo>
                  <a:pt x="388599" y="992163"/>
                  <a:pt x="378265" y="994982"/>
                  <a:pt x="374038" y="1016431"/>
                </a:cubicBezTo>
                <a:cubicBezTo>
                  <a:pt x="353215" y="1123836"/>
                  <a:pt x="332861" y="1231397"/>
                  <a:pt x="312194" y="1338802"/>
                </a:cubicBezTo>
                <a:cubicBezTo>
                  <a:pt x="289179" y="1458576"/>
                  <a:pt x="266164" y="1578349"/>
                  <a:pt x="242522" y="1701567"/>
                </a:cubicBezTo>
                <a:cubicBezTo>
                  <a:pt x="195082" y="1692486"/>
                  <a:pt x="148895" y="1683562"/>
                  <a:pt x="102708" y="1675107"/>
                </a:cubicBezTo>
                <a:cubicBezTo>
                  <a:pt x="68576" y="1668845"/>
                  <a:pt x="34288" y="1663208"/>
                  <a:pt x="0" y="1657259"/>
                </a:cubicBezTo>
                <a:cubicBezTo>
                  <a:pt x="0" y="1650370"/>
                  <a:pt x="0" y="1643638"/>
                  <a:pt x="0" y="1636749"/>
                </a:cubicBezTo>
                <a:cubicBezTo>
                  <a:pt x="3914" y="1626102"/>
                  <a:pt x="9081" y="1621718"/>
                  <a:pt x="22232" y="1625163"/>
                </a:cubicBezTo>
                <a:cubicBezTo>
                  <a:pt x="47283" y="1631582"/>
                  <a:pt x="73273" y="1634557"/>
                  <a:pt x="100203" y="1639254"/>
                </a:cubicBezTo>
                <a:cubicBezTo>
                  <a:pt x="102395" y="1627668"/>
                  <a:pt x="104117" y="1619057"/>
                  <a:pt x="105996" y="1609349"/>
                </a:cubicBezTo>
                <a:cubicBezTo>
                  <a:pt x="73117" y="1602774"/>
                  <a:pt x="42743" y="1596668"/>
                  <a:pt x="12369" y="1590561"/>
                </a:cubicBezTo>
                <a:cubicBezTo>
                  <a:pt x="14561" y="1577410"/>
                  <a:pt x="16440" y="1566763"/>
                  <a:pt x="18631" y="1553925"/>
                </a:cubicBezTo>
                <a:cubicBezTo>
                  <a:pt x="50414" y="1559561"/>
                  <a:pt x="80945" y="1565041"/>
                  <a:pt x="113354" y="1570677"/>
                </a:cubicBezTo>
                <a:cubicBezTo>
                  <a:pt x="115390" y="1561127"/>
                  <a:pt x="116955" y="1553299"/>
                  <a:pt x="118834" y="1544218"/>
                </a:cubicBezTo>
                <a:cubicBezTo>
                  <a:pt x="91748" y="1538268"/>
                  <a:pt x="67167" y="1532945"/>
                  <a:pt x="40081" y="1526995"/>
                </a:cubicBezTo>
                <a:cubicBezTo>
                  <a:pt x="42743" y="1514627"/>
                  <a:pt x="45091" y="1503510"/>
                  <a:pt x="47753" y="1491298"/>
                </a:cubicBezTo>
                <a:cubicBezTo>
                  <a:pt x="74682" y="1495995"/>
                  <a:pt x="99576" y="1500222"/>
                  <a:pt x="126193" y="1504919"/>
                </a:cubicBezTo>
                <a:cubicBezTo>
                  <a:pt x="127758" y="1495212"/>
                  <a:pt x="129324" y="1487384"/>
                  <a:pt x="131203" y="1477364"/>
                </a:cubicBezTo>
                <a:cubicBezTo>
                  <a:pt x="98794" y="1470318"/>
                  <a:pt x="67793" y="1463586"/>
                  <a:pt x="36793" y="1457010"/>
                </a:cubicBezTo>
                <a:cubicBezTo>
                  <a:pt x="39611" y="1444015"/>
                  <a:pt x="41960" y="1433682"/>
                  <a:pt x="44465" y="1422409"/>
                </a:cubicBezTo>
                <a:cubicBezTo>
                  <a:pt x="97854" y="1432586"/>
                  <a:pt x="149208" y="1442293"/>
                  <a:pt x="201971" y="1452313"/>
                </a:cubicBezTo>
                <a:cubicBezTo>
                  <a:pt x="206512" y="1431490"/>
                  <a:pt x="210895" y="1412545"/>
                  <a:pt x="214496" y="1393601"/>
                </a:cubicBezTo>
                <a:cubicBezTo>
                  <a:pt x="239077" y="1264589"/>
                  <a:pt x="263032" y="1135422"/>
                  <a:pt x="288709" y="1006568"/>
                </a:cubicBezTo>
                <a:cubicBezTo>
                  <a:pt x="292467" y="988093"/>
                  <a:pt x="288239" y="979795"/>
                  <a:pt x="273835" y="969305"/>
                </a:cubicBezTo>
                <a:cubicBezTo>
                  <a:pt x="224986" y="933921"/>
                  <a:pt x="203850" y="884445"/>
                  <a:pt x="210895" y="825107"/>
                </a:cubicBezTo>
                <a:cubicBezTo>
                  <a:pt x="212931" y="808354"/>
                  <a:pt x="208234" y="801622"/>
                  <a:pt x="197118" y="792071"/>
                </a:cubicBezTo>
                <a:cubicBezTo>
                  <a:pt x="70455" y="681378"/>
                  <a:pt x="14874" y="542817"/>
                  <a:pt x="40864" y="375604"/>
                </a:cubicBezTo>
                <a:cubicBezTo>
                  <a:pt x="65445" y="217315"/>
                  <a:pt x="154375" y="105369"/>
                  <a:pt x="298416" y="38515"/>
                </a:cubicBezTo>
                <a:cubicBezTo>
                  <a:pt x="337871" y="20197"/>
                  <a:pt x="382023" y="12525"/>
                  <a:pt x="424139" y="0"/>
                </a:cubicBezTo>
                <a:cubicBezTo>
                  <a:pt x="459837" y="0"/>
                  <a:pt x="495690" y="0"/>
                  <a:pt x="531388" y="0"/>
                </a:cubicBezTo>
                <a:close/>
                <a:moveTo>
                  <a:pt x="257239" y="730540"/>
                </a:moveTo>
                <a:cubicBezTo>
                  <a:pt x="308437" y="687954"/>
                  <a:pt x="365114" y="674490"/>
                  <a:pt x="424139" y="702985"/>
                </a:cubicBezTo>
                <a:cubicBezTo>
                  <a:pt x="452478" y="716606"/>
                  <a:pt x="478625" y="726157"/>
                  <a:pt x="509312" y="721146"/>
                </a:cubicBezTo>
                <a:cubicBezTo>
                  <a:pt x="521054" y="719268"/>
                  <a:pt x="533893" y="716606"/>
                  <a:pt x="543287" y="710187"/>
                </a:cubicBezTo>
                <a:cubicBezTo>
                  <a:pt x="596676" y="673863"/>
                  <a:pt x="651944" y="668540"/>
                  <a:pt x="709091" y="698601"/>
                </a:cubicBezTo>
                <a:cubicBezTo>
                  <a:pt x="723182" y="705959"/>
                  <a:pt x="730541" y="705333"/>
                  <a:pt x="741030" y="693747"/>
                </a:cubicBezTo>
                <a:cubicBezTo>
                  <a:pt x="824637" y="601843"/>
                  <a:pt x="855794" y="493811"/>
                  <a:pt x="831996" y="373255"/>
                </a:cubicBezTo>
                <a:cubicBezTo>
                  <a:pt x="793324" y="177703"/>
                  <a:pt x="603095" y="51824"/>
                  <a:pt x="407230" y="93314"/>
                </a:cubicBezTo>
                <a:cubicBezTo>
                  <a:pt x="259118" y="124784"/>
                  <a:pt x="162829" y="218724"/>
                  <a:pt x="129324" y="366053"/>
                </a:cubicBezTo>
                <a:cubicBezTo>
                  <a:pt x="96132" y="511190"/>
                  <a:pt x="143885" y="633469"/>
                  <a:pt x="257239" y="730540"/>
                </a:cubicBezTo>
                <a:close/>
                <a:moveTo>
                  <a:pt x="650535" y="901981"/>
                </a:moveTo>
                <a:cubicBezTo>
                  <a:pt x="689050" y="892900"/>
                  <a:pt x="708778" y="866440"/>
                  <a:pt x="701732" y="834970"/>
                </a:cubicBezTo>
                <a:cubicBezTo>
                  <a:pt x="685293" y="843268"/>
                  <a:pt x="668853" y="851566"/>
                  <a:pt x="652883" y="859551"/>
                </a:cubicBezTo>
                <a:cubicBezTo>
                  <a:pt x="652257" y="873486"/>
                  <a:pt x="651474" y="886637"/>
                  <a:pt x="650535" y="901981"/>
                </a:cubicBezTo>
                <a:close/>
                <a:moveTo>
                  <a:pt x="296068" y="857673"/>
                </a:moveTo>
                <a:cubicBezTo>
                  <a:pt x="300608" y="888986"/>
                  <a:pt x="315952" y="904956"/>
                  <a:pt x="345386" y="908713"/>
                </a:cubicBezTo>
                <a:cubicBezTo>
                  <a:pt x="340689" y="867380"/>
                  <a:pt x="340689" y="867380"/>
                  <a:pt x="296068" y="857673"/>
                </a:cubicBezTo>
                <a:close/>
                <a:moveTo>
                  <a:pt x="479251" y="947385"/>
                </a:moveTo>
                <a:cubicBezTo>
                  <a:pt x="495847" y="946289"/>
                  <a:pt x="507903" y="945506"/>
                  <a:pt x="524186" y="944411"/>
                </a:cubicBezTo>
                <a:cubicBezTo>
                  <a:pt x="515574" y="931729"/>
                  <a:pt x="509625" y="923117"/>
                  <a:pt x="502892" y="913254"/>
                </a:cubicBezTo>
                <a:cubicBezTo>
                  <a:pt x="495690" y="923900"/>
                  <a:pt x="489115" y="933294"/>
                  <a:pt x="479251" y="947385"/>
                </a:cubicBezTo>
                <a:close/>
              </a:path>
            </a:pathLst>
          </a:custGeom>
          <a:solidFill>
            <a:schemeClr val="bg1"/>
          </a:solidFill>
          <a:ln w="155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Block Arc 25">
            <a:extLst>
              <a:ext uri="{FF2B5EF4-FFF2-40B4-BE49-F238E27FC236}">
                <a16:creationId xmlns:a16="http://schemas.microsoft.com/office/drawing/2014/main" id="{03F48F2E-3B8B-4FC3-BE23-5D6CDEAD8519}"/>
              </a:ext>
            </a:extLst>
          </p:cNvPr>
          <p:cNvSpPr/>
          <p:nvPr/>
        </p:nvSpPr>
        <p:spPr>
          <a:xfrm>
            <a:off x="6863697" y="5204472"/>
            <a:ext cx="337348" cy="487368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Freeform: Shape 23">
            <a:extLst>
              <a:ext uri="{FF2B5EF4-FFF2-40B4-BE49-F238E27FC236}">
                <a16:creationId xmlns:a16="http://schemas.microsoft.com/office/drawing/2014/main" id="{15354A98-F657-4F06-B7AA-6993DFA2EE07}"/>
              </a:ext>
            </a:extLst>
          </p:cNvPr>
          <p:cNvSpPr>
            <a:spLocks/>
          </p:cNvSpPr>
          <p:nvPr/>
        </p:nvSpPr>
        <p:spPr bwMode="auto">
          <a:xfrm>
            <a:off x="6853847" y="1982793"/>
            <a:ext cx="337348" cy="543055"/>
          </a:xfrm>
          <a:custGeom>
            <a:avLst/>
            <a:gdLst>
              <a:gd name="connsiteX0" fmla="*/ 196850 w 485776"/>
              <a:gd name="connsiteY0" fmla="*/ 554978 h 781991"/>
              <a:gd name="connsiteX1" fmla="*/ 205332 w 485776"/>
              <a:gd name="connsiteY1" fmla="*/ 554978 h 781991"/>
              <a:gd name="connsiteX2" fmla="*/ 241572 w 485776"/>
              <a:gd name="connsiteY2" fmla="*/ 554978 h 781991"/>
              <a:gd name="connsiteX3" fmla="*/ 250825 w 485776"/>
              <a:gd name="connsiteY3" fmla="*/ 554978 h 781991"/>
              <a:gd name="connsiteX4" fmla="*/ 250825 w 485776"/>
              <a:gd name="connsiteY4" fmla="*/ 564089 h 781991"/>
              <a:gd name="connsiteX5" fmla="*/ 250825 w 485776"/>
              <a:gd name="connsiteY5" fmla="*/ 750862 h 781991"/>
              <a:gd name="connsiteX6" fmla="*/ 243886 w 485776"/>
              <a:gd name="connsiteY6" fmla="*/ 771362 h 781991"/>
              <a:gd name="connsiteX7" fmla="*/ 223838 w 485776"/>
              <a:gd name="connsiteY7" fmla="*/ 781991 h 781991"/>
              <a:gd name="connsiteX8" fmla="*/ 203790 w 485776"/>
              <a:gd name="connsiteY8" fmla="*/ 771362 h 781991"/>
              <a:gd name="connsiteX9" fmla="*/ 196850 w 485776"/>
              <a:gd name="connsiteY9" fmla="*/ 750862 h 781991"/>
              <a:gd name="connsiteX10" fmla="*/ 196850 w 485776"/>
              <a:gd name="connsiteY10" fmla="*/ 564089 h 781991"/>
              <a:gd name="connsiteX11" fmla="*/ 88546 w 485776"/>
              <a:gd name="connsiteY11" fmla="*/ 366066 h 781991"/>
              <a:gd name="connsiteX12" fmla="*/ 469975 w 485776"/>
              <a:gd name="connsiteY12" fmla="*/ 366066 h 781991"/>
              <a:gd name="connsiteX13" fmla="*/ 471488 w 485776"/>
              <a:gd name="connsiteY13" fmla="*/ 366066 h 781991"/>
              <a:gd name="connsiteX14" fmla="*/ 471488 w 485776"/>
              <a:gd name="connsiteY14" fmla="*/ 367592 h 781991"/>
              <a:gd name="connsiteX15" fmla="*/ 383699 w 485776"/>
              <a:gd name="connsiteY15" fmla="*/ 455348 h 781991"/>
              <a:gd name="connsiteX16" fmla="*/ 471488 w 485776"/>
              <a:gd name="connsiteY16" fmla="*/ 542340 h 781991"/>
              <a:gd name="connsiteX17" fmla="*/ 471488 w 485776"/>
              <a:gd name="connsiteY17" fmla="*/ 543866 h 781991"/>
              <a:gd name="connsiteX18" fmla="*/ 88546 w 485776"/>
              <a:gd name="connsiteY18" fmla="*/ 543866 h 781991"/>
              <a:gd name="connsiteX19" fmla="*/ 0 w 485776"/>
              <a:gd name="connsiteY19" fmla="*/ 455348 h 781991"/>
              <a:gd name="connsiteX20" fmla="*/ 196850 w 485776"/>
              <a:gd name="connsiteY20" fmla="*/ 277166 h 781991"/>
              <a:gd name="connsiteX21" fmla="*/ 205332 w 485776"/>
              <a:gd name="connsiteY21" fmla="*/ 277166 h 781991"/>
              <a:gd name="connsiteX22" fmla="*/ 241572 w 485776"/>
              <a:gd name="connsiteY22" fmla="*/ 277166 h 781991"/>
              <a:gd name="connsiteX23" fmla="*/ 250825 w 485776"/>
              <a:gd name="connsiteY23" fmla="*/ 277166 h 781991"/>
              <a:gd name="connsiteX24" fmla="*/ 250825 w 485776"/>
              <a:gd name="connsiteY24" fmla="*/ 285394 h 781991"/>
              <a:gd name="connsiteX25" fmla="*/ 250825 w 485776"/>
              <a:gd name="connsiteY25" fmla="*/ 345231 h 781991"/>
              <a:gd name="connsiteX26" fmla="*/ 250825 w 485776"/>
              <a:gd name="connsiteY26" fmla="*/ 354954 h 781991"/>
              <a:gd name="connsiteX27" fmla="*/ 241572 w 485776"/>
              <a:gd name="connsiteY27" fmla="*/ 354954 h 781991"/>
              <a:gd name="connsiteX28" fmla="*/ 205332 w 485776"/>
              <a:gd name="connsiteY28" fmla="*/ 354954 h 781991"/>
              <a:gd name="connsiteX29" fmla="*/ 196850 w 485776"/>
              <a:gd name="connsiteY29" fmla="*/ 354954 h 781991"/>
              <a:gd name="connsiteX30" fmla="*/ 196850 w 485776"/>
              <a:gd name="connsiteY30" fmla="*/ 345231 h 781991"/>
              <a:gd name="connsiteX31" fmla="*/ 196850 w 485776"/>
              <a:gd name="connsiteY31" fmla="*/ 285394 h 781991"/>
              <a:gd name="connsiteX32" fmla="*/ 14288 w 485776"/>
              <a:gd name="connsiteY32" fmla="*/ 86666 h 781991"/>
              <a:gd name="connsiteX33" fmla="*/ 397846 w 485776"/>
              <a:gd name="connsiteY33" fmla="*/ 86666 h 781991"/>
              <a:gd name="connsiteX34" fmla="*/ 485776 w 485776"/>
              <a:gd name="connsiteY34" fmla="*/ 173979 h 781991"/>
              <a:gd name="connsiteX35" fmla="*/ 397846 w 485776"/>
              <a:gd name="connsiteY35" fmla="*/ 261291 h 781991"/>
              <a:gd name="connsiteX36" fmla="*/ 15804 w 485776"/>
              <a:gd name="connsiteY36" fmla="*/ 261291 h 781991"/>
              <a:gd name="connsiteX37" fmla="*/ 14288 w 485776"/>
              <a:gd name="connsiteY37" fmla="*/ 261291 h 781991"/>
              <a:gd name="connsiteX38" fmla="*/ 14288 w 485776"/>
              <a:gd name="connsiteY38" fmla="*/ 260539 h 781991"/>
              <a:gd name="connsiteX39" fmla="*/ 102218 w 485776"/>
              <a:gd name="connsiteY39" fmla="*/ 173979 h 781991"/>
              <a:gd name="connsiteX40" fmla="*/ 14288 w 485776"/>
              <a:gd name="connsiteY40" fmla="*/ 88172 h 781991"/>
              <a:gd name="connsiteX41" fmla="*/ 223838 w 485776"/>
              <a:gd name="connsiteY41" fmla="*/ 115 h 781991"/>
              <a:gd name="connsiteX42" fmla="*/ 243886 w 485776"/>
              <a:gd name="connsiteY42" fmla="*/ 9259 h 781991"/>
              <a:gd name="connsiteX43" fmla="*/ 250825 w 485776"/>
              <a:gd name="connsiteY43" fmla="*/ 30595 h 781991"/>
              <a:gd name="connsiteX44" fmla="*/ 250825 w 485776"/>
              <a:gd name="connsiteY44" fmla="*/ 67933 h 781991"/>
              <a:gd name="connsiteX45" fmla="*/ 250825 w 485776"/>
              <a:gd name="connsiteY45" fmla="*/ 75553 h 781991"/>
              <a:gd name="connsiteX46" fmla="*/ 241572 w 485776"/>
              <a:gd name="connsiteY46" fmla="*/ 75553 h 781991"/>
              <a:gd name="connsiteX47" fmla="*/ 205332 w 485776"/>
              <a:gd name="connsiteY47" fmla="*/ 75553 h 781991"/>
              <a:gd name="connsiteX48" fmla="*/ 196850 w 485776"/>
              <a:gd name="connsiteY48" fmla="*/ 75553 h 781991"/>
              <a:gd name="connsiteX49" fmla="*/ 196850 w 485776"/>
              <a:gd name="connsiteY49" fmla="*/ 67933 h 781991"/>
              <a:gd name="connsiteX50" fmla="*/ 196850 w 485776"/>
              <a:gd name="connsiteY50" fmla="*/ 30595 h 781991"/>
              <a:gd name="connsiteX51" fmla="*/ 203790 w 485776"/>
              <a:gd name="connsiteY51" fmla="*/ 9259 h 781991"/>
              <a:gd name="connsiteX52" fmla="*/ 223838 w 485776"/>
              <a:gd name="connsiteY52" fmla="*/ 115 h 7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5776" h="781991">
                <a:moveTo>
                  <a:pt x="196850" y="554978"/>
                </a:moveTo>
                <a:lnTo>
                  <a:pt x="205332" y="554978"/>
                </a:lnTo>
                <a:lnTo>
                  <a:pt x="241572" y="554978"/>
                </a:lnTo>
                <a:lnTo>
                  <a:pt x="250825" y="554978"/>
                </a:lnTo>
                <a:lnTo>
                  <a:pt x="250825" y="564089"/>
                </a:lnTo>
                <a:lnTo>
                  <a:pt x="250825" y="750862"/>
                </a:lnTo>
                <a:cubicBezTo>
                  <a:pt x="250825" y="758455"/>
                  <a:pt x="248512" y="765288"/>
                  <a:pt x="243886" y="771362"/>
                </a:cubicBezTo>
                <a:cubicBezTo>
                  <a:pt x="239259" y="777436"/>
                  <a:pt x="232320" y="781991"/>
                  <a:pt x="223838" y="781991"/>
                </a:cubicBezTo>
                <a:cubicBezTo>
                  <a:pt x="216127" y="781991"/>
                  <a:pt x="208416" y="777436"/>
                  <a:pt x="203790" y="771362"/>
                </a:cubicBezTo>
                <a:cubicBezTo>
                  <a:pt x="199163" y="765288"/>
                  <a:pt x="196850" y="758455"/>
                  <a:pt x="196850" y="750862"/>
                </a:cubicBezTo>
                <a:lnTo>
                  <a:pt x="196850" y="564089"/>
                </a:lnTo>
                <a:close/>
                <a:moveTo>
                  <a:pt x="88546" y="366066"/>
                </a:moveTo>
                <a:lnTo>
                  <a:pt x="469975" y="366066"/>
                </a:lnTo>
                <a:lnTo>
                  <a:pt x="471488" y="366066"/>
                </a:lnTo>
                <a:lnTo>
                  <a:pt x="471488" y="367592"/>
                </a:lnTo>
                <a:lnTo>
                  <a:pt x="383699" y="455348"/>
                </a:lnTo>
                <a:lnTo>
                  <a:pt x="471488" y="542340"/>
                </a:lnTo>
                <a:lnTo>
                  <a:pt x="471488" y="543866"/>
                </a:lnTo>
                <a:lnTo>
                  <a:pt x="88546" y="543866"/>
                </a:lnTo>
                <a:lnTo>
                  <a:pt x="0" y="455348"/>
                </a:lnTo>
                <a:close/>
                <a:moveTo>
                  <a:pt x="196850" y="277166"/>
                </a:moveTo>
                <a:lnTo>
                  <a:pt x="205332" y="277166"/>
                </a:lnTo>
                <a:lnTo>
                  <a:pt x="241572" y="277166"/>
                </a:lnTo>
                <a:lnTo>
                  <a:pt x="250825" y="277166"/>
                </a:lnTo>
                <a:lnTo>
                  <a:pt x="250825" y="285394"/>
                </a:lnTo>
                <a:lnTo>
                  <a:pt x="250825" y="345231"/>
                </a:lnTo>
                <a:lnTo>
                  <a:pt x="250825" y="354954"/>
                </a:lnTo>
                <a:lnTo>
                  <a:pt x="241572" y="354954"/>
                </a:lnTo>
                <a:lnTo>
                  <a:pt x="205332" y="354954"/>
                </a:lnTo>
                <a:lnTo>
                  <a:pt x="196850" y="354954"/>
                </a:lnTo>
                <a:lnTo>
                  <a:pt x="196850" y="345231"/>
                </a:lnTo>
                <a:lnTo>
                  <a:pt x="196850" y="285394"/>
                </a:lnTo>
                <a:close/>
                <a:moveTo>
                  <a:pt x="14288" y="86666"/>
                </a:moveTo>
                <a:lnTo>
                  <a:pt x="397846" y="86666"/>
                </a:lnTo>
                <a:lnTo>
                  <a:pt x="485776" y="173979"/>
                </a:lnTo>
                <a:lnTo>
                  <a:pt x="397846" y="261291"/>
                </a:lnTo>
                <a:lnTo>
                  <a:pt x="15804" y="261291"/>
                </a:lnTo>
                <a:lnTo>
                  <a:pt x="14288" y="261291"/>
                </a:lnTo>
                <a:lnTo>
                  <a:pt x="14288" y="260539"/>
                </a:lnTo>
                <a:lnTo>
                  <a:pt x="102218" y="173979"/>
                </a:lnTo>
                <a:lnTo>
                  <a:pt x="14288" y="88172"/>
                </a:lnTo>
                <a:close/>
                <a:moveTo>
                  <a:pt x="223838" y="115"/>
                </a:moveTo>
                <a:cubicBezTo>
                  <a:pt x="232320" y="-647"/>
                  <a:pt x="239259" y="2401"/>
                  <a:pt x="243886" y="9259"/>
                </a:cubicBezTo>
                <a:cubicBezTo>
                  <a:pt x="248512" y="15355"/>
                  <a:pt x="250825" y="22213"/>
                  <a:pt x="250825" y="30595"/>
                </a:cubicBezTo>
                <a:lnTo>
                  <a:pt x="250825" y="67933"/>
                </a:lnTo>
                <a:lnTo>
                  <a:pt x="250825" y="75553"/>
                </a:lnTo>
                <a:lnTo>
                  <a:pt x="241572" y="75553"/>
                </a:lnTo>
                <a:lnTo>
                  <a:pt x="205332" y="75553"/>
                </a:lnTo>
                <a:lnTo>
                  <a:pt x="196850" y="75553"/>
                </a:lnTo>
                <a:lnTo>
                  <a:pt x="196850" y="67933"/>
                </a:lnTo>
                <a:lnTo>
                  <a:pt x="196850" y="30595"/>
                </a:lnTo>
                <a:cubicBezTo>
                  <a:pt x="196850" y="22213"/>
                  <a:pt x="199163" y="15355"/>
                  <a:pt x="203790" y="9259"/>
                </a:cubicBezTo>
                <a:cubicBezTo>
                  <a:pt x="208416" y="2401"/>
                  <a:pt x="216127" y="115"/>
                  <a:pt x="223838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grpSp>
        <p:nvGrpSpPr>
          <p:cNvPr id="23" name="Graphic 2">
            <a:extLst>
              <a:ext uri="{FF2B5EF4-FFF2-40B4-BE49-F238E27FC236}">
                <a16:creationId xmlns:a16="http://schemas.microsoft.com/office/drawing/2014/main" id="{9A899892-75D3-40BD-8E67-F94C91935ED3}"/>
              </a:ext>
            </a:extLst>
          </p:cNvPr>
          <p:cNvGrpSpPr/>
          <p:nvPr/>
        </p:nvGrpSpPr>
        <p:grpSpPr>
          <a:xfrm>
            <a:off x="5363838" y="3013662"/>
            <a:ext cx="2028533" cy="1015562"/>
            <a:chOff x="130629" y="1649486"/>
            <a:chExt cx="2604287" cy="1303807"/>
          </a:xfrm>
          <a:solidFill>
            <a:schemeClr val="accent2"/>
          </a:solidFill>
        </p:grpSpPr>
        <p:sp>
          <p:nvSpPr>
            <p:cNvPr id="24" name="Freeform: Shape 456">
              <a:extLst>
                <a:ext uri="{FF2B5EF4-FFF2-40B4-BE49-F238E27FC236}">
                  <a16:creationId xmlns:a16="http://schemas.microsoft.com/office/drawing/2014/main" id="{2FC9CA8B-92ED-4EEC-A67D-BCD7272BD08B}"/>
                </a:ext>
              </a:extLst>
            </p:cNvPr>
            <p:cNvSpPr/>
            <p:nvPr/>
          </p:nvSpPr>
          <p:spPr>
            <a:xfrm>
              <a:off x="323140" y="2423787"/>
              <a:ext cx="2412241" cy="531127"/>
            </a:xfrm>
            <a:custGeom>
              <a:avLst/>
              <a:gdLst>
                <a:gd name="connsiteX0" fmla="*/ 1932860 w 2412241"/>
                <a:gd name="connsiteY0" fmla="*/ 284177 h 531127"/>
                <a:gd name="connsiteX1" fmla="*/ 1618649 w 2412241"/>
                <a:gd name="connsiteY1" fmla="*/ 186425 h 531127"/>
                <a:gd name="connsiteX2" fmla="*/ 1165743 w 2412241"/>
                <a:gd name="connsiteY2" fmla="*/ 278190 h 531127"/>
                <a:gd name="connsiteX3" fmla="*/ 860845 w 2412241"/>
                <a:gd name="connsiteY3" fmla="*/ 424769 h 531127"/>
                <a:gd name="connsiteX4" fmla="*/ 558142 w 2412241"/>
                <a:gd name="connsiteY4" fmla="*/ 520359 h 531127"/>
                <a:gd name="connsiteX5" fmla="*/ 126389 w 2412241"/>
                <a:gd name="connsiteY5" fmla="*/ 452341 h 531127"/>
                <a:gd name="connsiteX6" fmla="*/ 0 w 2412241"/>
                <a:gd name="connsiteY6" fmla="*/ 336462 h 531127"/>
                <a:gd name="connsiteX7" fmla="*/ 18526 w 2412241"/>
                <a:gd name="connsiteY7" fmla="*/ 334400 h 531127"/>
                <a:gd name="connsiteX8" fmla="*/ 65024 w 2412241"/>
                <a:gd name="connsiteY8" fmla="*/ 316839 h 531127"/>
                <a:gd name="connsiteX9" fmla="*/ 78694 w 2412241"/>
                <a:gd name="connsiteY9" fmla="*/ 318103 h 531127"/>
                <a:gd name="connsiteX10" fmla="*/ 486400 w 2412241"/>
                <a:gd name="connsiteY10" fmla="*/ 465945 h 531127"/>
                <a:gd name="connsiteX11" fmla="*/ 1012778 w 2412241"/>
                <a:gd name="connsiteY11" fmla="*/ 248888 h 531127"/>
                <a:gd name="connsiteX12" fmla="*/ 1240878 w 2412241"/>
                <a:gd name="connsiteY12" fmla="*/ 91599 h 531127"/>
                <a:gd name="connsiteX13" fmla="*/ 1457536 w 2412241"/>
                <a:gd name="connsiteY13" fmla="*/ 7185 h 531127"/>
                <a:gd name="connsiteX14" fmla="*/ 1720060 w 2412241"/>
                <a:gd name="connsiteY14" fmla="*/ 26442 h 531127"/>
                <a:gd name="connsiteX15" fmla="*/ 2015878 w 2412241"/>
                <a:gd name="connsiteY15" fmla="*/ 138763 h 531127"/>
                <a:gd name="connsiteX16" fmla="*/ 2286285 w 2412241"/>
                <a:gd name="connsiteY16" fmla="*/ 221648 h 531127"/>
                <a:gd name="connsiteX17" fmla="*/ 2412242 w 2412241"/>
                <a:gd name="connsiteY17" fmla="*/ 226637 h 531127"/>
                <a:gd name="connsiteX18" fmla="*/ 2373793 w 2412241"/>
                <a:gd name="connsiteY18" fmla="*/ 269409 h 531127"/>
                <a:gd name="connsiteX19" fmla="*/ 1865973 w 2412241"/>
                <a:gd name="connsiteY19" fmla="*/ 517665 h 531127"/>
                <a:gd name="connsiteX20" fmla="*/ 1269382 w 2412241"/>
                <a:gd name="connsiteY20" fmla="*/ 334600 h 531127"/>
                <a:gd name="connsiteX21" fmla="*/ 1270979 w 2412241"/>
                <a:gd name="connsiteY21" fmla="*/ 314777 h 531127"/>
                <a:gd name="connsiteX22" fmla="*/ 1675924 w 2412241"/>
                <a:gd name="connsiteY22" fmla="*/ 232125 h 531127"/>
                <a:gd name="connsiteX23" fmla="*/ 1929135 w 2412241"/>
                <a:gd name="connsiteY23" fmla="*/ 287736 h 531127"/>
                <a:gd name="connsiteX24" fmla="*/ 1936286 w 2412241"/>
                <a:gd name="connsiteY24" fmla="*/ 290530 h 531127"/>
                <a:gd name="connsiteX25" fmla="*/ 1942905 w 2412241"/>
                <a:gd name="connsiteY25" fmla="*/ 291960 h 531127"/>
                <a:gd name="connsiteX26" fmla="*/ 1939080 w 2412241"/>
                <a:gd name="connsiteY26" fmla="*/ 287636 h 531127"/>
                <a:gd name="connsiteX27" fmla="*/ 1932860 w 2412241"/>
                <a:gd name="connsiteY27" fmla="*/ 284177 h 5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12241" h="531127">
                  <a:moveTo>
                    <a:pt x="1932860" y="284177"/>
                  </a:moveTo>
                  <a:cubicBezTo>
                    <a:pt x="1835307" y="228499"/>
                    <a:pt x="1730238" y="197301"/>
                    <a:pt x="1618649" y="186425"/>
                  </a:cubicBezTo>
                  <a:cubicBezTo>
                    <a:pt x="1458201" y="170792"/>
                    <a:pt x="1309527" y="211802"/>
                    <a:pt x="1165743" y="278190"/>
                  </a:cubicBezTo>
                  <a:cubicBezTo>
                    <a:pt x="1063334" y="325453"/>
                    <a:pt x="964152" y="379401"/>
                    <a:pt x="860845" y="424769"/>
                  </a:cubicBezTo>
                  <a:cubicBezTo>
                    <a:pt x="763392" y="467575"/>
                    <a:pt x="663744" y="503829"/>
                    <a:pt x="558142" y="520359"/>
                  </a:cubicBezTo>
                  <a:cubicBezTo>
                    <a:pt x="407107" y="544007"/>
                    <a:pt x="261260" y="531834"/>
                    <a:pt x="126389" y="452341"/>
                  </a:cubicBezTo>
                  <a:cubicBezTo>
                    <a:pt x="76333" y="422840"/>
                    <a:pt x="34424" y="384058"/>
                    <a:pt x="0" y="336462"/>
                  </a:cubicBezTo>
                  <a:cubicBezTo>
                    <a:pt x="6619" y="332438"/>
                    <a:pt x="12872" y="333935"/>
                    <a:pt x="18526" y="334400"/>
                  </a:cubicBezTo>
                  <a:cubicBezTo>
                    <a:pt x="36986" y="335930"/>
                    <a:pt x="53749" y="334201"/>
                    <a:pt x="65024" y="316839"/>
                  </a:cubicBezTo>
                  <a:cubicBezTo>
                    <a:pt x="70080" y="309056"/>
                    <a:pt x="73971" y="312615"/>
                    <a:pt x="78694" y="318103"/>
                  </a:cubicBezTo>
                  <a:cubicBezTo>
                    <a:pt x="186790" y="443927"/>
                    <a:pt x="327315" y="486134"/>
                    <a:pt x="486400" y="465945"/>
                  </a:cubicBezTo>
                  <a:cubicBezTo>
                    <a:pt x="680540" y="441299"/>
                    <a:pt x="855157" y="364800"/>
                    <a:pt x="1012778" y="248888"/>
                  </a:cubicBezTo>
                  <a:cubicBezTo>
                    <a:pt x="1087182" y="194141"/>
                    <a:pt x="1160953" y="138363"/>
                    <a:pt x="1240878" y="91599"/>
                  </a:cubicBezTo>
                  <a:cubicBezTo>
                    <a:pt x="1308629" y="51986"/>
                    <a:pt x="1379607" y="20622"/>
                    <a:pt x="1457536" y="7185"/>
                  </a:cubicBezTo>
                  <a:cubicBezTo>
                    <a:pt x="1546641" y="-8215"/>
                    <a:pt x="1633816" y="2495"/>
                    <a:pt x="1720060" y="26442"/>
                  </a:cubicBezTo>
                  <a:cubicBezTo>
                    <a:pt x="1822136" y="54813"/>
                    <a:pt x="1918159" y="98950"/>
                    <a:pt x="2015878" y="138763"/>
                  </a:cubicBezTo>
                  <a:cubicBezTo>
                    <a:pt x="2103519" y="174451"/>
                    <a:pt x="2192058" y="207412"/>
                    <a:pt x="2286285" y="221648"/>
                  </a:cubicBezTo>
                  <a:cubicBezTo>
                    <a:pt x="2326729" y="227767"/>
                    <a:pt x="2367440" y="229031"/>
                    <a:pt x="2412242" y="226637"/>
                  </a:cubicBezTo>
                  <a:cubicBezTo>
                    <a:pt x="2397873" y="242668"/>
                    <a:pt x="2386332" y="256538"/>
                    <a:pt x="2373793" y="269409"/>
                  </a:cubicBezTo>
                  <a:cubicBezTo>
                    <a:pt x="2234232" y="412895"/>
                    <a:pt x="2065170" y="498640"/>
                    <a:pt x="1865973" y="517665"/>
                  </a:cubicBezTo>
                  <a:cubicBezTo>
                    <a:pt x="1642996" y="538952"/>
                    <a:pt x="1444032" y="474826"/>
                    <a:pt x="1269382" y="334600"/>
                  </a:cubicBezTo>
                  <a:cubicBezTo>
                    <a:pt x="1258739" y="326052"/>
                    <a:pt x="1255779" y="322327"/>
                    <a:pt x="1270979" y="314777"/>
                  </a:cubicBezTo>
                  <a:cubicBezTo>
                    <a:pt x="1398798" y="251515"/>
                    <a:pt x="1533702" y="224508"/>
                    <a:pt x="1675924" y="232125"/>
                  </a:cubicBezTo>
                  <a:cubicBezTo>
                    <a:pt x="1763432" y="236814"/>
                    <a:pt x="1847547" y="256371"/>
                    <a:pt x="1929135" y="287736"/>
                  </a:cubicBezTo>
                  <a:cubicBezTo>
                    <a:pt x="1931529" y="288667"/>
                    <a:pt x="1933891" y="289598"/>
                    <a:pt x="1936286" y="290530"/>
                  </a:cubicBezTo>
                  <a:cubicBezTo>
                    <a:pt x="1938148" y="292559"/>
                    <a:pt x="1940111" y="294188"/>
                    <a:pt x="1942905" y="291960"/>
                  </a:cubicBezTo>
                  <a:cubicBezTo>
                    <a:pt x="1941641" y="290530"/>
                    <a:pt x="1940344" y="289066"/>
                    <a:pt x="1939080" y="287636"/>
                  </a:cubicBezTo>
                  <a:cubicBezTo>
                    <a:pt x="1937051" y="286472"/>
                    <a:pt x="1934955" y="285308"/>
                    <a:pt x="1932860" y="284177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457">
              <a:extLst>
                <a:ext uri="{FF2B5EF4-FFF2-40B4-BE49-F238E27FC236}">
                  <a16:creationId xmlns:a16="http://schemas.microsoft.com/office/drawing/2014/main" id="{62F7A0B2-653B-498E-AF32-029EE506AC1F}"/>
                </a:ext>
              </a:extLst>
            </p:cNvPr>
            <p:cNvSpPr/>
            <p:nvPr/>
          </p:nvSpPr>
          <p:spPr>
            <a:xfrm>
              <a:off x="688904" y="1649534"/>
              <a:ext cx="1301178" cy="765539"/>
            </a:xfrm>
            <a:custGeom>
              <a:avLst/>
              <a:gdLst>
                <a:gd name="connsiteX0" fmla="*/ 0 w 1301178"/>
                <a:gd name="connsiteY0" fmla="*/ 529890 h 765539"/>
                <a:gd name="connsiteX1" fmla="*/ 83484 w 1301178"/>
                <a:gd name="connsiteY1" fmla="*/ 447437 h 765539"/>
                <a:gd name="connsiteX2" fmla="*/ 93029 w 1301178"/>
                <a:gd name="connsiteY2" fmla="*/ 424321 h 765539"/>
                <a:gd name="connsiteX3" fmla="*/ 93029 w 1301178"/>
                <a:gd name="connsiteY3" fmla="*/ 196787 h 765539"/>
                <a:gd name="connsiteX4" fmla="*/ 78661 w 1301178"/>
                <a:gd name="connsiteY4" fmla="*/ 185545 h 765539"/>
                <a:gd name="connsiteX5" fmla="*/ 5022 w 1301178"/>
                <a:gd name="connsiteY5" fmla="*/ 205301 h 765539"/>
                <a:gd name="connsiteX6" fmla="*/ 96655 w 1301178"/>
                <a:gd name="connsiteY6" fmla="*/ 121718 h 765539"/>
                <a:gd name="connsiteX7" fmla="*/ 109460 w 1301178"/>
                <a:gd name="connsiteY7" fmla="*/ 121119 h 765539"/>
                <a:gd name="connsiteX8" fmla="*/ 228133 w 1301178"/>
                <a:gd name="connsiteY8" fmla="*/ 197352 h 765539"/>
                <a:gd name="connsiteX9" fmla="*/ 236182 w 1301178"/>
                <a:gd name="connsiteY9" fmla="*/ 213849 h 765539"/>
                <a:gd name="connsiteX10" fmla="*/ 236049 w 1301178"/>
                <a:gd name="connsiteY10" fmla="*/ 290182 h 765539"/>
                <a:gd name="connsiteX11" fmla="*/ 248056 w 1301178"/>
                <a:gd name="connsiteY11" fmla="*/ 282432 h 765539"/>
                <a:gd name="connsiteX12" fmla="*/ 523951 w 1301178"/>
                <a:gd name="connsiteY12" fmla="*/ 6371 h 765539"/>
                <a:gd name="connsiteX13" fmla="*/ 544306 w 1301178"/>
                <a:gd name="connsiteY13" fmla="*/ 5972 h 765539"/>
                <a:gd name="connsiteX14" fmla="*/ 1299217 w 1301178"/>
                <a:gd name="connsiteY14" fmla="*/ 761315 h 765539"/>
                <a:gd name="connsiteX15" fmla="*/ 1301179 w 1301178"/>
                <a:gd name="connsiteY15" fmla="*/ 765539 h 765539"/>
                <a:gd name="connsiteX16" fmla="*/ 1207351 w 1301178"/>
                <a:gd name="connsiteY16" fmla="*/ 753765 h 765539"/>
                <a:gd name="connsiteX17" fmla="*/ 1086749 w 1301178"/>
                <a:gd name="connsiteY17" fmla="*/ 761149 h 765539"/>
                <a:gd name="connsiteX18" fmla="*/ 1059210 w 1301178"/>
                <a:gd name="connsiteY18" fmla="*/ 752634 h 765539"/>
                <a:gd name="connsiteX19" fmla="*/ 547665 w 1301178"/>
                <a:gd name="connsiteY19" fmla="*/ 240025 h 765539"/>
                <a:gd name="connsiteX20" fmla="*/ 521024 w 1301178"/>
                <a:gd name="connsiteY20" fmla="*/ 239759 h 765539"/>
                <a:gd name="connsiteX21" fmla="*/ 153896 w 1301178"/>
                <a:gd name="connsiteY21" fmla="*/ 607785 h 765539"/>
                <a:gd name="connsiteX22" fmla="*/ 132775 w 1301178"/>
                <a:gd name="connsiteY22" fmla="*/ 607885 h 765539"/>
                <a:gd name="connsiteX23" fmla="*/ 0 w 1301178"/>
                <a:gd name="connsiteY23" fmla="*/ 529890 h 76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1178" h="765539">
                  <a:moveTo>
                    <a:pt x="0" y="529890"/>
                  </a:moveTo>
                  <a:cubicBezTo>
                    <a:pt x="29269" y="500887"/>
                    <a:pt x="56077" y="473846"/>
                    <a:pt x="83484" y="447437"/>
                  </a:cubicBezTo>
                  <a:cubicBezTo>
                    <a:pt x="90468" y="440718"/>
                    <a:pt x="93096" y="433900"/>
                    <a:pt x="93029" y="424321"/>
                  </a:cubicBezTo>
                  <a:cubicBezTo>
                    <a:pt x="92663" y="348487"/>
                    <a:pt x="92630" y="272621"/>
                    <a:pt x="93029" y="196787"/>
                  </a:cubicBezTo>
                  <a:cubicBezTo>
                    <a:pt x="93096" y="185212"/>
                    <a:pt x="91832" y="180922"/>
                    <a:pt x="78661" y="185545"/>
                  </a:cubicBezTo>
                  <a:cubicBezTo>
                    <a:pt x="54880" y="193893"/>
                    <a:pt x="30367" y="200246"/>
                    <a:pt x="5022" y="205301"/>
                  </a:cubicBezTo>
                  <a:cubicBezTo>
                    <a:pt x="35589" y="177496"/>
                    <a:pt x="66288" y="149757"/>
                    <a:pt x="96655" y="121718"/>
                  </a:cubicBezTo>
                  <a:cubicBezTo>
                    <a:pt x="101378" y="117361"/>
                    <a:pt x="104571" y="117960"/>
                    <a:pt x="109460" y="121119"/>
                  </a:cubicBezTo>
                  <a:cubicBezTo>
                    <a:pt x="148907" y="146697"/>
                    <a:pt x="188420" y="172174"/>
                    <a:pt x="228133" y="197352"/>
                  </a:cubicBezTo>
                  <a:cubicBezTo>
                    <a:pt x="234718" y="201543"/>
                    <a:pt x="236282" y="206632"/>
                    <a:pt x="236182" y="213849"/>
                  </a:cubicBezTo>
                  <a:cubicBezTo>
                    <a:pt x="235849" y="239227"/>
                    <a:pt x="236049" y="264638"/>
                    <a:pt x="236049" y="290182"/>
                  </a:cubicBezTo>
                  <a:cubicBezTo>
                    <a:pt x="243034" y="291346"/>
                    <a:pt x="244929" y="285559"/>
                    <a:pt x="248056" y="282432"/>
                  </a:cubicBezTo>
                  <a:cubicBezTo>
                    <a:pt x="340187" y="190567"/>
                    <a:pt x="432252" y="98635"/>
                    <a:pt x="523951" y="6371"/>
                  </a:cubicBezTo>
                  <a:cubicBezTo>
                    <a:pt x="531833" y="-1578"/>
                    <a:pt x="535825" y="-2509"/>
                    <a:pt x="544306" y="5972"/>
                  </a:cubicBezTo>
                  <a:cubicBezTo>
                    <a:pt x="795754" y="257919"/>
                    <a:pt x="1047535" y="509567"/>
                    <a:pt x="1299217" y="761315"/>
                  </a:cubicBezTo>
                  <a:cubicBezTo>
                    <a:pt x="1299848" y="761947"/>
                    <a:pt x="1300048" y="763045"/>
                    <a:pt x="1301179" y="765539"/>
                  </a:cubicBezTo>
                  <a:cubicBezTo>
                    <a:pt x="1269415" y="760484"/>
                    <a:pt x="1238583" y="755595"/>
                    <a:pt x="1207351" y="753765"/>
                  </a:cubicBezTo>
                  <a:cubicBezTo>
                    <a:pt x="1166774" y="751370"/>
                    <a:pt x="1126595" y="753532"/>
                    <a:pt x="1086749" y="761149"/>
                  </a:cubicBezTo>
                  <a:cubicBezTo>
                    <a:pt x="1075374" y="763311"/>
                    <a:pt x="1067724" y="761182"/>
                    <a:pt x="1059210" y="752634"/>
                  </a:cubicBezTo>
                  <a:cubicBezTo>
                    <a:pt x="888850" y="581576"/>
                    <a:pt x="718025" y="411050"/>
                    <a:pt x="547665" y="240025"/>
                  </a:cubicBezTo>
                  <a:cubicBezTo>
                    <a:pt x="537255" y="229582"/>
                    <a:pt x="531900" y="228817"/>
                    <a:pt x="521024" y="239759"/>
                  </a:cubicBezTo>
                  <a:cubicBezTo>
                    <a:pt x="398925" y="362723"/>
                    <a:pt x="276161" y="485021"/>
                    <a:pt x="153896" y="607785"/>
                  </a:cubicBezTo>
                  <a:cubicBezTo>
                    <a:pt x="145680" y="616034"/>
                    <a:pt x="141822" y="618063"/>
                    <a:pt x="132775" y="607885"/>
                  </a:cubicBezTo>
                  <a:cubicBezTo>
                    <a:pt x="98052" y="568771"/>
                    <a:pt x="53449" y="545189"/>
                    <a:pt x="0" y="52989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58">
              <a:extLst>
                <a:ext uri="{FF2B5EF4-FFF2-40B4-BE49-F238E27FC236}">
                  <a16:creationId xmlns:a16="http://schemas.microsoft.com/office/drawing/2014/main" id="{EEAC37E3-7178-4633-B9DB-7CC532DEBF22}"/>
                </a:ext>
              </a:extLst>
            </p:cNvPr>
            <p:cNvSpPr/>
            <p:nvPr/>
          </p:nvSpPr>
          <p:spPr>
            <a:xfrm>
              <a:off x="130629" y="2245898"/>
              <a:ext cx="632878" cy="490869"/>
            </a:xfrm>
            <a:custGeom>
              <a:avLst/>
              <a:gdLst>
                <a:gd name="connsiteX0" fmla="*/ 0 w 632878"/>
                <a:gd name="connsiteY0" fmla="*/ 490770 h 490869"/>
                <a:gd name="connsiteX1" fmla="*/ 56709 w 632878"/>
                <a:gd name="connsiteY1" fmla="*/ 434926 h 490869"/>
                <a:gd name="connsiteX2" fmla="*/ 483040 w 632878"/>
                <a:gd name="connsiteY2" fmla="*/ 9193 h 490869"/>
                <a:gd name="connsiteX3" fmla="*/ 510547 w 632878"/>
                <a:gd name="connsiteY3" fmla="*/ 1110 h 490869"/>
                <a:gd name="connsiteX4" fmla="*/ 628322 w 632878"/>
                <a:gd name="connsiteY4" fmla="*/ 75980 h 490869"/>
                <a:gd name="connsiteX5" fmla="*/ 627124 w 632878"/>
                <a:gd name="connsiteY5" fmla="*/ 96468 h 490869"/>
                <a:gd name="connsiteX6" fmla="*/ 239076 w 632878"/>
                <a:gd name="connsiteY6" fmla="*/ 483020 h 490869"/>
                <a:gd name="connsiteX7" fmla="*/ 225306 w 632878"/>
                <a:gd name="connsiteY7" fmla="*/ 490870 h 490869"/>
                <a:gd name="connsiteX8" fmla="*/ 0 w 632878"/>
                <a:gd name="connsiteY8" fmla="*/ 490770 h 4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878" h="490869">
                  <a:moveTo>
                    <a:pt x="0" y="490770"/>
                  </a:moveTo>
                  <a:cubicBezTo>
                    <a:pt x="21287" y="469816"/>
                    <a:pt x="39114" y="452487"/>
                    <a:pt x="56709" y="434926"/>
                  </a:cubicBezTo>
                  <a:cubicBezTo>
                    <a:pt x="198897" y="293103"/>
                    <a:pt x="341118" y="151314"/>
                    <a:pt x="483040" y="9193"/>
                  </a:cubicBezTo>
                  <a:cubicBezTo>
                    <a:pt x="491389" y="811"/>
                    <a:pt x="498606" y="-1717"/>
                    <a:pt x="510547" y="1110"/>
                  </a:cubicBezTo>
                  <a:cubicBezTo>
                    <a:pt x="558708" y="12452"/>
                    <a:pt x="598254" y="36366"/>
                    <a:pt x="628322" y="75980"/>
                  </a:cubicBezTo>
                  <a:cubicBezTo>
                    <a:pt x="634375" y="83962"/>
                    <a:pt x="634807" y="88818"/>
                    <a:pt x="627124" y="96468"/>
                  </a:cubicBezTo>
                  <a:cubicBezTo>
                    <a:pt x="497575" y="225119"/>
                    <a:pt x="368392" y="354136"/>
                    <a:pt x="239076" y="483020"/>
                  </a:cubicBezTo>
                  <a:cubicBezTo>
                    <a:pt x="235251" y="486845"/>
                    <a:pt x="231891" y="490903"/>
                    <a:pt x="225306" y="490870"/>
                  </a:cubicBezTo>
                  <a:cubicBezTo>
                    <a:pt x="151933" y="490703"/>
                    <a:pt x="78528" y="490770"/>
                    <a:pt x="0" y="49077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59">
              <a:extLst>
                <a:ext uri="{FF2B5EF4-FFF2-40B4-BE49-F238E27FC236}">
                  <a16:creationId xmlns:a16="http://schemas.microsoft.com/office/drawing/2014/main" id="{FCA94CB7-63C9-4919-AE11-F52ECA7DE1D7}"/>
                </a:ext>
              </a:extLst>
            </p:cNvPr>
            <p:cNvSpPr/>
            <p:nvPr/>
          </p:nvSpPr>
          <p:spPr>
            <a:xfrm>
              <a:off x="244971" y="2190158"/>
              <a:ext cx="618427" cy="399099"/>
            </a:xfrm>
            <a:custGeom>
              <a:avLst/>
              <a:gdLst>
                <a:gd name="connsiteX0" fmla="*/ 4564 w 618427"/>
                <a:gd name="connsiteY0" fmla="*/ 399100 h 399099"/>
                <a:gd name="connsiteX1" fmla="*/ 25451 w 618427"/>
                <a:gd name="connsiteY1" fmla="*/ 218729 h 399099"/>
                <a:gd name="connsiteX2" fmla="*/ 396537 w 618427"/>
                <a:gd name="connsiteY2" fmla="*/ 2437 h 399099"/>
                <a:gd name="connsiteX3" fmla="*/ 607940 w 618427"/>
                <a:gd name="connsiteY3" fmla="*/ 163550 h 399099"/>
                <a:gd name="connsiteX4" fmla="*/ 546408 w 618427"/>
                <a:gd name="connsiteY4" fmla="*/ 362015 h 399099"/>
                <a:gd name="connsiteX5" fmla="*/ 457004 w 618427"/>
                <a:gd name="connsiteY5" fmla="*/ 390086 h 399099"/>
                <a:gd name="connsiteX6" fmla="*/ 465985 w 618427"/>
                <a:gd name="connsiteY6" fmla="*/ 384998 h 399099"/>
                <a:gd name="connsiteX7" fmla="*/ 558315 w 618427"/>
                <a:gd name="connsiteY7" fmla="*/ 170435 h 399099"/>
                <a:gd name="connsiteX8" fmla="*/ 375084 w 618427"/>
                <a:gd name="connsiteY8" fmla="*/ 32271 h 399099"/>
                <a:gd name="connsiteX9" fmla="*/ 74577 w 618427"/>
                <a:gd name="connsiteY9" fmla="*/ 271181 h 399099"/>
                <a:gd name="connsiteX10" fmla="*/ 71816 w 618427"/>
                <a:gd name="connsiteY10" fmla="*/ 295826 h 399099"/>
                <a:gd name="connsiteX11" fmla="*/ 42447 w 618427"/>
                <a:gd name="connsiteY11" fmla="*/ 361250 h 399099"/>
                <a:gd name="connsiteX12" fmla="*/ 4564 w 618427"/>
                <a:gd name="connsiteY12" fmla="*/ 399100 h 39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427" h="399099">
                  <a:moveTo>
                    <a:pt x="4564" y="399100"/>
                  </a:moveTo>
                  <a:cubicBezTo>
                    <a:pt x="-5581" y="334375"/>
                    <a:pt x="1104" y="275438"/>
                    <a:pt x="25451" y="218729"/>
                  </a:cubicBezTo>
                  <a:cubicBezTo>
                    <a:pt x="87083" y="75244"/>
                    <a:pt x="241743" y="-16355"/>
                    <a:pt x="396537" y="2437"/>
                  </a:cubicBezTo>
                  <a:cubicBezTo>
                    <a:pt x="497050" y="14643"/>
                    <a:pt x="574280" y="62405"/>
                    <a:pt x="607940" y="163550"/>
                  </a:cubicBezTo>
                  <a:cubicBezTo>
                    <a:pt x="634448" y="243175"/>
                    <a:pt x="609536" y="320639"/>
                    <a:pt x="546408" y="362015"/>
                  </a:cubicBezTo>
                  <a:cubicBezTo>
                    <a:pt x="520565" y="378944"/>
                    <a:pt x="492028" y="387725"/>
                    <a:pt x="457004" y="390086"/>
                  </a:cubicBezTo>
                  <a:cubicBezTo>
                    <a:pt x="462393" y="387027"/>
                    <a:pt x="464089" y="385763"/>
                    <a:pt x="465985" y="384998"/>
                  </a:cubicBezTo>
                  <a:cubicBezTo>
                    <a:pt x="556220" y="348511"/>
                    <a:pt x="594170" y="262001"/>
                    <a:pt x="558315" y="170435"/>
                  </a:cubicBezTo>
                  <a:cubicBezTo>
                    <a:pt x="525787" y="87350"/>
                    <a:pt x="462359" y="41451"/>
                    <a:pt x="375084" y="32271"/>
                  </a:cubicBezTo>
                  <a:cubicBezTo>
                    <a:pt x="222253" y="16173"/>
                    <a:pt x="95398" y="118416"/>
                    <a:pt x="74577" y="271181"/>
                  </a:cubicBezTo>
                  <a:cubicBezTo>
                    <a:pt x="73446" y="279396"/>
                    <a:pt x="70885" y="287811"/>
                    <a:pt x="71816" y="295826"/>
                  </a:cubicBezTo>
                  <a:cubicBezTo>
                    <a:pt x="75042" y="323798"/>
                    <a:pt x="63967" y="344187"/>
                    <a:pt x="42447" y="361250"/>
                  </a:cubicBezTo>
                  <a:cubicBezTo>
                    <a:pt x="29609" y="371427"/>
                    <a:pt x="18965" y="384499"/>
                    <a:pt x="4564" y="39910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60">
              <a:extLst>
                <a:ext uri="{FF2B5EF4-FFF2-40B4-BE49-F238E27FC236}">
                  <a16:creationId xmlns:a16="http://schemas.microsoft.com/office/drawing/2014/main" id="{8D1F2ACE-15EC-4084-9C79-84B11B125462}"/>
                </a:ext>
              </a:extLst>
            </p:cNvPr>
            <p:cNvSpPr/>
            <p:nvPr/>
          </p:nvSpPr>
          <p:spPr>
            <a:xfrm>
              <a:off x="928279" y="1918813"/>
              <a:ext cx="615150" cy="320014"/>
            </a:xfrm>
            <a:custGeom>
              <a:avLst/>
              <a:gdLst>
                <a:gd name="connsiteX0" fmla="*/ 0 w 615150"/>
                <a:gd name="connsiteY0" fmla="*/ 286753 h 320014"/>
                <a:gd name="connsiteX1" fmla="*/ 286605 w 615150"/>
                <a:gd name="connsiteY1" fmla="*/ 5104 h 320014"/>
                <a:gd name="connsiteX2" fmla="*/ 302237 w 615150"/>
                <a:gd name="connsiteY2" fmla="*/ 4272 h 320014"/>
                <a:gd name="connsiteX3" fmla="*/ 613188 w 615150"/>
                <a:gd name="connsiteY3" fmla="*/ 315656 h 320014"/>
                <a:gd name="connsiteX4" fmla="*/ 615151 w 615150"/>
                <a:gd name="connsiteY4" fmla="*/ 319913 h 320014"/>
                <a:gd name="connsiteX5" fmla="*/ 603875 w 615150"/>
                <a:gd name="connsiteY5" fmla="*/ 313660 h 320014"/>
                <a:gd name="connsiteX6" fmla="*/ 304998 w 615150"/>
                <a:gd name="connsiteY6" fmla="*/ 65504 h 320014"/>
                <a:gd name="connsiteX7" fmla="*/ 277724 w 615150"/>
                <a:gd name="connsiteY7" fmla="*/ 65405 h 320014"/>
                <a:gd name="connsiteX8" fmla="*/ 6719 w 615150"/>
                <a:gd name="connsiteY8" fmla="*/ 289879 h 320014"/>
                <a:gd name="connsiteX9" fmla="*/ 0 w 615150"/>
                <a:gd name="connsiteY9" fmla="*/ 286753 h 3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5150" h="320014">
                  <a:moveTo>
                    <a:pt x="0" y="286753"/>
                  </a:moveTo>
                  <a:cubicBezTo>
                    <a:pt x="95557" y="192892"/>
                    <a:pt x="191147" y="99064"/>
                    <a:pt x="286605" y="5104"/>
                  </a:cubicBezTo>
                  <a:cubicBezTo>
                    <a:pt x="292093" y="-318"/>
                    <a:pt x="295385" y="-2613"/>
                    <a:pt x="302237" y="4272"/>
                  </a:cubicBezTo>
                  <a:cubicBezTo>
                    <a:pt x="405710" y="108244"/>
                    <a:pt x="509516" y="211883"/>
                    <a:pt x="613188" y="315656"/>
                  </a:cubicBezTo>
                  <a:cubicBezTo>
                    <a:pt x="614153" y="316620"/>
                    <a:pt x="614419" y="318250"/>
                    <a:pt x="615151" y="319913"/>
                  </a:cubicBezTo>
                  <a:cubicBezTo>
                    <a:pt x="609230" y="320745"/>
                    <a:pt x="607002" y="316255"/>
                    <a:pt x="603875" y="313660"/>
                  </a:cubicBezTo>
                  <a:cubicBezTo>
                    <a:pt x="504127" y="231075"/>
                    <a:pt x="404346" y="148556"/>
                    <a:pt x="304998" y="65504"/>
                  </a:cubicBezTo>
                  <a:cubicBezTo>
                    <a:pt x="294587" y="56790"/>
                    <a:pt x="288700" y="56225"/>
                    <a:pt x="277724" y="65405"/>
                  </a:cubicBezTo>
                  <a:cubicBezTo>
                    <a:pt x="187788" y="140706"/>
                    <a:pt x="97154" y="215143"/>
                    <a:pt x="6719" y="289879"/>
                  </a:cubicBezTo>
                  <a:cubicBezTo>
                    <a:pt x="4091" y="289713"/>
                    <a:pt x="1530" y="289380"/>
                    <a:pt x="0" y="286753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61">
              <a:extLst>
                <a:ext uri="{FF2B5EF4-FFF2-40B4-BE49-F238E27FC236}">
                  <a16:creationId xmlns:a16="http://schemas.microsoft.com/office/drawing/2014/main" id="{356B9461-0C22-4005-A7AD-B04F8FB4A9B4}"/>
                </a:ext>
              </a:extLst>
            </p:cNvPr>
            <p:cNvSpPr/>
            <p:nvPr/>
          </p:nvSpPr>
          <p:spPr>
            <a:xfrm>
              <a:off x="1072861" y="2301886"/>
              <a:ext cx="121074" cy="122101"/>
            </a:xfrm>
            <a:custGeom>
              <a:avLst/>
              <a:gdLst>
                <a:gd name="connsiteX0" fmla="*/ 120968 w 121074"/>
                <a:gd name="connsiteY0" fmla="*/ 62631 h 122101"/>
                <a:gd name="connsiteX1" fmla="*/ 121068 w 121074"/>
                <a:gd name="connsiteY1" fmla="*/ 112389 h 122101"/>
                <a:gd name="connsiteX2" fmla="*/ 111589 w 121074"/>
                <a:gd name="connsiteY2" fmla="*/ 122101 h 122101"/>
                <a:gd name="connsiteX3" fmla="*/ 8781 w 121074"/>
                <a:gd name="connsiteY3" fmla="*/ 122067 h 122101"/>
                <a:gd name="connsiteX4" fmla="*/ 0 w 121074"/>
                <a:gd name="connsiteY4" fmla="*/ 113386 h 122101"/>
                <a:gd name="connsiteX5" fmla="*/ 0 w 121074"/>
                <a:gd name="connsiteY5" fmla="*/ 8916 h 122101"/>
                <a:gd name="connsiteX6" fmla="*/ 8582 w 121074"/>
                <a:gd name="connsiteY6" fmla="*/ 68 h 122101"/>
                <a:gd name="connsiteX7" fmla="*/ 111389 w 121074"/>
                <a:gd name="connsiteY7" fmla="*/ 2 h 122101"/>
                <a:gd name="connsiteX8" fmla="*/ 121068 w 121074"/>
                <a:gd name="connsiteY8" fmla="*/ 11244 h 122101"/>
                <a:gd name="connsiteX9" fmla="*/ 120968 w 121074"/>
                <a:gd name="connsiteY9" fmla="*/ 62631 h 1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074" h="122101">
                  <a:moveTo>
                    <a:pt x="120968" y="62631"/>
                  </a:moveTo>
                  <a:cubicBezTo>
                    <a:pt x="120968" y="79228"/>
                    <a:pt x="120769" y="95792"/>
                    <a:pt x="121068" y="112389"/>
                  </a:cubicBezTo>
                  <a:cubicBezTo>
                    <a:pt x="121201" y="119373"/>
                    <a:pt x="118906" y="122167"/>
                    <a:pt x="111589" y="122101"/>
                  </a:cubicBezTo>
                  <a:cubicBezTo>
                    <a:pt x="77331" y="121835"/>
                    <a:pt x="43039" y="121868"/>
                    <a:pt x="8781" y="122067"/>
                  </a:cubicBezTo>
                  <a:cubicBezTo>
                    <a:pt x="2295" y="122101"/>
                    <a:pt x="0" y="119673"/>
                    <a:pt x="0" y="113386"/>
                  </a:cubicBezTo>
                  <a:cubicBezTo>
                    <a:pt x="133" y="78563"/>
                    <a:pt x="133" y="43739"/>
                    <a:pt x="0" y="8916"/>
                  </a:cubicBezTo>
                  <a:cubicBezTo>
                    <a:pt x="-33" y="2762"/>
                    <a:pt x="1896" y="35"/>
                    <a:pt x="8582" y="68"/>
                  </a:cubicBezTo>
                  <a:cubicBezTo>
                    <a:pt x="42840" y="301"/>
                    <a:pt x="77131" y="401"/>
                    <a:pt x="111389" y="2"/>
                  </a:cubicBezTo>
                  <a:cubicBezTo>
                    <a:pt x="120203" y="-98"/>
                    <a:pt x="121168" y="4193"/>
                    <a:pt x="121068" y="11244"/>
                  </a:cubicBezTo>
                  <a:cubicBezTo>
                    <a:pt x="120802" y="28373"/>
                    <a:pt x="120968" y="45502"/>
                    <a:pt x="120968" y="62631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62">
              <a:extLst>
                <a:ext uri="{FF2B5EF4-FFF2-40B4-BE49-F238E27FC236}">
                  <a16:creationId xmlns:a16="http://schemas.microsoft.com/office/drawing/2014/main" id="{7E903EEA-D756-46C8-8BAD-5A18D6659807}"/>
                </a:ext>
              </a:extLst>
            </p:cNvPr>
            <p:cNvSpPr/>
            <p:nvPr/>
          </p:nvSpPr>
          <p:spPr>
            <a:xfrm>
              <a:off x="1246477" y="2301885"/>
              <a:ext cx="120954" cy="122208"/>
            </a:xfrm>
            <a:custGeom>
              <a:avLst/>
              <a:gdLst>
                <a:gd name="connsiteX0" fmla="*/ 120739 w 120954"/>
                <a:gd name="connsiteY0" fmla="*/ 61202 h 122208"/>
                <a:gd name="connsiteX1" fmla="*/ 120872 w 120954"/>
                <a:gd name="connsiteY1" fmla="*/ 109363 h 122208"/>
                <a:gd name="connsiteX2" fmla="*/ 109231 w 120954"/>
                <a:gd name="connsiteY2" fmla="*/ 122202 h 122208"/>
                <a:gd name="connsiteX3" fmla="*/ 11279 w 120954"/>
                <a:gd name="connsiteY3" fmla="*/ 122169 h 122208"/>
                <a:gd name="connsiteX4" fmla="*/ 4 w 120954"/>
                <a:gd name="connsiteY4" fmla="*/ 110760 h 122208"/>
                <a:gd name="connsiteX5" fmla="*/ 4 w 120954"/>
                <a:gd name="connsiteY5" fmla="*/ 11112 h 122208"/>
                <a:gd name="connsiteX6" fmla="*/ 11579 w 120954"/>
                <a:gd name="connsiteY6" fmla="*/ 3 h 122208"/>
                <a:gd name="connsiteX7" fmla="*/ 109564 w 120954"/>
                <a:gd name="connsiteY7" fmla="*/ 3 h 122208"/>
                <a:gd name="connsiteX8" fmla="*/ 120939 w 120954"/>
                <a:gd name="connsiteY8" fmla="*/ 11411 h 122208"/>
                <a:gd name="connsiteX9" fmla="*/ 120739 w 120954"/>
                <a:gd name="connsiteY9" fmla="*/ 61202 h 1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54" h="122208">
                  <a:moveTo>
                    <a:pt x="120739" y="61202"/>
                  </a:moveTo>
                  <a:cubicBezTo>
                    <a:pt x="120739" y="77267"/>
                    <a:pt x="120406" y="93332"/>
                    <a:pt x="120872" y="109363"/>
                  </a:cubicBezTo>
                  <a:cubicBezTo>
                    <a:pt x="121138" y="118011"/>
                    <a:pt x="119475" y="122401"/>
                    <a:pt x="109231" y="122202"/>
                  </a:cubicBezTo>
                  <a:cubicBezTo>
                    <a:pt x="76569" y="121603"/>
                    <a:pt x="43908" y="121703"/>
                    <a:pt x="11279" y="122169"/>
                  </a:cubicBezTo>
                  <a:cubicBezTo>
                    <a:pt x="2465" y="122302"/>
                    <a:pt x="-96" y="119308"/>
                    <a:pt x="4" y="110760"/>
                  </a:cubicBezTo>
                  <a:cubicBezTo>
                    <a:pt x="403" y="77533"/>
                    <a:pt x="436" y="44339"/>
                    <a:pt x="4" y="11112"/>
                  </a:cubicBezTo>
                  <a:cubicBezTo>
                    <a:pt x="-129" y="2165"/>
                    <a:pt x="3164" y="-97"/>
                    <a:pt x="11579" y="3"/>
                  </a:cubicBezTo>
                  <a:cubicBezTo>
                    <a:pt x="44240" y="402"/>
                    <a:pt x="76902" y="402"/>
                    <a:pt x="109564" y="3"/>
                  </a:cubicBezTo>
                  <a:cubicBezTo>
                    <a:pt x="118245" y="-97"/>
                    <a:pt x="121205" y="2730"/>
                    <a:pt x="120939" y="11411"/>
                  </a:cubicBezTo>
                  <a:cubicBezTo>
                    <a:pt x="120373" y="27975"/>
                    <a:pt x="120739" y="44605"/>
                    <a:pt x="120739" y="61202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463">
              <a:extLst>
                <a:ext uri="{FF2B5EF4-FFF2-40B4-BE49-F238E27FC236}">
                  <a16:creationId xmlns:a16="http://schemas.microsoft.com/office/drawing/2014/main" id="{68B4D3FA-D822-45DD-A5E0-5E6B84BA5B56}"/>
                </a:ext>
              </a:extLst>
            </p:cNvPr>
            <p:cNvSpPr/>
            <p:nvPr/>
          </p:nvSpPr>
          <p:spPr>
            <a:xfrm>
              <a:off x="1073538" y="2136550"/>
              <a:ext cx="120437" cy="121571"/>
            </a:xfrm>
            <a:custGeom>
              <a:avLst/>
              <a:gdLst>
                <a:gd name="connsiteX0" fmla="*/ 120291 w 120437"/>
                <a:gd name="connsiteY0" fmla="*/ 61566 h 121571"/>
                <a:gd name="connsiteX1" fmla="*/ 120425 w 120437"/>
                <a:gd name="connsiteY1" fmla="*/ 111257 h 121571"/>
                <a:gd name="connsiteX2" fmla="*/ 109914 w 120437"/>
                <a:gd name="connsiteY2" fmla="*/ 121534 h 121571"/>
                <a:gd name="connsiteX3" fmla="*/ 10532 w 120437"/>
                <a:gd name="connsiteY3" fmla="*/ 121567 h 121571"/>
                <a:gd name="connsiteX4" fmla="*/ 22 w 120437"/>
                <a:gd name="connsiteY4" fmla="*/ 109893 h 121571"/>
                <a:gd name="connsiteX5" fmla="*/ 111910 w 120437"/>
                <a:gd name="connsiteY5" fmla="*/ 1 h 121571"/>
                <a:gd name="connsiteX6" fmla="*/ 120325 w 120437"/>
                <a:gd name="connsiteY6" fmla="*/ 10178 h 121571"/>
                <a:gd name="connsiteX7" fmla="*/ 120291 w 120437"/>
                <a:gd name="connsiteY7" fmla="*/ 61566 h 12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37" h="121571">
                  <a:moveTo>
                    <a:pt x="120291" y="61566"/>
                  </a:moveTo>
                  <a:cubicBezTo>
                    <a:pt x="120291" y="78129"/>
                    <a:pt x="119959" y="94693"/>
                    <a:pt x="120425" y="111257"/>
                  </a:cubicBezTo>
                  <a:cubicBezTo>
                    <a:pt x="120657" y="119272"/>
                    <a:pt x="117697" y="121634"/>
                    <a:pt x="109914" y="121534"/>
                  </a:cubicBezTo>
                  <a:cubicBezTo>
                    <a:pt x="76787" y="121202"/>
                    <a:pt x="43660" y="121102"/>
                    <a:pt x="10532" y="121567"/>
                  </a:cubicBezTo>
                  <a:cubicBezTo>
                    <a:pt x="1286" y="121700"/>
                    <a:pt x="-211" y="118208"/>
                    <a:pt x="22" y="109893"/>
                  </a:cubicBezTo>
                  <a:cubicBezTo>
                    <a:pt x="1585" y="55512"/>
                    <a:pt x="57662" y="500"/>
                    <a:pt x="111910" y="1"/>
                  </a:cubicBezTo>
                  <a:cubicBezTo>
                    <a:pt x="120691" y="-66"/>
                    <a:pt x="120325" y="4391"/>
                    <a:pt x="120325" y="10178"/>
                  </a:cubicBezTo>
                  <a:cubicBezTo>
                    <a:pt x="120258" y="27341"/>
                    <a:pt x="120291" y="44437"/>
                    <a:pt x="120291" y="6156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64">
              <a:extLst>
                <a:ext uri="{FF2B5EF4-FFF2-40B4-BE49-F238E27FC236}">
                  <a16:creationId xmlns:a16="http://schemas.microsoft.com/office/drawing/2014/main" id="{2E6420A2-23DA-4C12-A058-3A2C7064E3A8}"/>
                </a:ext>
              </a:extLst>
            </p:cNvPr>
            <p:cNvSpPr/>
            <p:nvPr/>
          </p:nvSpPr>
          <p:spPr>
            <a:xfrm>
              <a:off x="1246291" y="2136759"/>
              <a:ext cx="120571" cy="121636"/>
            </a:xfrm>
            <a:custGeom>
              <a:avLst/>
              <a:gdLst>
                <a:gd name="connsiteX0" fmla="*/ 356 w 120571"/>
                <a:gd name="connsiteY0" fmla="*/ 60026 h 121636"/>
                <a:gd name="connsiteX1" fmla="*/ 256 w 120571"/>
                <a:gd name="connsiteY1" fmla="*/ 8705 h 121636"/>
                <a:gd name="connsiteX2" fmla="*/ 10068 w 120571"/>
                <a:gd name="connsiteY2" fmla="*/ 57 h 121636"/>
                <a:gd name="connsiteX3" fmla="*/ 120193 w 120571"/>
                <a:gd name="connsiteY3" fmla="*/ 104462 h 121636"/>
                <a:gd name="connsiteX4" fmla="*/ 105392 w 120571"/>
                <a:gd name="connsiteY4" fmla="*/ 121591 h 121636"/>
                <a:gd name="connsiteX5" fmla="*/ 16022 w 120571"/>
                <a:gd name="connsiteY5" fmla="*/ 121557 h 121636"/>
                <a:gd name="connsiteX6" fmla="*/ 123 w 120571"/>
                <a:gd name="connsiteY6" fmla="*/ 104728 h 121636"/>
                <a:gd name="connsiteX7" fmla="*/ 356 w 120571"/>
                <a:gd name="connsiteY7" fmla="*/ 60026 h 12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71" h="121636">
                  <a:moveTo>
                    <a:pt x="356" y="60026"/>
                  </a:moveTo>
                  <a:cubicBezTo>
                    <a:pt x="356" y="42930"/>
                    <a:pt x="589" y="25801"/>
                    <a:pt x="256" y="8705"/>
                  </a:cubicBezTo>
                  <a:cubicBezTo>
                    <a:pt x="90" y="1221"/>
                    <a:pt x="2917" y="-342"/>
                    <a:pt x="10068" y="57"/>
                  </a:cubicBezTo>
                  <a:cubicBezTo>
                    <a:pt x="64050" y="3017"/>
                    <a:pt x="114140" y="50513"/>
                    <a:pt x="120193" y="104462"/>
                  </a:cubicBezTo>
                  <a:cubicBezTo>
                    <a:pt x="121524" y="116369"/>
                    <a:pt x="119960" y="122223"/>
                    <a:pt x="105392" y="121591"/>
                  </a:cubicBezTo>
                  <a:cubicBezTo>
                    <a:pt x="75658" y="120327"/>
                    <a:pt x="45757" y="120393"/>
                    <a:pt x="16022" y="121557"/>
                  </a:cubicBezTo>
                  <a:cubicBezTo>
                    <a:pt x="2152" y="122090"/>
                    <a:pt x="-675" y="117034"/>
                    <a:pt x="123" y="104728"/>
                  </a:cubicBezTo>
                  <a:cubicBezTo>
                    <a:pt x="1055" y="89860"/>
                    <a:pt x="356" y="74926"/>
                    <a:pt x="356" y="6002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텍스트 개체 틀 32">
            <a:extLst>
              <a:ext uri="{FF2B5EF4-FFF2-40B4-BE49-F238E27FC236}">
                <a16:creationId xmlns:a16="http://schemas.microsoft.com/office/drawing/2014/main" id="{004704C9-E1EE-4D1B-8FF9-4CA411245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ECE4AD99-851C-4970-BF02-E2EA2BA2D5B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65">
            <a:extLst>
              <a:ext uri="{FF2B5EF4-FFF2-40B4-BE49-F238E27FC236}">
                <a16:creationId xmlns:a16="http://schemas.microsoft.com/office/drawing/2014/main" id="{03F56F0F-E067-4F63-8C91-CFCA9BBC37CA}"/>
              </a:ext>
            </a:extLst>
          </p:cNvPr>
          <p:cNvGrpSpPr/>
          <p:nvPr/>
        </p:nvGrpSpPr>
        <p:grpSpPr>
          <a:xfrm>
            <a:off x="3529205" y="5596285"/>
            <a:ext cx="5148070" cy="708219"/>
            <a:chOff x="910640" y="3141174"/>
            <a:chExt cx="1527408" cy="11225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722494-114F-45D5-9B7D-42EFA2B86835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261868-8323-4952-8E15-93A42BF22B46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731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</a:p>
          </p:txBody>
        </p:sp>
      </p:grpSp>
      <p:cxnSp>
        <p:nvCxnSpPr>
          <p:cNvPr id="7" name="Straight Arrow Connector 88">
            <a:extLst>
              <a:ext uri="{FF2B5EF4-FFF2-40B4-BE49-F238E27FC236}">
                <a16:creationId xmlns:a16="http://schemas.microsoft.com/office/drawing/2014/main" id="{5796A704-EC66-4406-B393-946AB579513C}"/>
              </a:ext>
            </a:extLst>
          </p:cNvPr>
          <p:cNvCxnSpPr/>
          <p:nvPr/>
        </p:nvCxnSpPr>
        <p:spPr>
          <a:xfrm flipH="1">
            <a:off x="6100378" y="3510801"/>
            <a:ext cx="10700" cy="10004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62">
            <a:extLst>
              <a:ext uri="{FF2B5EF4-FFF2-40B4-BE49-F238E27FC236}">
                <a16:creationId xmlns:a16="http://schemas.microsoft.com/office/drawing/2014/main" id="{A0F880E6-87EA-4E83-80A5-63BD7117AF8E}"/>
              </a:ext>
            </a:extLst>
          </p:cNvPr>
          <p:cNvGrpSpPr/>
          <p:nvPr/>
        </p:nvGrpSpPr>
        <p:grpSpPr>
          <a:xfrm>
            <a:off x="8265967" y="2213985"/>
            <a:ext cx="3200137" cy="892885"/>
            <a:chOff x="910640" y="3141174"/>
            <a:chExt cx="1527408" cy="14152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57221B-11ED-4E32-A9BB-6C136BB2FE4C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09865E-B71C-44A0-A015-E87583A0A3C7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1AA2C735-DA46-4381-9BD4-E3EF234361F0}"/>
              </a:ext>
            </a:extLst>
          </p:cNvPr>
          <p:cNvGrpSpPr/>
          <p:nvPr/>
        </p:nvGrpSpPr>
        <p:grpSpPr>
          <a:xfrm>
            <a:off x="7977935" y="3773972"/>
            <a:ext cx="3200137" cy="892885"/>
            <a:chOff x="910640" y="3141174"/>
            <a:chExt cx="1527408" cy="141522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EEA70E-F54D-4B9C-B2E7-16772171C46B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6B870C-0F33-43BC-92B2-E0CB81AD7DF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</a:p>
          </p:txBody>
        </p:sp>
      </p:grpSp>
      <p:grpSp>
        <p:nvGrpSpPr>
          <p:cNvPr id="14" name="Group 68">
            <a:extLst>
              <a:ext uri="{FF2B5EF4-FFF2-40B4-BE49-F238E27FC236}">
                <a16:creationId xmlns:a16="http://schemas.microsoft.com/office/drawing/2014/main" id="{62648829-573D-4C8F-8016-3C09E8E4EB9B}"/>
              </a:ext>
            </a:extLst>
          </p:cNvPr>
          <p:cNvGrpSpPr/>
          <p:nvPr/>
        </p:nvGrpSpPr>
        <p:grpSpPr>
          <a:xfrm>
            <a:off x="817360" y="2213984"/>
            <a:ext cx="3200136" cy="892886"/>
            <a:chOff x="910640" y="3141172"/>
            <a:chExt cx="1527408" cy="141522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0F076B-6E0C-469E-8FE5-8ECE459EDCD6}"/>
                </a:ext>
              </a:extLst>
            </p:cNvPr>
            <p:cNvSpPr txBox="1"/>
            <p:nvPr/>
          </p:nvSpPr>
          <p:spPr>
            <a:xfrm>
              <a:off x="910640" y="3141172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677F9F-89F9-4C56-937E-0BA8B248E6D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71">
            <a:extLst>
              <a:ext uri="{FF2B5EF4-FFF2-40B4-BE49-F238E27FC236}">
                <a16:creationId xmlns:a16="http://schemas.microsoft.com/office/drawing/2014/main" id="{6270704B-AC3B-4960-82B4-59C94BF117BB}"/>
              </a:ext>
            </a:extLst>
          </p:cNvPr>
          <p:cNvGrpSpPr/>
          <p:nvPr/>
        </p:nvGrpSpPr>
        <p:grpSpPr>
          <a:xfrm>
            <a:off x="1033384" y="3773971"/>
            <a:ext cx="3200136" cy="892886"/>
            <a:chOff x="910640" y="3141172"/>
            <a:chExt cx="1527408" cy="14152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8FB13D-7211-4474-B489-7C33997C0B02}"/>
                </a:ext>
              </a:extLst>
            </p:cNvPr>
            <p:cNvSpPr txBox="1"/>
            <p:nvPr/>
          </p:nvSpPr>
          <p:spPr>
            <a:xfrm>
              <a:off x="910640" y="3141172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4A8037-E7E4-4E70-87A2-DB25D334B66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57">
            <a:extLst>
              <a:ext uri="{FF2B5EF4-FFF2-40B4-BE49-F238E27FC236}">
                <a16:creationId xmlns:a16="http://schemas.microsoft.com/office/drawing/2014/main" id="{A748FD2B-6CDB-4F99-859C-304A0F34614B}"/>
              </a:ext>
            </a:extLst>
          </p:cNvPr>
          <p:cNvSpPr/>
          <p:nvPr/>
        </p:nvSpPr>
        <p:spPr>
          <a:xfrm>
            <a:off x="7086595" y="2124747"/>
            <a:ext cx="1071361" cy="1071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58">
            <a:extLst>
              <a:ext uri="{FF2B5EF4-FFF2-40B4-BE49-F238E27FC236}">
                <a16:creationId xmlns:a16="http://schemas.microsoft.com/office/drawing/2014/main" id="{81CC70F5-BC8A-4DE2-B8E9-889FD87FD538}"/>
              </a:ext>
            </a:extLst>
          </p:cNvPr>
          <p:cNvSpPr/>
          <p:nvPr/>
        </p:nvSpPr>
        <p:spPr>
          <a:xfrm>
            <a:off x="4053500" y="2124747"/>
            <a:ext cx="1071361" cy="10713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Oval 59">
            <a:extLst>
              <a:ext uri="{FF2B5EF4-FFF2-40B4-BE49-F238E27FC236}">
                <a16:creationId xmlns:a16="http://schemas.microsoft.com/office/drawing/2014/main" id="{DF468B4C-6171-4C12-ABE0-B0EBCC8A534C}"/>
              </a:ext>
            </a:extLst>
          </p:cNvPr>
          <p:cNvSpPr/>
          <p:nvPr/>
        </p:nvSpPr>
        <p:spPr>
          <a:xfrm>
            <a:off x="6985775" y="3773407"/>
            <a:ext cx="894015" cy="8940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60">
            <a:extLst>
              <a:ext uri="{FF2B5EF4-FFF2-40B4-BE49-F238E27FC236}">
                <a16:creationId xmlns:a16="http://schemas.microsoft.com/office/drawing/2014/main" id="{A9072522-9804-4270-A556-D33D79C20456}"/>
              </a:ext>
            </a:extLst>
          </p:cNvPr>
          <p:cNvSpPr/>
          <p:nvPr/>
        </p:nvSpPr>
        <p:spPr>
          <a:xfrm>
            <a:off x="4283077" y="3773407"/>
            <a:ext cx="894015" cy="89401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61">
            <a:extLst>
              <a:ext uri="{FF2B5EF4-FFF2-40B4-BE49-F238E27FC236}">
                <a16:creationId xmlns:a16="http://schemas.microsoft.com/office/drawing/2014/main" id="{363DF4D5-864D-4878-A314-50526656FF69}"/>
              </a:ext>
            </a:extLst>
          </p:cNvPr>
          <p:cNvSpPr/>
          <p:nvPr/>
        </p:nvSpPr>
        <p:spPr>
          <a:xfrm>
            <a:off x="5679755" y="4573572"/>
            <a:ext cx="841784" cy="8417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Straight Arrow Connector 77">
            <a:extLst>
              <a:ext uri="{FF2B5EF4-FFF2-40B4-BE49-F238E27FC236}">
                <a16:creationId xmlns:a16="http://schemas.microsoft.com/office/drawing/2014/main" id="{02C1475D-9C32-4146-86D2-3BAD97C52DC6}"/>
              </a:ext>
            </a:extLst>
          </p:cNvPr>
          <p:cNvCxnSpPr>
            <a:cxnSpLocks/>
          </p:cNvCxnSpPr>
          <p:nvPr/>
        </p:nvCxnSpPr>
        <p:spPr>
          <a:xfrm flipH="1" flipV="1">
            <a:off x="5163124" y="2943053"/>
            <a:ext cx="913439" cy="52815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78">
            <a:extLst>
              <a:ext uri="{FF2B5EF4-FFF2-40B4-BE49-F238E27FC236}">
                <a16:creationId xmlns:a16="http://schemas.microsoft.com/office/drawing/2014/main" id="{57E11B19-DC96-4879-8151-49D4852E8D61}"/>
              </a:ext>
            </a:extLst>
          </p:cNvPr>
          <p:cNvCxnSpPr>
            <a:cxnSpLocks/>
          </p:cNvCxnSpPr>
          <p:nvPr/>
        </p:nvCxnSpPr>
        <p:spPr>
          <a:xfrm flipV="1">
            <a:off x="6096000" y="2943053"/>
            <a:ext cx="990595" cy="52815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79">
            <a:extLst>
              <a:ext uri="{FF2B5EF4-FFF2-40B4-BE49-F238E27FC236}">
                <a16:creationId xmlns:a16="http://schemas.microsoft.com/office/drawing/2014/main" id="{39075AD1-AB48-492A-AF8F-D8957F56517C}"/>
              </a:ext>
            </a:extLst>
          </p:cNvPr>
          <p:cNvCxnSpPr/>
          <p:nvPr/>
        </p:nvCxnSpPr>
        <p:spPr>
          <a:xfrm>
            <a:off x="6076563" y="3471209"/>
            <a:ext cx="863065" cy="5845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80">
            <a:extLst>
              <a:ext uri="{FF2B5EF4-FFF2-40B4-BE49-F238E27FC236}">
                <a16:creationId xmlns:a16="http://schemas.microsoft.com/office/drawing/2014/main" id="{E9D5BB08-5A7A-40E0-82EB-AC63430C95EA}"/>
              </a:ext>
            </a:extLst>
          </p:cNvPr>
          <p:cNvCxnSpPr/>
          <p:nvPr/>
        </p:nvCxnSpPr>
        <p:spPr>
          <a:xfrm flipH="1">
            <a:off x="5239031" y="3471208"/>
            <a:ext cx="896862" cy="53389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A3233BBE-3C8E-4D26-BA79-AA7C7AD75612}"/>
              </a:ext>
            </a:extLst>
          </p:cNvPr>
          <p:cNvSpPr/>
          <p:nvPr/>
        </p:nvSpPr>
        <p:spPr>
          <a:xfrm>
            <a:off x="4383012" y="2500799"/>
            <a:ext cx="383353" cy="28111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45634675-2552-4D9D-91EC-3A343415EA7B}"/>
              </a:ext>
            </a:extLst>
          </p:cNvPr>
          <p:cNvSpPr/>
          <p:nvPr/>
        </p:nvSpPr>
        <p:spPr>
          <a:xfrm>
            <a:off x="4545615" y="4067713"/>
            <a:ext cx="368937" cy="3750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Teardrop 1">
            <a:extLst>
              <a:ext uri="{FF2B5EF4-FFF2-40B4-BE49-F238E27FC236}">
                <a16:creationId xmlns:a16="http://schemas.microsoft.com/office/drawing/2014/main" id="{9C73206A-C113-4365-B679-9ACCBF3E3E60}"/>
              </a:ext>
            </a:extLst>
          </p:cNvPr>
          <p:cNvSpPr/>
          <p:nvPr/>
        </p:nvSpPr>
        <p:spPr>
          <a:xfrm rot="18805991">
            <a:off x="5899723" y="4795635"/>
            <a:ext cx="401849" cy="39765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34145DCF-4809-4FA7-B782-EE7455A362B0}"/>
              </a:ext>
            </a:extLst>
          </p:cNvPr>
          <p:cNvSpPr/>
          <p:nvPr/>
        </p:nvSpPr>
        <p:spPr>
          <a:xfrm>
            <a:off x="7413997" y="2478232"/>
            <a:ext cx="398724" cy="306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1FE402EC-0A7C-4418-9488-B5CF5D16BD3E}"/>
              </a:ext>
            </a:extLst>
          </p:cNvPr>
          <p:cNvSpPr/>
          <p:nvPr/>
        </p:nvSpPr>
        <p:spPr>
          <a:xfrm>
            <a:off x="7272081" y="4051393"/>
            <a:ext cx="375525" cy="3240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57">
            <a:extLst>
              <a:ext uri="{FF2B5EF4-FFF2-40B4-BE49-F238E27FC236}">
                <a16:creationId xmlns:a16="http://schemas.microsoft.com/office/drawing/2014/main" id="{6FF38D22-2B1E-4349-94A5-C4DA2C929ADF}"/>
              </a:ext>
            </a:extLst>
          </p:cNvPr>
          <p:cNvSpPr/>
          <p:nvPr/>
        </p:nvSpPr>
        <p:spPr>
          <a:xfrm>
            <a:off x="5682046" y="3139538"/>
            <a:ext cx="785377" cy="7853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0224A42F-D32B-4A3D-B193-C92B836D23BF}"/>
              </a:ext>
            </a:extLst>
          </p:cNvPr>
          <p:cNvSpPr/>
          <p:nvPr/>
        </p:nvSpPr>
        <p:spPr>
          <a:xfrm>
            <a:off x="5808134" y="3383474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8C87117E-943A-4668-8661-62DC8E455184}"/>
              </a:ext>
            </a:extLst>
          </p:cNvPr>
          <p:cNvSpPr/>
          <p:nvPr/>
        </p:nvSpPr>
        <p:spPr>
          <a:xfrm flipH="1">
            <a:off x="5656671" y="1647883"/>
            <a:ext cx="878658" cy="1411471"/>
          </a:xfrm>
          <a:custGeom>
            <a:avLst/>
            <a:gdLst>
              <a:gd name="connsiteX0" fmla="*/ 1419408 w 2841110"/>
              <a:gd name="connsiteY0" fmla="*/ 902904 h 4563943"/>
              <a:gd name="connsiteX1" fmla="*/ 1365223 w 2841110"/>
              <a:gd name="connsiteY1" fmla="*/ 927032 h 4563943"/>
              <a:gd name="connsiteX2" fmla="*/ 1252353 w 2841110"/>
              <a:gd name="connsiteY2" fmla="*/ 1008276 h 4563943"/>
              <a:gd name="connsiteX3" fmla="*/ 1227271 w 2841110"/>
              <a:gd name="connsiteY3" fmla="*/ 997371 h 4563943"/>
              <a:gd name="connsiteX4" fmla="*/ 1178197 w 2841110"/>
              <a:gd name="connsiteY4" fmla="*/ 949933 h 4563943"/>
              <a:gd name="connsiteX5" fmla="*/ 1129124 w 2841110"/>
              <a:gd name="connsiteY5" fmla="*/ 949933 h 4563943"/>
              <a:gd name="connsiteX6" fmla="*/ 1092046 w 2841110"/>
              <a:gd name="connsiteY6" fmla="*/ 987011 h 4563943"/>
              <a:gd name="connsiteX7" fmla="*/ 1092591 w 2841110"/>
              <a:gd name="connsiteY7" fmla="*/ 1087885 h 4563943"/>
              <a:gd name="connsiteX8" fmla="*/ 1062056 w 2841110"/>
              <a:gd name="connsiteY8" fmla="*/ 1145682 h 4563943"/>
              <a:gd name="connsiteX9" fmla="*/ 906656 w 2841110"/>
              <a:gd name="connsiteY9" fmla="*/ 1256371 h 4563943"/>
              <a:gd name="connsiteX10" fmla="*/ 873941 w 2841110"/>
              <a:gd name="connsiteY10" fmla="*/ 1300537 h 4563943"/>
              <a:gd name="connsiteX11" fmla="*/ 896842 w 2841110"/>
              <a:gd name="connsiteY11" fmla="*/ 1349610 h 4563943"/>
              <a:gd name="connsiteX12" fmla="*/ 966635 w 2841110"/>
              <a:gd name="connsiteY12" fmla="*/ 1349610 h 4563943"/>
              <a:gd name="connsiteX13" fmla="*/ 1059875 w 2841110"/>
              <a:gd name="connsiteY13" fmla="*/ 1283634 h 4563943"/>
              <a:gd name="connsiteX14" fmla="*/ 1087138 w 2841110"/>
              <a:gd name="connsiteY14" fmla="*/ 1268912 h 4563943"/>
              <a:gd name="connsiteX15" fmla="*/ 1092046 w 2841110"/>
              <a:gd name="connsiteY15" fmla="*/ 1298900 h 4563943"/>
              <a:gd name="connsiteX16" fmla="*/ 1092046 w 2841110"/>
              <a:gd name="connsiteY16" fmla="*/ 1496286 h 4563943"/>
              <a:gd name="connsiteX17" fmla="*/ 1092046 w 2841110"/>
              <a:gd name="connsiteY17" fmla="*/ 1695307 h 4563943"/>
              <a:gd name="connsiteX18" fmla="*/ 1142210 w 2841110"/>
              <a:gd name="connsiteY18" fmla="*/ 1747652 h 4563943"/>
              <a:gd name="connsiteX19" fmla="*/ 1294884 w 2841110"/>
              <a:gd name="connsiteY19" fmla="*/ 1748197 h 4563943"/>
              <a:gd name="connsiteX20" fmla="*/ 1321602 w 2841110"/>
              <a:gd name="connsiteY20" fmla="*/ 1720934 h 4563943"/>
              <a:gd name="connsiteX21" fmla="*/ 1321056 w 2841110"/>
              <a:gd name="connsiteY21" fmla="*/ 1584618 h 4563943"/>
              <a:gd name="connsiteX22" fmla="*/ 1353772 w 2841110"/>
              <a:gd name="connsiteY22" fmla="*/ 1550267 h 4563943"/>
              <a:gd name="connsiteX23" fmla="*/ 1484635 w 2841110"/>
              <a:gd name="connsiteY23" fmla="*/ 1550267 h 4563943"/>
              <a:gd name="connsiteX24" fmla="*/ 1517350 w 2841110"/>
              <a:gd name="connsiteY24" fmla="*/ 1584618 h 4563943"/>
              <a:gd name="connsiteX25" fmla="*/ 1516805 w 2841110"/>
              <a:gd name="connsiteY25" fmla="*/ 1720934 h 4563943"/>
              <a:gd name="connsiteX26" fmla="*/ 1544069 w 2841110"/>
              <a:gd name="connsiteY26" fmla="*/ 1747652 h 4563943"/>
              <a:gd name="connsiteX27" fmla="*/ 1694016 w 2841110"/>
              <a:gd name="connsiteY27" fmla="*/ 1747107 h 4563943"/>
              <a:gd name="connsiteX28" fmla="*/ 1746361 w 2841110"/>
              <a:gd name="connsiteY28" fmla="*/ 1694216 h 4563943"/>
              <a:gd name="connsiteX29" fmla="*/ 1746906 w 2841110"/>
              <a:gd name="connsiteY29" fmla="*/ 1293448 h 4563943"/>
              <a:gd name="connsiteX30" fmla="*/ 1752359 w 2841110"/>
              <a:gd name="connsiteY30" fmla="*/ 1268912 h 4563943"/>
              <a:gd name="connsiteX31" fmla="*/ 1773079 w 2841110"/>
              <a:gd name="connsiteY31" fmla="*/ 1279816 h 4563943"/>
              <a:gd name="connsiteX32" fmla="*/ 1863593 w 2841110"/>
              <a:gd name="connsiteY32" fmla="*/ 1345248 h 4563943"/>
              <a:gd name="connsiteX33" fmla="*/ 1912121 w 2841110"/>
              <a:gd name="connsiteY33" fmla="*/ 1359970 h 4563943"/>
              <a:gd name="connsiteX34" fmla="*/ 1963376 w 2841110"/>
              <a:gd name="connsiteY34" fmla="*/ 1321802 h 4563943"/>
              <a:gd name="connsiteX35" fmla="*/ 1942110 w 2841110"/>
              <a:gd name="connsiteY35" fmla="*/ 1264549 h 4563943"/>
              <a:gd name="connsiteX36" fmla="*/ 1769808 w 2841110"/>
              <a:gd name="connsiteY36" fmla="*/ 1140230 h 4563943"/>
              <a:gd name="connsiteX37" fmla="*/ 1473184 w 2841110"/>
              <a:gd name="connsiteY37" fmla="*/ 927032 h 4563943"/>
              <a:gd name="connsiteX38" fmla="*/ 1419408 w 2841110"/>
              <a:gd name="connsiteY38" fmla="*/ 902904 h 4563943"/>
              <a:gd name="connsiteX39" fmla="*/ 1420556 w 2841110"/>
              <a:gd name="connsiteY39" fmla="*/ 575892 h 4563943"/>
              <a:gd name="connsiteX40" fmla="*/ 2246560 w 2841110"/>
              <a:gd name="connsiteY40" fmla="*/ 1401898 h 4563943"/>
              <a:gd name="connsiteX41" fmla="*/ 1420556 w 2841110"/>
              <a:gd name="connsiteY41" fmla="*/ 2227902 h 4563943"/>
              <a:gd name="connsiteX42" fmla="*/ 594551 w 2841110"/>
              <a:gd name="connsiteY42" fmla="*/ 1401898 h 4563943"/>
              <a:gd name="connsiteX43" fmla="*/ 1420556 w 2841110"/>
              <a:gd name="connsiteY43" fmla="*/ 575892 h 4563943"/>
              <a:gd name="connsiteX44" fmla="*/ 1420555 w 2841110"/>
              <a:gd name="connsiteY44" fmla="*/ 0 h 4563943"/>
              <a:gd name="connsiteX45" fmla="*/ 7335 w 2841110"/>
              <a:gd name="connsiteY45" fmla="*/ 1275312 h 4563943"/>
              <a:gd name="connsiteX46" fmla="*/ 207 w 2841110"/>
              <a:gd name="connsiteY46" fmla="*/ 1416458 h 4563943"/>
              <a:gd name="connsiteX47" fmla="*/ 2 w 2841110"/>
              <a:gd name="connsiteY47" fmla="*/ 1416458 h 4563943"/>
              <a:gd name="connsiteX48" fmla="*/ 164 w 2841110"/>
              <a:gd name="connsiteY48" fmla="*/ 1417315 h 4563943"/>
              <a:gd name="connsiteX49" fmla="*/ 0 w 2841110"/>
              <a:gd name="connsiteY49" fmla="*/ 1420555 h 4563943"/>
              <a:gd name="connsiteX50" fmla="*/ 140082 w 2841110"/>
              <a:gd name="connsiteY50" fmla="*/ 2036425 h 4563943"/>
              <a:gd name="connsiteX51" fmla="*/ 140234 w 2841110"/>
              <a:gd name="connsiteY51" fmla="*/ 2036713 h 4563943"/>
              <a:gd name="connsiteX52" fmla="*/ 142930 w 2841110"/>
              <a:gd name="connsiteY52" fmla="*/ 2043411 h 4563943"/>
              <a:gd name="connsiteX53" fmla="*/ 312985 w 2841110"/>
              <a:gd name="connsiteY53" fmla="*/ 2360917 h 4563943"/>
              <a:gd name="connsiteX54" fmla="*/ 631783 w 2841110"/>
              <a:gd name="connsiteY54" fmla="*/ 2865375 h 4563943"/>
              <a:gd name="connsiteX55" fmla="*/ 750717 w 2841110"/>
              <a:gd name="connsiteY55" fmla="*/ 3069216 h 4563943"/>
              <a:gd name="connsiteX56" fmla="*/ 890795 w 2841110"/>
              <a:gd name="connsiteY56" fmla="*/ 3343863 h 4563943"/>
              <a:gd name="connsiteX57" fmla="*/ 1418799 w 2841110"/>
              <a:gd name="connsiteY57" fmla="*/ 4563943 h 4563943"/>
              <a:gd name="connsiteX58" fmla="*/ 1419677 w 2841110"/>
              <a:gd name="connsiteY58" fmla="*/ 4561427 h 4563943"/>
              <a:gd name="connsiteX59" fmla="*/ 1420556 w 2841110"/>
              <a:gd name="connsiteY59" fmla="*/ 4563943 h 4563943"/>
              <a:gd name="connsiteX60" fmla="*/ 2529959 w 2841110"/>
              <a:gd name="connsiteY60" fmla="*/ 2350632 h 4563943"/>
              <a:gd name="connsiteX61" fmla="*/ 2841109 w 2841110"/>
              <a:gd name="connsiteY61" fmla="*/ 1420555 h 4563943"/>
              <a:gd name="connsiteX62" fmla="*/ 2840951 w 2841110"/>
              <a:gd name="connsiteY62" fmla="*/ 1417421 h 4563943"/>
              <a:gd name="connsiteX63" fmla="*/ 2841110 w 2841110"/>
              <a:gd name="connsiteY63" fmla="*/ 1416458 h 4563943"/>
              <a:gd name="connsiteX64" fmla="*/ 2840902 w 2841110"/>
              <a:gd name="connsiteY64" fmla="*/ 1416458 h 4563943"/>
              <a:gd name="connsiteX65" fmla="*/ 2833775 w 2841110"/>
              <a:gd name="connsiteY65" fmla="*/ 1275312 h 4563943"/>
              <a:gd name="connsiteX66" fmla="*/ 1420555 w 2841110"/>
              <a:gd name="connsiteY66" fmla="*/ 0 h 456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841110" h="4563943">
                <a:moveTo>
                  <a:pt x="1419408" y="902904"/>
                </a:moveTo>
                <a:cubicBezTo>
                  <a:pt x="1403800" y="902904"/>
                  <a:pt x="1388124" y="910947"/>
                  <a:pt x="1365223" y="927032"/>
                </a:cubicBezTo>
                <a:cubicBezTo>
                  <a:pt x="1327600" y="953750"/>
                  <a:pt x="1289976" y="981013"/>
                  <a:pt x="1252353" y="1008276"/>
                </a:cubicBezTo>
                <a:cubicBezTo>
                  <a:pt x="1236540" y="1019727"/>
                  <a:pt x="1228362" y="1022998"/>
                  <a:pt x="1227271" y="997371"/>
                </a:cubicBezTo>
                <a:cubicBezTo>
                  <a:pt x="1225635" y="956476"/>
                  <a:pt x="1217456" y="949933"/>
                  <a:pt x="1178197" y="949933"/>
                </a:cubicBezTo>
                <a:cubicBezTo>
                  <a:pt x="1161839" y="949933"/>
                  <a:pt x="1145482" y="949933"/>
                  <a:pt x="1129124" y="949933"/>
                </a:cubicBezTo>
                <a:cubicBezTo>
                  <a:pt x="1104587" y="949933"/>
                  <a:pt x="1092046" y="962474"/>
                  <a:pt x="1092046" y="987011"/>
                </a:cubicBezTo>
                <a:cubicBezTo>
                  <a:pt x="1092046" y="1020817"/>
                  <a:pt x="1089865" y="1054623"/>
                  <a:pt x="1092591" y="1087885"/>
                </a:cubicBezTo>
                <a:cubicBezTo>
                  <a:pt x="1094772" y="1115147"/>
                  <a:pt x="1083867" y="1130960"/>
                  <a:pt x="1062056" y="1145682"/>
                </a:cubicBezTo>
                <a:cubicBezTo>
                  <a:pt x="1009711" y="1181670"/>
                  <a:pt x="958457" y="1219293"/>
                  <a:pt x="906656" y="1256371"/>
                </a:cubicBezTo>
                <a:cubicBezTo>
                  <a:pt x="890844" y="1267821"/>
                  <a:pt x="875576" y="1278726"/>
                  <a:pt x="873941" y="1300537"/>
                </a:cubicBezTo>
                <a:cubicBezTo>
                  <a:pt x="872305" y="1321257"/>
                  <a:pt x="878848" y="1338705"/>
                  <a:pt x="896842" y="1349610"/>
                </a:cubicBezTo>
                <a:cubicBezTo>
                  <a:pt x="919742" y="1363787"/>
                  <a:pt x="944279" y="1364332"/>
                  <a:pt x="966635" y="1349610"/>
                </a:cubicBezTo>
                <a:cubicBezTo>
                  <a:pt x="998260" y="1328890"/>
                  <a:pt x="1028795" y="1305444"/>
                  <a:pt x="1059875" y="1283634"/>
                </a:cubicBezTo>
                <a:cubicBezTo>
                  <a:pt x="1068599" y="1277636"/>
                  <a:pt x="1077324" y="1264549"/>
                  <a:pt x="1087138" y="1268912"/>
                </a:cubicBezTo>
                <a:cubicBezTo>
                  <a:pt x="1098044" y="1273818"/>
                  <a:pt x="1092046" y="1288541"/>
                  <a:pt x="1092046" y="1298900"/>
                </a:cubicBezTo>
                <a:cubicBezTo>
                  <a:pt x="1092591" y="1365423"/>
                  <a:pt x="1092046" y="1430854"/>
                  <a:pt x="1092046" y="1496286"/>
                </a:cubicBezTo>
                <a:cubicBezTo>
                  <a:pt x="1092046" y="1562808"/>
                  <a:pt x="1092046" y="1628784"/>
                  <a:pt x="1092046" y="1695307"/>
                </a:cubicBezTo>
                <a:cubicBezTo>
                  <a:pt x="1092046" y="1732930"/>
                  <a:pt x="1105132" y="1747107"/>
                  <a:pt x="1142210" y="1747652"/>
                </a:cubicBezTo>
                <a:cubicBezTo>
                  <a:pt x="1192919" y="1748197"/>
                  <a:pt x="1244174" y="1747107"/>
                  <a:pt x="1294884" y="1748197"/>
                </a:cubicBezTo>
                <a:cubicBezTo>
                  <a:pt x="1315058" y="1748742"/>
                  <a:pt x="1322147" y="1741109"/>
                  <a:pt x="1321602" y="1720934"/>
                </a:cubicBezTo>
                <a:cubicBezTo>
                  <a:pt x="1320511" y="1675678"/>
                  <a:pt x="1322147" y="1629875"/>
                  <a:pt x="1321056" y="1584618"/>
                </a:cubicBezTo>
                <a:cubicBezTo>
                  <a:pt x="1320511" y="1560627"/>
                  <a:pt x="1328690" y="1549721"/>
                  <a:pt x="1353772" y="1550267"/>
                </a:cubicBezTo>
                <a:cubicBezTo>
                  <a:pt x="1397393" y="1551358"/>
                  <a:pt x="1441014" y="1551358"/>
                  <a:pt x="1484635" y="1550267"/>
                </a:cubicBezTo>
                <a:cubicBezTo>
                  <a:pt x="1510262" y="1549721"/>
                  <a:pt x="1517896" y="1561172"/>
                  <a:pt x="1517350" y="1584618"/>
                </a:cubicBezTo>
                <a:cubicBezTo>
                  <a:pt x="1516260" y="1629875"/>
                  <a:pt x="1517896" y="1675678"/>
                  <a:pt x="1516805" y="1720934"/>
                </a:cubicBezTo>
                <a:cubicBezTo>
                  <a:pt x="1516260" y="1741109"/>
                  <a:pt x="1523894" y="1748197"/>
                  <a:pt x="1544069" y="1747652"/>
                </a:cubicBezTo>
                <a:cubicBezTo>
                  <a:pt x="1594233" y="1746561"/>
                  <a:pt x="1643852" y="1747652"/>
                  <a:pt x="1694016" y="1747107"/>
                </a:cubicBezTo>
                <a:cubicBezTo>
                  <a:pt x="1733275" y="1746561"/>
                  <a:pt x="1746361" y="1733475"/>
                  <a:pt x="1746361" y="1694216"/>
                </a:cubicBezTo>
                <a:cubicBezTo>
                  <a:pt x="1746361" y="1560627"/>
                  <a:pt x="1746361" y="1427038"/>
                  <a:pt x="1746906" y="1293448"/>
                </a:cubicBezTo>
                <a:cubicBezTo>
                  <a:pt x="1746906" y="1285269"/>
                  <a:pt x="1741999" y="1273273"/>
                  <a:pt x="1752359" y="1268912"/>
                </a:cubicBezTo>
                <a:cubicBezTo>
                  <a:pt x="1759992" y="1265640"/>
                  <a:pt x="1766536" y="1274910"/>
                  <a:pt x="1773079" y="1279816"/>
                </a:cubicBezTo>
                <a:cubicBezTo>
                  <a:pt x="1803613" y="1301627"/>
                  <a:pt x="1833603" y="1322892"/>
                  <a:pt x="1863593" y="1345248"/>
                </a:cubicBezTo>
                <a:cubicBezTo>
                  <a:pt x="1878315" y="1356154"/>
                  <a:pt x="1894128" y="1362151"/>
                  <a:pt x="1912121" y="1359970"/>
                </a:cubicBezTo>
                <a:cubicBezTo>
                  <a:pt x="1936658" y="1357244"/>
                  <a:pt x="1956288" y="1346884"/>
                  <a:pt x="1963376" y="1321802"/>
                </a:cubicBezTo>
                <a:cubicBezTo>
                  <a:pt x="1970464" y="1298355"/>
                  <a:pt x="1961740" y="1278726"/>
                  <a:pt x="1942110" y="1264549"/>
                </a:cubicBezTo>
                <a:cubicBezTo>
                  <a:pt x="1884858" y="1223109"/>
                  <a:pt x="1827605" y="1181670"/>
                  <a:pt x="1769808" y="1140230"/>
                </a:cubicBezTo>
                <a:cubicBezTo>
                  <a:pt x="1671115" y="1068801"/>
                  <a:pt x="1572422" y="997916"/>
                  <a:pt x="1473184" y="927032"/>
                </a:cubicBezTo>
                <a:cubicBezTo>
                  <a:pt x="1450556" y="910947"/>
                  <a:pt x="1435016" y="902904"/>
                  <a:pt x="1419408" y="902904"/>
                </a:cubicBezTo>
                <a:close/>
                <a:moveTo>
                  <a:pt x="1420556" y="575892"/>
                </a:moveTo>
                <a:cubicBezTo>
                  <a:pt x="1876745" y="575892"/>
                  <a:pt x="2246560" y="945708"/>
                  <a:pt x="2246560" y="1401898"/>
                </a:cubicBezTo>
                <a:cubicBezTo>
                  <a:pt x="2246560" y="1858087"/>
                  <a:pt x="1876745" y="2227902"/>
                  <a:pt x="1420556" y="2227902"/>
                </a:cubicBezTo>
                <a:cubicBezTo>
                  <a:pt x="964366" y="2227902"/>
                  <a:pt x="594551" y="1858087"/>
                  <a:pt x="594551" y="1401898"/>
                </a:cubicBezTo>
                <a:cubicBezTo>
                  <a:pt x="594551" y="945708"/>
                  <a:pt x="964366" y="575892"/>
                  <a:pt x="1420556" y="575892"/>
                </a:cubicBezTo>
                <a:close/>
                <a:moveTo>
                  <a:pt x="1420555" y="0"/>
                </a:moveTo>
                <a:cubicBezTo>
                  <a:pt x="685039" y="0"/>
                  <a:pt x="80081" y="558988"/>
                  <a:pt x="7335" y="1275312"/>
                </a:cubicBezTo>
                <a:lnTo>
                  <a:pt x="207" y="1416458"/>
                </a:lnTo>
                <a:lnTo>
                  <a:pt x="2" y="1416458"/>
                </a:lnTo>
                <a:cubicBezTo>
                  <a:pt x="56" y="1416743"/>
                  <a:pt x="110" y="1417030"/>
                  <a:pt x="164" y="1417315"/>
                </a:cubicBezTo>
                <a:cubicBezTo>
                  <a:pt x="109" y="1418395"/>
                  <a:pt x="54" y="1419475"/>
                  <a:pt x="0" y="1420555"/>
                </a:cubicBezTo>
                <a:cubicBezTo>
                  <a:pt x="0" y="1641210"/>
                  <a:pt x="50309" y="1850114"/>
                  <a:pt x="140082" y="2036425"/>
                </a:cubicBezTo>
                <a:lnTo>
                  <a:pt x="140234" y="2036713"/>
                </a:lnTo>
                <a:lnTo>
                  <a:pt x="142930" y="2043411"/>
                </a:lnTo>
                <a:cubicBezTo>
                  <a:pt x="192850" y="2157084"/>
                  <a:pt x="251882" y="2263870"/>
                  <a:pt x="312985" y="2360917"/>
                </a:cubicBezTo>
                <a:cubicBezTo>
                  <a:pt x="428372" y="2535826"/>
                  <a:pt x="534189" y="2702915"/>
                  <a:pt x="631783" y="2865375"/>
                </a:cubicBezTo>
                <a:lnTo>
                  <a:pt x="750717" y="3069216"/>
                </a:lnTo>
                <a:lnTo>
                  <a:pt x="890795" y="3343863"/>
                </a:lnTo>
                <a:cubicBezTo>
                  <a:pt x="1089960" y="3746144"/>
                  <a:pt x="1281679" y="4181516"/>
                  <a:pt x="1418799" y="4563943"/>
                </a:cubicBezTo>
                <a:lnTo>
                  <a:pt x="1419677" y="4561427"/>
                </a:lnTo>
                <a:lnTo>
                  <a:pt x="1420556" y="4563943"/>
                </a:lnTo>
                <a:cubicBezTo>
                  <a:pt x="1736287" y="3738308"/>
                  <a:pt x="2160158" y="3088402"/>
                  <a:pt x="2529959" y="2350632"/>
                </a:cubicBezTo>
                <a:cubicBezTo>
                  <a:pt x="2692902" y="2091840"/>
                  <a:pt x="2841109" y="1763796"/>
                  <a:pt x="2841109" y="1420555"/>
                </a:cubicBezTo>
                <a:lnTo>
                  <a:pt x="2840951" y="1417421"/>
                </a:lnTo>
                <a:cubicBezTo>
                  <a:pt x="2841004" y="1417100"/>
                  <a:pt x="2841057" y="1416779"/>
                  <a:pt x="2841110" y="1416458"/>
                </a:cubicBezTo>
                <a:lnTo>
                  <a:pt x="2840902" y="1416458"/>
                </a:lnTo>
                <a:lnTo>
                  <a:pt x="2833775" y="1275312"/>
                </a:lnTo>
                <a:cubicBezTo>
                  <a:pt x="2761028" y="558988"/>
                  <a:pt x="2156071" y="0"/>
                  <a:pt x="1420555" y="0"/>
                </a:cubicBezTo>
                <a:close/>
              </a:path>
            </a:pathLst>
          </a:custGeom>
          <a:solidFill>
            <a:srgbClr val="EB1F25"/>
          </a:solidFill>
          <a:ln w="32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D474228-A62C-460D-BAFD-0864543A006F}"/>
              </a:ext>
            </a:extLst>
          </p:cNvPr>
          <p:cNvGrpSpPr/>
          <p:nvPr/>
        </p:nvGrpSpPr>
        <p:grpSpPr>
          <a:xfrm>
            <a:off x="668199" y="3361494"/>
            <a:ext cx="10855603" cy="1250088"/>
            <a:chOff x="-1442173" y="3198688"/>
            <a:chExt cx="13038521" cy="1501465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18018BC-DCB2-4D6D-83E6-530758B0A601}"/>
                </a:ext>
              </a:extLst>
            </p:cNvPr>
            <p:cNvGrpSpPr/>
            <p:nvPr/>
          </p:nvGrpSpPr>
          <p:grpSpPr>
            <a:xfrm>
              <a:off x="-1442173" y="3198688"/>
              <a:ext cx="12929190" cy="1491901"/>
              <a:chOff x="-1273210" y="2870698"/>
              <a:chExt cx="12929190" cy="1491901"/>
            </a:xfrm>
          </p:grpSpPr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12E773C3-D850-4776-A2AC-E843E1F622E5}"/>
                  </a:ext>
                </a:extLst>
              </p:cNvPr>
              <p:cNvSpPr/>
              <p:nvPr/>
            </p:nvSpPr>
            <p:spPr>
              <a:xfrm flipH="1">
                <a:off x="7082287" y="2870698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4B2EDB20-9878-4F6D-B3ED-52A9D6F1BA48}"/>
                  </a:ext>
                </a:extLst>
              </p:cNvPr>
              <p:cNvSpPr/>
              <p:nvPr/>
            </p:nvSpPr>
            <p:spPr>
              <a:xfrm flipH="1" flipV="1">
                <a:off x="9171161" y="3505051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B7C3A917-A0F3-4C6E-A1E3-232407626061}"/>
                  </a:ext>
                </a:extLst>
              </p:cNvPr>
              <p:cNvSpPr/>
              <p:nvPr/>
            </p:nvSpPr>
            <p:spPr>
              <a:xfrm flipH="1">
                <a:off x="2904539" y="2870698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1022562D-49E8-486A-B7E7-27D4D3B57FAB}"/>
                  </a:ext>
                </a:extLst>
              </p:cNvPr>
              <p:cNvSpPr/>
              <p:nvPr/>
            </p:nvSpPr>
            <p:spPr>
              <a:xfrm flipH="1" flipV="1">
                <a:off x="4993413" y="3505051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4BDB94A7-7BC5-41BE-88F4-75661E9B014D}"/>
                  </a:ext>
                </a:extLst>
              </p:cNvPr>
              <p:cNvSpPr/>
              <p:nvPr/>
            </p:nvSpPr>
            <p:spPr>
              <a:xfrm flipH="1" flipV="1">
                <a:off x="815665" y="3505051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C9CDE653-5D52-4F82-AA13-8853B421A6F1}"/>
                  </a:ext>
                </a:extLst>
              </p:cNvPr>
              <p:cNvSpPr/>
              <p:nvPr/>
            </p:nvSpPr>
            <p:spPr>
              <a:xfrm flipH="1">
                <a:off x="-1273210" y="2880262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DA037068-634E-4968-8630-E279530DD2D4}"/>
                </a:ext>
              </a:extLst>
            </p:cNvPr>
            <p:cNvGrpSpPr/>
            <p:nvPr/>
          </p:nvGrpSpPr>
          <p:grpSpPr>
            <a:xfrm>
              <a:off x="-1332842" y="3198688"/>
              <a:ext cx="12929190" cy="1501465"/>
              <a:chOff x="-1163879" y="2870698"/>
              <a:chExt cx="12929190" cy="1501465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A870EFD5-74C4-449A-913C-C9040894A7B1}"/>
                  </a:ext>
                </a:extLst>
              </p:cNvPr>
              <p:cNvSpPr/>
              <p:nvPr/>
            </p:nvSpPr>
            <p:spPr>
              <a:xfrm flipV="1">
                <a:off x="3013870" y="3505051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2276D4F1-E1AA-4910-8B78-F4F2C7ABFD8E}"/>
                  </a:ext>
                </a:extLst>
              </p:cNvPr>
              <p:cNvSpPr/>
              <p:nvPr/>
            </p:nvSpPr>
            <p:spPr>
              <a:xfrm>
                <a:off x="924996" y="2870698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C57106AE-427E-4134-BAC3-B60D2270E088}"/>
                  </a:ext>
                </a:extLst>
              </p:cNvPr>
              <p:cNvSpPr/>
              <p:nvPr/>
            </p:nvSpPr>
            <p:spPr>
              <a:xfrm flipV="1">
                <a:off x="7191618" y="3505051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78DFA97B-CE6B-4D20-81A2-8CBC16F576EA}"/>
                  </a:ext>
                </a:extLst>
              </p:cNvPr>
              <p:cNvSpPr/>
              <p:nvPr/>
            </p:nvSpPr>
            <p:spPr>
              <a:xfrm>
                <a:off x="5102744" y="2870698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A30DB939-09FC-44E4-AC82-DD2D93F016FD}"/>
                  </a:ext>
                </a:extLst>
              </p:cNvPr>
              <p:cNvSpPr/>
              <p:nvPr/>
            </p:nvSpPr>
            <p:spPr>
              <a:xfrm>
                <a:off x="9280492" y="2870698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B220CF31-D0F5-4E2E-B389-086C68CAFD12}"/>
                  </a:ext>
                </a:extLst>
              </p:cNvPr>
              <p:cNvSpPr/>
              <p:nvPr/>
            </p:nvSpPr>
            <p:spPr>
              <a:xfrm flipV="1">
                <a:off x="-1163879" y="3514614"/>
                <a:ext cx="2484819" cy="857549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420A038-918B-484F-83F8-0BA553AFDF48}"/>
              </a:ext>
            </a:extLst>
          </p:cNvPr>
          <p:cNvSpPr txBox="1"/>
          <p:nvPr/>
        </p:nvSpPr>
        <p:spPr>
          <a:xfrm>
            <a:off x="1208735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92DCE3-74B7-4BE2-99BF-A0DC5DFB0D91}"/>
              </a:ext>
            </a:extLst>
          </p:cNvPr>
          <p:cNvSpPr txBox="1"/>
          <p:nvPr/>
        </p:nvSpPr>
        <p:spPr>
          <a:xfrm>
            <a:off x="4684685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43036-343E-41B4-8C33-3E4750C9F7E0}"/>
              </a:ext>
            </a:extLst>
          </p:cNvPr>
          <p:cNvSpPr txBox="1"/>
          <p:nvPr/>
        </p:nvSpPr>
        <p:spPr>
          <a:xfrm>
            <a:off x="6422660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CDC829-911D-40AE-B602-5E04469AE9A4}"/>
              </a:ext>
            </a:extLst>
          </p:cNvPr>
          <p:cNvSpPr txBox="1"/>
          <p:nvPr/>
        </p:nvSpPr>
        <p:spPr>
          <a:xfrm>
            <a:off x="8160635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7612AA-4B54-4914-996A-46F3A5068D70}"/>
              </a:ext>
            </a:extLst>
          </p:cNvPr>
          <p:cNvSpPr txBox="1"/>
          <p:nvPr/>
        </p:nvSpPr>
        <p:spPr>
          <a:xfrm>
            <a:off x="9898610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1899D-07D7-401F-905A-8DA506884C8A}"/>
              </a:ext>
            </a:extLst>
          </p:cNvPr>
          <p:cNvSpPr txBox="1"/>
          <p:nvPr/>
        </p:nvSpPr>
        <p:spPr>
          <a:xfrm>
            <a:off x="2946710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0BFC819-BB4B-4291-9BFB-23A47BE2F508}"/>
              </a:ext>
            </a:extLst>
          </p:cNvPr>
          <p:cNvGrpSpPr/>
          <p:nvPr/>
        </p:nvGrpSpPr>
        <p:grpSpPr>
          <a:xfrm>
            <a:off x="986306" y="4774630"/>
            <a:ext cx="1636967" cy="1220843"/>
            <a:chOff x="1008254" y="4743735"/>
            <a:chExt cx="1636967" cy="1220843"/>
          </a:xfrm>
        </p:grpSpPr>
        <p:grpSp>
          <p:nvGrpSpPr>
            <p:cNvPr id="25" name="Group 28">
              <a:extLst>
                <a:ext uri="{FF2B5EF4-FFF2-40B4-BE49-F238E27FC236}">
                  <a16:creationId xmlns:a16="http://schemas.microsoft.com/office/drawing/2014/main" id="{D8C2394F-6C09-4016-969E-06C92B6AD34B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B84B14-7273-4872-8661-666D68BE6F7F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B09458-D646-459F-B829-55C3497A98B8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3F5A19A-5B20-43B5-9C3D-230DEDBFBC9E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C67E77B-24D0-404B-A1CE-C98CB77240D1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62A8F5E-0F3A-4F1C-B1A0-7D18287B3FF6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6FB54DD-556C-4550-A75A-B09882F96EAA}"/>
              </a:ext>
            </a:extLst>
          </p:cNvPr>
          <p:cNvGrpSpPr/>
          <p:nvPr/>
        </p:nvGrpSpPr>
        <p:grpSpPr>
          <a:xfrm>
            <a:off x="2727769" y="1941689"/>
            <a:ext cx="1636967" cy="1220843"/>
            <a:chOff x="1008254" y="4743735"/>
            <a:chExt cx="1636967" cy="1220843"/>
          </a:xfrm>
        </p:grpSpPr>
        <p:grpSp>
          <p:nvGrpSpPr>
            <p:cNvPr id="32" name="Group 28">
              <a:extLst>
                <a:ext uri="{FF2B5EF4-FFF2-40B4-BE49-F238E27FC236}">
                  <a16:creationId xmlns:a16="http://schemas.microsoft.com/office/drawing/2014/main" id="{ECD0F855-E4A8-4251-87A1-29913F6A6E84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4C84113-3ABC-446F-9124-F6CB88C8FA6A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D826644-CD24-406A-83F0-E8787CCA736B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697458-ADED-49CD-A6FC-27C418F87838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4B603E6-E646-44C8-BC32-039DD0D93E75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DE946DC-5F94-40B0-ADB1-99FCD33D9EED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E9DC8341-05C2-4452-A531-49779AB887A4}"/>
              </a:ext>
            </a:extLst>
          </p:cNvPr>
          <p:cNvGrpSpPr/>
          <p:nvPr/>
        </p:nvGrpSpPr>
        <p:grpSpPr>
          <a:xfrm>
            <a:off x="4469232" y="4774630"/>
            <a:ext cx="1636967" cy="1220843"/>
            <a:chOff x="1008254" y="4743735"/>
            <a:chExt cx="1636967" cy="1220843"/>
          </a:xfrm>
        </p:grpSpPr>
        <p:grpSp>
          <p:nvGrpSpPr>
            <p:cNvPr id="39" name="Group 28">
              <a:extLst>
                <a:ext uri="{FF2B5EF4-FFF2-40B4-BE49-F238E27FC236}">
                  <a16:creationId xmlns:a16="http://schemas.microsoft.com/office/drawing/2014/main" id="{3EC52CC3-54B6-4A11-9BE1-1E4538E23516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E3C6D87-BFE7-423E-A9EA-0E6BEFE37A69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16A100-069F-4DFA-8116-D7AA15C97B60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EECF5B-3157-4235-8A27-05F36653A2C2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A388EF5-B3C6-4619-B542-3031FBCBE807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88A38362-06AE-4778-AF04-C56538305B62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703C249-ED8F-4FCD-8FD5-9B1014987971}"/>
              </a:ext>
            </a:extLst>
          </p:cNvPr>
          <p:cNvGrpSpPr/>
          <p:nvPr/>
        </p:nvGrpSpPr>
        <p:grpSpPr>
          <a:xfrm>
            <a:off x="6210695" y="1941689"/>
            <a:ext cx="1636967" cy="1220843"/>
            <a:chOff x="1008254" y="4743735"/>
            <a:chExt cx="1636967" cy="1220843"/>
          </a:xfrm>
        </p:grpSpPr>
        <p:grpSp>
          <p:nvGrpSpPr>
            <p:cNvPr id="46" name="Group 28">
              <a:extLst>
                <a:ext uri="{FF2B5EF4-FFF2-40B4-BE49-F238E27FC236}">
                  <a16:creationId xmlns:a16="http://schemas.microsoft.com/office/drawing/2014/main" id="{3D2FF5E1-1267-4DF6-9F2A-FC6057513921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2C3899D-D515-4EC1-A715-5B2389F8FFAF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D7911E6-B311-4222-979C-0F06597BC7BA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7571084-28E0-4B4F-9D53-C45EB0A7B915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DD69ED-C95C-4DC8-A0FA-6F4007EF6C87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29517AC1-5F4C-4F99-805D-DEC7CD890B53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FA7AAEF5-4A43-47F5-8B01-EA284F418790}"/>
              </a:ext>
            </a:extLst>
          </p:cNvPr>
          <p:cNvGrpSpPr/>
          <p:nvPr/>
        </p:nvGrpSpPr>
        <p:grpSpPr>
          <a:xfrm>
            <a:off x="7952158" y="4774630"/>
            <a:ext cx="1636967" cy="1220843"/>
            <a:chOff x="1008254" y="4743735"/>
            <a:chExt cx="1636967" cy="1220843"/>
          </a:xfrm>
        </p:grpSpPr>
        <p:grpSp>
          <p:nvGrpSpPr>
            <p:cNvPr id="53" name="Group 28">
              <a:extLst>
                <a:ext uri="{FF2B5EF4-FFF2-40B4-BE49-F238E27FC236}">
                  <a16:creationId xmlns:a16="http://schemas.microsoft.com/office/drawing/2014/main" id="{672BC55E-123A-4CC5-98AA-0F81BDEBEA4C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4400242-F49B-4E8A-8CBC-512946DD84D0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4BE4859-9C1B-4694-9B7E-207022D1F2B5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211011-7770-45C3-AB69-78DF2C80C5BF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3F1C140-7A91-4B31-AE65-047A0ADDBEF9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3994BF34-04DD-4A79-BE9B-147EFECAD369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DAAADE49-BAED-4246-8E26-5513997C978A}"/>
              </a:ext>
            </a:extLst>
          </p:cNvPr>
          <p:cNvGrpSpPr/>
          <p:nvPr/>
        </p:nvGrpSpPr>
        <p:grpSpPr>
          <a:xfrm>
            <a:off x="9693622" y="1941689"/>
            <a:ext cx="1636967" cy="1220843"/>
            <a:chOff x="1008254" y="4743735"/>
            <a:chExt cx="1636967" cy="1220843"/>
          </a:xfrm>
        </p:grpSpPr>
        <p:grpSp>
          <p:nvGrpSpPr>
            <p:cNvPr id="60" name="Group 28">
              <a:extLst>
                <a:ext uri="{FF2B5EF4-FFF2-40B4-BE49-F238E27FC236}">
                  <a16:creationId xmlns:a16="http://schemas.microsoft.com/office/drawing/2014/main" id="{CBFF15D9-84C3-4A25-96C9-2836DB15B2A3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9CDC0A-8E39-4FBE-9F1E-2778BDC5BE32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39E7D72-D703-4C21-A7E0-A442FC93EF68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E272AF-7A4C-4B6A-8B64-35D0BC785525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35F799C-CC4F-48B0-B9CC-AF309D7BCD90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B377B013-1296-4792-8C95-DA34CFFCC2F8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24F46178-201E-407F-A55A-28F8C2CDBC36}"/>
              </a:ext>
            </a:extLst>
          </p:cNvPr>
          <p:cNvGrpSpPr/>
          <p:nvPr/>
        </p:nvGrpSpPr>
        <p:grpSpPr>
          <a:xfrm>
            <a:off x="1" y="1818234"/>
            <a:ext cx="3662447" cy="4254575"/>
            <a:chOff x="-1027044" y="1992982"/>
            <a:chExt cx="3662447" cy="3392296"/>
          </a:xfrm>
        </p:grpSpPr>
        <p:sp>
          <p:nvSpPr>
            <p:cNvPr id="4" name="Rectangle 24">
              <a:extLst>
                <a:ext uri="{FF2B5EF4-FFF2-40B4-BE49-F238E27FC236}">
                  <a16:creationId xmlns:a16="http://schemas.microsoft.com/office/drawing/2014/main" id="{A76DC9D7-86AB-4234-82B3-0D306E181413}"/>
                </a:ext>
              </a:extLst>
            </p:cNvPr>
            <p:cNvSpPr/>
            <p:nvPr/>
          </p:nvSpPr>
          <p:spPr>
            <a:xfrm>
              <a:off x="-1027044" y="1992982"/>
              <a:ext cx="3582820" cy="33922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27">
              <a:extLst>
                <a:ext uri="{FF2B5EF4-FFF2-40B4-BE49-F238E27FC236}">
                  <a16:creationId xmlns:a16="http://schemas.microsoft.com/office/drawing/2014/main" id="{9ED7A98A-C383-450B-B017-00AE27BACD28}"/>
                </a:ext>
              </a:extLst>
            </p:cNvPr>
            <p:cNvSpPr/>
            <p:nvPr/>
          </p:nvSpPr>
          <p:spPr>
            <a:xfrm>
              <a:off x="2589684" y="1992982"/>
              <a:ext cx="45719" cy="33922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58015B1-5834-4DA9-8121-BC14AE164476}"/>
              </a:ext>
            </a:extLst>
          </p:cNvPr>
          <p:cNvGrpSpPr/>
          <p:nvPr/>
        </p:nvGrpSpPr>
        <p:grpSpPr>
          <a:xfrm>
            <a:off x="5524149" y="2166438"/>
            <a:ext cx="2302284" cy="2302283"/>
            <a:chOff x="985739" y="3428998"/>
            <a:chExt cx="1872211" cy="18722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172B8E-BD08-469C-985C-4C31EE16D886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DFC0C0-203D-47A9-96C6-8929A7B65071}"/>
                </a:ext>
              </a:extLst>
            </p:cNvPr>
            <p:cNvSpPr txBox="1"/>
            <p:nvPr/>
          </p:nvSpPr>
          <p:spPr>
            <a:xfrm>
              <a:off x="985739" y="4027222"/>
              <a:ext cx="1872211" cy="6757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B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A4326422-A126-406B-A097-18913E959F78}"/>
              </a:ext>
            </a:extLst>
          </p:cNvPr>
          <p:cNvGrpSpPr/>
          <p:nvPr/>
        </p:nvGrpSpPr>
        <p:grpSpPr>
          <a:xfrm>
            <a:off x="3905883" y="3572233"/>
            <a:ext cx="2472464" cy="2472463"/>
            <a:chOff x="985739" y="3428998"/>
            <a:chExt cx="1872211" cy="1872210"/>
          </a:xfrm>
        </p:grpSpPr>
        <p:sp>
          <p:nvSpPr>
            <p:cNvPr id="10" name="Oval 2">
              <a:extLst>
                <a:ext uri="{FF2B5EF4-FFF2-40B4-BE49-F238E27FC236}">
                  <a16:creationId xmlns:a16="http://schemas.microsoft.com/office/drawing/2014/main" id="{7662B6F8-5ECD-498F-9CC5-68BF4EC2A1AE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B936C1-51B1-4CDE-A0D6-E0FA1E956B1F}"/>
                </a:ext>
              </a:extLst>
            </p:cNvPr>
            <p:cNvSpPr txBox="1"/>
            <p:nvPr/>
          </p:nvSpPr>
          <p:spPr>
            <a:xfrm>
              <a:off x="985739" y="4050478"/>
              <a:ext cx="1872211" cy="629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A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40F89078-E4DB-4DFD-9E0B-AC0A976056AE}"/>
              </a:ext>
            </a:extLst>
          </p:cNvPr>
          <p:cNvGrpSpPr/>
          <p:nvPr/>
        </p:nvGrpSpPr>
        <p:grpSpPr>
          <a:xfrm>
            <a:off x="7003817" y="3688576"/>
            <a:ext cx="2302284" cy="2302283"/>
            <a:chOff x="985739" y="3428998"/>
            <a:chExt cx="1872211" cy="1872210"/>
          </a:xfrm>
        </p:grpSpPr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15146BD8-9FC5-4192-AB4C-A8EA891C0A04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BFF93B-E67C-4481-9737-CA956CFD4843}"/>
                </a:ext>
              </a:extLst>
            </p:cNvPr>
            <p:cNvSpPr txBox="1"/>
            <p:nvPr/>
          </p:nvSpPr>
          <p:spPr>
            <a:xfrm>
              <a:off x="985739" y="4027222"/>
              <a:ext cx="1872211" cy="6757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C1C3992C-B91B-4CDE-BB04-CC06165BF46C}"/>
              </a:ext>
            </a:extLst>
          </p:cNvPr>
          <p:cNvGrpSpPr/>
          <p:nvPr/>
        </p:nvGrpSpPr>
        <p:grpSpPr>
          <a:xfrm>
            <a:off x="8610880" y="2010574"/>
            <a:ext cx="2670031" cy="2670030"/>
            <a:chOff x="985739" y="3428998"/>
            <a:chExt cx="1872211" cy="1872210"/>
          </a:xfrm>
        </p:grpSpPr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CFBB247B-9260-4617-BC55-5ACFFC856357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6C4265-8DCB-4B1D-BA10-04AA533C5CA5}"/>
                </a:ext>
              </a:extLst>
            </p:cNvPr>
            <p:cNvSpPr txBox="1"/>
            <p:nvPr/>
          </p:nvSpPr>
          <p:spPr>
            <a:xfrm>
              <a:off x="985739" y="4073757"/>
              <a:ext cx="1872211" cy="5826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D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6729AA00-8F7C-4DA6-9671-D99576431BB8}"/>
              </a:ext>
            </a:extLst>
          </p:cNvPr>
          <p:cNvGrpSpPr/>
          <p:nvPr/>
        </p:nvGrpSpPr>
        <p:grpSpPr>
          <a:xfrm>
            <a:off x="9591020" y="4871880"/>
            <a:ext cx="1239688" cy="1239687"/>
            <a:chOff x="985739" y="3428998"/>
            <a:chExt cx="1872211" cy="1872210"/>
          </a:xfrm>
        </p:grpSpPr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D0EEEB9D-67E2-4EE0-9704-D47E0AC95304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0A2B96-EC72-4F69-85F9-6309E6B5212A}"/>
                </a:ext>
              </a:extLst>
            </p:cNvPr>
            <p:cNvSpPr txBox="1"/>
            <p:nvPr/>
          </p:nvSpPr>
          <p:spPr>
            <a:xfrm>
              <a:off x="985739" y="3923533"/>
              <a:ext cx="1872211" cy="8831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17">
            <a:extLst>
              <a:ext uri="{FF2B5EF4-FFF2-40B4-BE49-F238E27FC236}">
                <a16:creationId xmlns:a16="http://schemas.microsoft.com/office/drawing/2014/main" id="{88E57AE2-5CDC-4633-8888-07EDB90D00E2}"/>
              </a:ext>
            </a:extLst>
          </p:cNvPr>
          <p:cNvGrpSpPr/>
          <p:nvPr/>
        </p:nvGrpSpPr>
        <p:grpSpPr>
          <a:xfrm>
            <a:off x="4367266" y="1882036"/>
            <a:ext cx="1426330" cy="1426329"/>
            <a:chOff x="985739" y="3428998"/>
            <a:chExt cx="1872212" cy="1872210"/>
          </a:xfrm>
        </p:grpSpPr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F631FC48-6E71-43A9-AB5B-6CCFF7B2FD40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CD7224-8137-43B3-9C70-C9A80B87AE94}"/>
                </a:ext>
              </a:extLst>
            </p:cNvPr>
            <p:cNvSpPr txBox="1"/>
            <p:nvPr/>
          </p:nvSpPr>
          <p:spPr>
            <a:xfrm>
              <a:off x="985739" y="3981313"/>
              <a:ext cx="1872212" cy="767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F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21">
            <a:extLst>
              <a:ext uri="{FF2B5EF4-FFF2-40B4-BE49-F238E27FC236}">
                <a16:creationId xmlns:a16="http://schemas.microsoft.com/office/drawing/2014/main" id="{3EC1CE38-68D0-499D-91C1-2FE2CAA83A87}"/>
              </a:ext>
            </a:extLst>
          </p:cNvPr>
          <p:cNvSpPr/>
          <p:nvPr/>
        </p:nvSpPr>
        <p:spPr>
          <a:xfrm>
            <a:off x="7820185" y="1825018"/>
            <a:ext cx="796943" cy="796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AB6B0C07-685B-4342-AF8F-D72544F265F1}"/>
              </a:ext>
            </a:extLst>
          </p:cNvPr>
          <p:cNvSpPr/>
          <p:nvPr/>
        </p:nvSpPr>
        <p:spPr>
          <a:xfrm>
            <a:off x="6538185" y="5288261"/>
            <a:ext cx="796943" cy="7969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DFC56C-BCE0-443A-8C58-B1FAD6C76B69}"/>
              </a:ext>
            </a:extLst>
          </p:cNvPr>
          <p:cNvSpPr txBox="1"/>
          <p:nvPr/>
        </p:nvSpPr>
        <p:spPr>
          <a:xfrm>
            <a:off x="710887" y="2058994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Content  Here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04C138-0A1E-41E1-87EE-E4DEDB3A4E18}"/>
              </a:ext>
            </a:extLst>
          </p:cNvPr>
          <p:cNvSpPr txBox="1"/>
          <p:nvPr/>
        </p:nvSpPr>
        <p:spPr>
          <a:xfrm>
            <a:off x="707912" y="3330389"/>
            <a:ext cx="2459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660404" y="22689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D9AD2ED-B0A8-40E3-A732-498950E7E23D}"/>
              </a:ext>
            </a:extLst>
          </p:cNvPr>
          <p:cNvSpPr txBox="1">
            <a:spLocks/>
          </p:cNvSpPr>
          <p:nvPr/>
        </p:nvSpPr>
        <p:spPr>
          <a:xfrm>
            <a:off x="660404" y="2670353"/>
            <a:ext cx="2937464" cy="958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E3AF737-9F86-4C07-BCC7-0CEBACE18A2C}"/>
              </a:ext>
            </a:extLst>
          </p:cNvPr>
          <p:cNvSpPr/>
          <p:nvPr/>
        </p:nvSpPr>
        <p:spPr>
          <a:xfrm flipH="1">
            <a:off x="660404" y="2059987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12CA-DB9B-4627-A032-B9F5E3D9B95B}"/>
              </a:ext>
            </a:extLst>
          </p:cNvPr>
          <p:cNvSpPr txBox="1"/>
          <p:nvPr/>
        </p:nvSpPr>
        <p:spPr>
          <a:xfrm>
            <a:off x="4975199" y="3217409"/>
            <a:ext cx="290405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6E4C3-41F3-4E75-98F9-75FC8BE078D2}"/>
              </a:ext>
            </a:extLst>
          </p:cNvPr>
          <p:cNvSpPr txBox="1"/>
          <p:nvPr/>
        </p:nvSpPr>
        <p:spPr>
          <a:xfrm>
            <a:off x="4975198" y="2456587"/>
            <a:ext cx="2904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86E6A-F4CD-44AF-B86D-3E0462C0B5DE}"/>
              </a:ext>
            </a:extLst>
          </p:cNvPr>
          <p:cNvSpPr txBox="1"/>
          <p:nvPr/>
        </p:nvSpPr>
        <p:spPr>
          <a:xfrm>
            <a:off x="4975198" y="514617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5CD49F-3B84-4E46-9911-4D3744ABDA05}"/>
              </a:ext>
            </a:extLst>
          </p:cNvPr>
          <p:cNvSpPr txBox="1"/>
          <p:nvPr/>
        </p:nvSpPr>
        <p:spPr>
          <a:xfrm>
            <a:off x="4975198" y="1500748"/>
            <a:ext cx="652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B3F22-A9EF-4FD6-A97B-C7912A526018}"/>
              </a:ext>
            </a:extLst>
          </p:cNvPr>
          <p:cNvSpPr txBox="1"/>
          <p:nvPr/>
        </p:nvSpPr>
        <p:spPr>
          <a:xfrm>
            <a:off x="4975198" y="3747710"/>
            <a:ext cx="2904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7A1475-B869-41F0-99B4-6E0918307562}"/>
              </a:ext>
            </a:extLst>
          </p:cNvPr>
          <p:cNvSpPr txBox="1"/>
          <p:nvPr/>
        </p:nvSpPr>
        <p:spPr>
          <a:xfrm>
            <a:off x="8327999" y="3217409"/>
            <a:ext cx="290405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B6E95C-0AC6-415A-A147-F246582F9A69}"/>
              </a:ext>
            </a:extLst>
          </p:cNvPr>
          <p:cNvSpPr txBox="1"/>
          <p:nvPr/>
        </p:nvSpPr>
        <p:spPr>
          <a:xfrm>
            <a:off x="8327998" y="2456587"/>
            <a:ext cx="2904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4C7821-9EEC-452E-BC1F-A0F7D8B19087}"/>
              </a:ext>
            </a:extLst>
          </p:cNvPr>
          <p:cNvSpPr txBox="1"/>
          <p:nvPr/>
        </p:nvSpPr>
        <p:spPr>
          <a:xfrm>
            <a:off x="8327998" y="3747710"/>
            <a:ext cx="2904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01427F-F31B-46FC-A5A2-A445C84EDE6C}"/>
              </a:ext>
            </a:extLst>
          </p:cNvPr>
          <p:cNvSpPr txBox="1">
            <a:spLocks/>
          </p:cNvSpPr>
          <p:nvPr/>
        </p:nvSpPr>
        <p:spPr>
          <a:xfrm>
            <a:off x="7510122" y="301018"/>
            <a:ext cx="3964572" cy="216024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Column</a:t>
            </a:r>
          </a:p>
          <a:p>
            <a:pPr algn="r"/>
            <a:r>
              <a:rPr lang="en-US" sz="4800" dirty="0">
                <a:solidFill>
                  <a:schemeClr val="bg1"/>
                </a:solidFill>
              </a:rPr>
              <a:t>Infographic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6467C1-B6F5-431B-82D5-CB2E9A290B56}"/>
              </a:ext>
            </a:extLst>
          </p:cNvPr>
          <p:cNvSpPr txBox="1">
            <a:spLocks/>
          </p:cNvSpPr>
          <p:nvPr/>
        </p:nvSpPr>
        <p:spPr>
          <a:xfrm>
            <a:off x="8537230" y="2965628"/>
            <a:ext cx="2937464" cy="958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9EF87677-FB6D-4F6E-B501-6BA3C37EB6E0}"/>
              </a:ext>
            </a:extLst>
          </p:cNvPr>
          <p:cNvSpPr/>
          <p:nvPr/>
        </p:nvSpPr>
        <p:spPr>
          <a:xfrm flipH="1">
            <a:off x="10858929" y="2355262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67FB71E-9015-4AB2-91FB-FFF2C2DBC00C}"/>
              </a:ext>
            </a:extLst>
          </p:cNvPr>
          <p:cNvGrpSpPr/>
          <p:nvPr/>
        </p:nvGrpSpPr>
        <p:grpSpPr>
          <a:xfrm>
            <a:off x="882117" y="722362"/>
            <a:ext cx="6918859" cy="5527576"/>
            <a:chOff x="882117" y="787189"/>
            <a:chExt cx="6918859" cy="5527576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2F646EAA-5398-4949-A323-3BD18FC23912}"/>
                </a:ext>
              </a:extLst>
            </p:cNvPr>
            <p:cNvGrpSpPr/>
            <p:nvPr/>
          </p:nvGrpSpPr>
          <p:grpSpPr>
            <a:xfrm>
              <a:off x="882117" y="787189"/>
              <a:ext cx="3138851" cy="5527576"/>
              <a:chOff x="1139292" y="758614"/>
              <a:chExt cx="3461283" cy="552757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002848-3749-4F05-9BEE-A5D6AE64ED87}"/>
                  </a:ext>
                </a:extLst>
              </p:cNvPr>
              <p:cNvSpPr txBox="1"/>
              <p:nvPr/>
            </p:nvSpPr>
            <p:spPr>
              <a:xfrm>
                <a:off x="1139292" y="758614"/>
                <a:ext cx="3461283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You can simply impress your audience and add a unique zing.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E2FB76-D9AD-43B4-B9C6-64272438AB48}"/>
                  </a:ext>
                </a:extLst>
              </p:cNvPr>
              <p:cNvSpPr txBox="1"/>
              <p:nvPr/>
            </p:nvSpPr>
            <p:spPr>
              <a:xfrm>
                <a:off x="1139292" y="1392543"/>
                <a:ext cx="3461283" cy="489364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 </a:t>
                </a:r>
              </a:p>
              <a:p>
                <a:pPr algn="just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just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You can simply impress your audience and add a unique zing. I hope and I believe that this Template will your Time, Money and Reputation. </a:t>
                </a:r>
              </a:p>
              <a:p>
                <a:pPr algn="just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just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colors, photos and Text.</a:t>
                </a: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A3CAA21-B6E0-45E7-9A16-BD038E375430}"/>
                </a:ext>
              </a:extLst>
            </p:cNvPr>
            <p:cNvGrpSpPr/>
            <p:nvPr/>
          </p:nvGrpSpPr>
          <p:grpSpPr>
            <a:xfrm>
              <a:off x="4662124" y="787189"/>
              <a:ext cx="3138852" cy="5527576"/>
              <a:chOff x="981743" y="758614"/>
              <a:chExt cx="3461284" cy="552757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86CF4D-1F26-43FA-9BD0-F7C95FCE32BF}"/>
                  </a:ext>
                </a:extLst>
              </p:cNvPr>
              <p:cNvSpPr txBox="1"/>
              <p:nvPr/>
            </p:nvSpPr>
            <p:spPr>
              <a:xfrm>
                <a:off x="981744" y="758614"/>
                <a:ext cx="3461283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You can simply impress your audience and add a unique zing.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40D26C-F728-4DE3-B947-DB42FA5052BE}"/>
                  </a:ext>
                </a:extLst>
              </p:cNvPr>
              <p:cNvSpPr txBox="1"/>
              <p:nvPr/>
            </p:nvSpPr>
            <p:spPr>
              <a:xfrm>
                <a:off x="981743" y="1392543"/>
                <a:ext cx="3461283" cy="489364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 </a:t>
                </a:r>
              </a:p>
              <a:p>
                <a:pPr algn="just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just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You can simply impress your audience and add a unique zing. I hope and I believe that this Template will your Time, Money and Reputation. </a:t>
                </a:r>
              </a:p>
              <a:p>
                <a:pPr algn="just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just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colors, photos and Text.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1" y="5113432"/>
            <a:ext cx="12191999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그룹 207">
            <a:extLst>
              <a:ext uri="{FF2B5EF4-FFF2-40B4-BE49-F238E27FC236}">
                <a16:creationId xmlns:a16="http://schemas.microsoft.com/office/drawing/2014/main" id="{46ECB6FE-19DD-4EA7-A790-49F4B8950AF1}"/>
              </a:ext>
            </a:extLst>
          </p:cNvPr>
          <p:cNvGrpSpPr/>
          <p:nvPr/>
        </p:nvGrpSpPr>
        <p:grpSpPr>
          <a:xfrm>
            <a:off x="398597" y="1124736"/>
            <a:ext cx="2350559" cy="1757504"/>
            <a:chOff x="6221919" y="4549629"/>
            <a:chExt cx="2918117" cy="2181865"/>
          </a:xfrm>
        </p:grpSpPr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CB448CD8-17AD-47D0-959D-3C88FF505974}"/>
                </a:ext>
              </a:extLst>
            </p:cNvPr>
            <p:cNvSpPr/>
            <p:nvPr/>
          </p:nvSpPr>
          <p:spPr>
            <a:xfrm>
              <a:off x="6221919" y="4549629"/>
              <a:ext cx="2918117" cy="2181865"/>
            </a:xfrm>
            <a:custGeom>
              <a:avLst/>
              <a:gdLst>
                <a:gd name="connsiteX0" fmla="*/ 5675238 w 5677079"/>
                <a:gd name="connsiteY0" fmla="*/ 1960820 h 4244730"/>
                <a:gd name="connsiteX1" fmla="*/ 5658436 w 5677079"/>
                <a:gd name="connsiteY1" fmla="*/ 1855101 h 4244730"/>
                <a:gd name="connsiteX2" fmla="*/ 5572260 w 5677079"/>
                <a:gd name="connsiteY2" fmla="*/ 1834332 h 4244730"/>
                <a:gd name="connsiteX3" fmla="*/ 5540819 w 5677079"/>
                <a:gd name="connsiteY3" fmla="*/ 1889932 h 4244730"/>
                <a:gd name="connsiteX4" fmla="*/ 5511252 w 5677079"/>
                <a:gd name="connsiteY4" fmla="*/ 1901831 h 4244730"/>
                <a:gd name="connsiteX5" fmla="*/ 5107128 w 5677079"/>
                <a:gd name="connsiteY5" fmla="*/ 1679360 h 4244730"/>
                <a:gd name="connsiteX6" fmla="*/ 5085277 w 5677079"/>
                <a:gd name="connsiteY6" fmla="*/ 1648784 h 4244730"/>
                <a:gd name="connsiteX7" fmla="*/ 5003212 w 5677079"/>
                <a:gd name="connsiteY7" fmla="*/ 1315764 h 4244730"/>
                <a:gd name="connsiteX8" fmla="*/ 4997443 w 5677079"/>
                <a:gd name="connsiteY8" fmla="*/ 1259371 h 4244730"/>
                <a:gd name="connsiteX9" fmla="*/ 5016986 w 5677079"/>
                <a:gd name="connsiteY9" fmla="*/ 1132019 h 4244730"/>
                <a:gd name="connsiteX10" fmla="*/ 5068475 w 5677079"/>
                <a:gd name="connsiteY10" fmla="*/ 671357 h 4244730"/>
                <a:gd name="connsiteX11" fmla="*/ 5071648 w 5677079"/>
                <a:gd name="connsiteY11" fmla="*/ 296799 h 4244730"/>
                <a:gd name="connsiteX12" fmla="*/ 5045326 w 5677079"/>
                <a:gd name="connsiteY12" fmla="*/ 186754 h 4244730"/>
                <a:gd name="connsiteX13" fmla="*/ 4968525 w 5677079"/>
                <a:gd name="connsiteY13" fmla="*/ 144928 h 4244730"/>
                <a:gd name="connsiteX14" fmla="*/ 4801438 w 5677079"/>
                <a:gd name="connsiteY14" fmla="*/ 183941 h 4244730"/>
                <a:gd name="connsiteX15" fmla="*/ 4325128 w 5677079"/>
                <a:gd name="connsiteY15" fmla="*/ 397542 h 4244730"/>
                <a:gd name="connsiteX16" fmla="*/ 4259721 w 5677079"/>
                <a:gd name="connsiteY16" fmla="*/ 394657 h 4244730"/>
                <a:gd name="connsiteX17" fmla="*/ 3291669 w 5677079"/>
                <a:gd name="connsiteY17" fmla="*/ 25652 h 4244730"/>
                <a:gd name="connsiteX18" fmla="*/ 2819397 w 5677079"/>
                <a:gd name="connsiteY18" fmla="*/ 989 h 4244730"/>
                <a:gd name="connsiteX19" fmla="*/ 1618850 w 5677079"/>
                <a:gd name="connsiteY19" fmla="*/ 371148 h 4244730"/>
                <a:gd name="connsiteX20" fmla="*/ 845721 w 5677079"/>
                <a:gd name="connsiteY20" fmla="*/ 1300764 h 4244730"/>
                <a:gd name="connsiteX21" fmla="*/ 761059 w 5677079"/>
                <a:gd name="connsiteY21" fmla="*/ 1632775 h 4244730"/>
                <a:gd name="connsiteX22" fmla="*/ 746420 w 5677079"/>
                <a:gd name="connsiteY22" fmla="*/ 1630900 h 4244730"/>
                <a:gd name="connsiteX23" fmla="*/ 629452 w 5677079"/>
                <a:gd name="connsiteY23" fmla="*/ 1503620 h 4244730"/>
                <a:gd name="connsiteX24" fmla="*/ 636159 w 5677079"/>
                <a:gd name="connsiteY24" fmla="*/ 1470231 h 4244730"/>
                <a:gd name="connsiteX25" fmla="*/ 751036 w 5677079"/>
                <a:gd name="connsiteY25" fmla="*/ 1256919 h 4244730"/>
                <a:gd name="connsiteX26" fmla="*/ 780602 w 5677079"/>
                <a:gd name="connsiteY26" fmla="*/ 999762 h 4244730"/>
                <a:gd name="connsiteX27" fmla="*/ 458254 w 5677079"/>
                <a:gd name="connsiteY27" fmla="*/ 882145 h 4244730"/>
                <a:gd name="connsiteX28" fmla="*/ 324412 w 5677079"/>
                <a:gd name="connsiteY28" fmla="*/ 1137788 h 4244730"/>
                <a:gd name="connsiteX29" fmla="*/ 393929 w 5677079"/>
                <a:gd name="connsiteY29" fmla="*/ 1438212 h 4244730"/>
                <a:gd name="connsiteX30" fmla="*/ 382463 w 5677079"/>
                <a:gd name="connsiteY30" fmla="*/ 1467202 h 4244730"/>
                <a:gd name="connsiteX31" fmla="*/ 119176 w 5677079"/>
                <a:gd name="connsiteY31" fmla="*/ 1419319 h 4244730"/>
                <a:gd name="connsiteX32" fmla="*/ 2064 w 5677079"/>
                <a:gd name="connsiteY32" fmla="*/ 1285043 h 4244730"/>
                <a:gd name="connsiteX33" fmla="*/ 45 w 5677079"/>
                <a:gd name="connsiteY33" fmla="*/ 1292038 h 4244730"/>
                <a:gd name="connsiteX34" fmla="*/ 9997 w 5677079"/>
                <a:gd name="connsiteY34" fmla="*/ 1333792 h 4244730"/>
                <a:gd name="connsiteX35" fmla="*/ 139729 w 5677079"/>
                <a:gd name="connsiteY35" fmla="*/ 1559508 h 4244730"/>
                <a:gd name="connsiteX36" fmla="*/ 469576 w 5677079"/>
                <a:gd name="connsiteY36" fmla="*/ 1632054 h 4244730"/>
                <a:gd name="connsiteX37" fmla="*/ 525032 w 5677079"/>
                <a:gd name="connsiteY37" fmla="*/ 1660539 h 4244730"/>
                <a:gd name="connsiteX38" fmla="*/ 535560 w 5677079"/>
                <a:gd name="connsiteY38" fmla="*/ 1679216 h 4244730"/>
                <a:gd name="connsiteX39" fmla="*/ 742238 w 5677079"/>
                <a:gd name="connsiteY39" fmla="*/ 1825102 h 4244730"/>
                <a:gd name="connsiteX40" fmla="*/ 742238 w 5677079"/>
                <a:gd name="connsiteY40" fmla="*/ 1825102 h 4244730"/>
                <a:gd name="connsiteX41" fmla="*/ 746781 w 5677079"/>
                <a:gd name="connsiteY41" fmla="*/ 2006396 h 4244730"/>
                <a:gd name="connsiteX42" fmla="*/ 896344 w 5677079"/>
                <a:gd name="connsiteY42" fmla="*/ 2573136 h 4244730"/>
                <a:gd name="connsiteX43" fmla="*/ 1414192 w 5677079"/>
                <a:gd name="connsiteY43" fmla="*/ 3233047 h 4244730"/>
                <a:gd name="connsiteX44" fmla="*/ 1444407 w 5677079"/>
                <a:gd name="connsiteY44" fmla="*/ 3273935 h 4244730"/>
                <a:gd name="connsiteX45" fmla="*/ 1481402 w 5677079"/>
                <a:gd name="connsiteY45" fmla="*/ 3475998 h 4244730"/>
                <a:gd name="connsiteX46" fmla="*/ 1624115 w 5677079"/>
                <a:gd name="connsiteY46" fmla="*/ 4031272 h 4244730"/>
                <a:gd name="connsiteX47" fmla="*/ 1708632 w 5677079"/>
                <a:gd name="connsiteY47" fmla="*/ 4208311 h 4244730"/>
                <a:gd name="connsiteX48" fmla="*/ 1777500 w 5677079"/>
                <a:gd name="connsiteY48" fmla="*/ 4244728 h 4244730"/>
                <a:gd name="connsiteX49" fmla="*/ 2513563 w 5677079"/>
                <a:gd name="connsiteY49" fmla="*/ 4243791 h 4244730"/>
                <a:gd name="connsiteX50" fmla="*/ 2549259 w 5677079"/>
                <a:gd name="connsiteY50" fmla="*/ 4239248 h 4244730"/>
                <a:gd name="connsiteX51" fmla="*/ 2609042 w 5677079"/>
                <a:gd name="connsiteY51" fmla="*/ 4163673 h 4244730"/>
                <a:gd name="connsiteX52" fmla="*/ 2745120 w 5677079"/>
                <a:gd name="connsiteY52" fmla="*/ 3764668 h 4244730"/>
                <a:gd name="connsiteX53" fmla="*/ 2745120 w 5677079"/>
                <a:gd name="connsiteY53" fmla="*/ 3764668 h 4244730"/>
                <a:gd name="connsiteX54" fmla="*/ 2778869 w 5677079"/>
                <a:gd name="connsiteY54" fmla="*/ 3751327 h 4244730"/>
                <a:gd name="connsiteX55" fmla="*/ 3190277 w 5677079"/>
                <a:gd name="connsiteY55" fmla="*/ 3739789 h 4244730"/>
                <a:gd name="connsiteX56" fmla="*/ 3214796 w 5677079"/>
                <a:gd name="connsiteY56" fmla="*/ 3758322 h 4244730"/>
                <a:gd name="connsiteX57" fmla="*/ 3268087 w 5677079"/>
                <a:gd name="connsiteY57" fmla="*/ 3975745 h 4244730"/>
                <a:gd name="connsiteX58" fmla="*/ 3341499 w 5677079"/>
                <a:gd name="connsiteY58" fmla="*/ 4206508 h 4244730"/>
                <a:gd name="connsiteX59" fmla="*/ 3399911 w 5677079"/>
                <a:gd name="connsiteY59" fmla="*/ 4244584 h 4244730"/>
                <a:gd name="connsiteX60" fmla="*/ 4157320 w 5677079"/>
                <a:gd name="connsiteY60" fmla="*/ 4243647 h 4244730"/>
                <a:gd name="connsiteX61" fmla="*/ 4192583 w 5677079"/>
                <a:gd name="connsiteY61" fmla="*/ 4238166 h 4244730"/>
                <a:gd name="connsiteX62" fmla="*/ 4233760 w 5677079"/>
                <a:gd name="connsiteY62" fmla="*/ 4193600 h 4244730"/>
                <a:gd name="connsiteX63" fmla="*/ 4315537 w 5677079"/>
                <a:gd name="connsiteY63" fmla="*/ 4012018 h 4244730"/>
                <a:gd name="connsiteX64" fmla="*/ 4444332 w 5677079"/>
                <a:gd name="connsiteY64" fmla="*/ 3513208 h 4244730"/>
                <a:gd name="connsiteX65" fmla="*/ 4481470 w 5677079"/>
                <a:gd name="connsiteY65" fmla="*/ 3289656 h 4244730"/>
                <a:gd name="connsiteX66" fmla="*/ 4481470 w 5677079"/>
                <a:gd name="connsiteY66" fmla="*/ 3289656 h 4244730"/>
                <a:gd name="connsiteX67" fmla="*/ 4495100 w 5677079"/>
                <a:gd name="connsiteY67" fmla="*/ 3283310 h 4244730"/>
                <a:gd name="connsiteX68" fmla="*/ 5136406 w 5677079"/>
                <a:gd name="connsiteY68" fmla="*/ 3062066 h 4244730"/>
                <a:gd name="connsiteX69" fmla="*/ 5528631 w 5677079"/>
                <a:gd name="connsiteY69" fmla="*/ 2840317 h 4244730"/>
                <a:gd name="connsiteX70" fmla="*/ 5646032 w 5677079"/>
                <a:gd name="connsiteY70" fmla="*/ 2623543 h 4244730"/>
                <a:gd name="connsiteX71" fmla="*/ 5659012 w 5677079"/>
                <a:gd name="connsiteY71" fmla="*/ 2451985 h 4244730"/>
                <a:gd name="connsiteX72" fmla="*/ 5675238 w 5677079"/>
                <a:gd name="connsiteY72" fmla="*/ 1960820 h 4244730"/>
                <a:gd name="connsiteX73" fmla="*/ 543348 w 5677079"/>
                <a:gd name="connsiteY73" fmla="*/ 1367686 h 4244730"/>
                <a:gd name="connsiteX74" fmla="*/ 535560 w 5677079"/>
                <a:gd name="connsiteY74" fmla="*/ 1377205 h 4244730"/>
                <a:gd name="connsiteX75" fmla="*/ 469720 w 5677079"/>
                <a:gd name="connsiteY75" fmla="*/ 1371507 h 4244730"/>
                <a:gd name="connsiteX76" fmla="*/ 441019 w 5677079"/>
                <a:gd name="connsiteY76" fmla="*/ 1229588 h 4244730"/>
                <a:gd name="connsiteX77" fmla="*/ 492292 w 5677079"/>
                <a:gd name="connsiteY77" fmla="*/ 1025218 h 4244730"/>
                <a:gd name="connsiteX78" fmla="*/ 607241 w 5677079"/>
                <a:gd name="connsiteY78" fmla="*/ 966085 h 4244730"/>
                <a:gd name="connsiteX79" fmla="*/ 678201 w 5677079"/>
                <a:gd name="connsiteY79" fmla="*/ 1092140 h 4244730"/>
                <a:gd name="connsiteX80" fmla="*/ 543348 w 5677079"/>
                <a:gd name="connsiteY80" fmla="*/ 1367686 h 42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677079" h="4244730">
                  <a:moveTo>
                    <a:pt x="5675238" y="1960820"/>
                  </a:moveTo>
                  <a:cubicBezTo>
                    <a:pt x="5674012" y="1925123"/>
                    <a:pt x="5670406" y="1889139"/>
                    <a:pt x="5658436" y="1855101"/>
                  </a:cubicBezTo>
                  <a:cubicBezTo>
                    <a:pt x="5644590" y="1815727"/>
                    <a:pt x="5602692" y="1805919"/>
                    <a:pt x="5572260" y="1834332"/>
                  </a:cubicBezTo>
                  <a:cubicBezTo>
                    <a:pt x="5556034" y="1849404"/>
                    <a:pt x="5546804" y="1869091"/>
                    <a:pt x="5540819" y="1889932"/>
                  </a:cubicBezTo>
                  <a:cubicBezTo>
                    <a:pt x="5535698" y="1907744"/>
                    <a:pt x="5529352" y="1911926"/>
                    <a:pt x="5511252" y="1901831"/>
                  </a:cubicBezTo>
                  <a:cubicBezTo>
                    <a:pt x="5376904" y="1826977"/>
                    <a:pt x="5242052" y="1753132"/>
                    <a:pt x="5107128" y="1679360"/>
                  </a:cubicBezTo>
                  <a:cubicBezTo>
                    <a:pt x="5094363" y="1672365"/>
                    <a:pt x="5087152" y="1663856"/>
                    <a:pt x="5085277" y="1648784"/>
                  </a:cubicBezTo>
                  <a:cubicBezTo>
                    <a:pt x="5070926" y="1534628"/>
                    <a:pt x="5042658" y="1423790"/>
                    <a:pt x="5003212" y="1315764"/>
                  </a:cubicBezTo>
                  <a:cubicBezTo>
                    <a:pt x="4996361" y="1297086"/>
                    <a:pt x="4993188" y="1279851"/>
                    <a:pt x="4997443" y="1259371"/>
                  </a:cubicBezTo>
                  <a:cubicBezTo>
                    <a:pt x="5006096" y="1217329"/>
                    <a:pt x="5011289" y="1174637"/>
                    <a:pt x="5016986" y="1132019"/>
                  </a:cubicBezTo>
                  <a:cubicBezTo>
                    <a:pt x="5037466" y="978849"/>
                    <a:pt x="5057081" y="825608"/>
                    <a:pt x="5068475" y="671357"/>
                  </a:cubicBezTo>
                  <a:cubicBezTo>
                    <a:pt x="5077705" y="546456"/>
                    <a:pt x="5084556" y="421627"/>
                    <a:pt x="5071648" y="296799"/>
                  </a:cubicBezTo>
                  <a:cubicBezTo>
                    <a:pt x="5067753" y="259372"/>
                    <a:pt x="5062345" y="221440"/>
                    <a:pt x="5045326" y="186754"/>
                  </a:cubicBezTo>
                  <a:cubicBezTo>
                    <a:pt x="5028019" y="151562"/>
                    <a:pt x="5006385" y="140168"/>
                    <a:pt x="4968525" y="144928"/>
                  </a:cubicBezTo>
                  <a:cubicBezTo>
                    <a:pt x="4911483" y="152139"/>
                    <a:pt x="4855812" y="165552"/>
                    <a:pt x="4801438" y="183941"/>
                  </a:cubicBezTo>
                  <a:cubicBezTo>
                    <a:pt x="4635937" y="240046"/>
                    <a:pt x="4479307" y="316270"/>
                    <a:pt x="4325128" y="397542"/>
                  </a:cubicBezTo>
                  <a:cubicBezTo>
                    <a:pt x="4299960" y="410810"/>
                    <a:pt x="4283374" y="410450"/>
                    <a:pt x="4259721" y="394657"/>
                  </a:cubicBezTo>
                  <a:cubicBezTo>
                    <a:pt x="3965137" y="198292"/>
                    <a:pt x="3641203" y="78583"/>
                    <a:pt x="3291669" y="25652"/>
                  </a:cubicBezTo>
                  <a:cubicBezTo>
                    <a:pt x="3134966" y="1927"/>
                    <a:pt x="2977397" y="-2328"/>
                    <a:pt x="2819397" y="989"/>
                  </a:cubicBezTo>
                  <a:cubicBezTo>
                    <a:pt x="2803171" y="-309"/>
                    <a:pt x="2127611" y="37695"/>
                    <a:pt x="1618850" y="371148"/>
                  </a:cubicBezTo>
                  <a:cubicBezTo>
                    <a:pt x="1265926" y="602488"/>
                    <a:pt x="998818" y="904284"/>
                    <a:pt x="845721" y="1300764"/>
                  </a:cubicBezTo>
                  <a:cubicBezTo>
                    <a:pt x="804400" y="1407781"/>
                    <a:pt x="773823" y="1518187"/>
                    <a:pt x="761059" y="1632775"/>
                  </a:cubicBezTo>
                  <a:cubicBezTo>
                    <a:pt x="756156" y="1632198"/>
                    <a:pt x="750242" y="1633208"/>
                    <a:pt x="746420" y="1630900"/>
                  </a:cubicBezTo>
                  <a:cubicBezTo>
                    <a:pt x="695148" y="1599819"/>
                    <a:pt x="656927" y="1556767"/>
                    <a:pt x="629452" y="1503620"/>
                  </a:cubicBezTo>
                  <a:cubicBezTo>
                    <a:pt x="622241" y="1489702"/>
                    <a:pt x="629164" y="1480760"/>
                    <a:pt x="636159" y="1470231"/>
                  </a:cubicBezTo>
                  <a:cubicBezTo>
                    <a:pt x="681157" y="1402733"/>
                    <a:pt x="722046" y="1332855"/>
                    <a:pt x="751036" y="1256919"/>
                  </a:cubicBezTo>
                  <a:cubicBezTo>
                    <a:pt x="782693" y="1173988"/>
                    <a:pt x="805986" y="1090409"/>
                    <a:pt x="780602" y="999762"/>
                  </a:cubicBezTo>
                  <a:cubicBezTo>
                    <a:pt x="749954" y="890294"/>
                    <a:pt x="567146" y="804046"/>
                    <a:pt x="458254" y="882145"/>
                  </a:cubicBezTo>
                  <a:cubicBezTo>
                    <a:pt x="370492" y="945100"/>
                    <a:pt x="335950" y="1036179"/>
                    <a:pt x="324412" y="1137788"/>
                  </a:cubicBezTo>
                  <a:cubicBezTo>
                    <a:pt x="312152" y="1245381"/>
                    <a:pt x="342368" y="1344897"/>
                    <a:pt x="393929" y="1438212"/>
                  </a:cubicBezTo>
                  <a:cubicBezTo>
                    <a:pt x="404386" y="1457106"/>
                    <a:pt x="399698" y="1461794"/>
                    <a:pt x="382463" y="1467202"/>
                  </a:cubicBezTo>
                  <a:cubicBezTo>
                    <a:pt x="286191" y="1497273"/>
                    <a:pt x="198934" y="1479678"/>
                    <a:pt x="119176" y="1419319"/>
                  </a:cubicBezTo>
                  <a:cubicBezTo>
                    <a:pt x="71221" y="1382974"/>
                    <a:pt x="34948" y="1336388"/>
                    <a:pt x="2064" y="1285043"/>
                  </a:cubicBezTo>
                  <a:cubicBezTo>
                    <a:pt x="910" y="1288793"/>
                    <a:pt x="-244" y="1290596"/>
                    <a:pt x="45" y="1292038"/>
                  </a:cubicBezTo>
                  <a:cubicBezTo>
                    <a:pt x="3218" y="1306028"/>
                    <a:pt x="6102" y="1320018"/>
                    <a:pt x="9997" y="1333792"/>
                  </a:cubicBezTo>
                  <a:cubicBezTo>
                    <a:pt x="34443" y="1419824"/>
                    <a:pt x="70211" y="1499653"/>
                    <a:pt x="139729" y="1559508"/>
                  </a:cubicBezTo>
                  <a:cubicBezTo>
                    <a:pt x="236433" y="1642655"/>
                    <a:pt x="350300" y="1654265"/>
                    <a:pt x="469576" y="1632054"/>
                  </a:cubicBezTo>
                  <a:cubicBezTo>
                    <a:pt x="500729" y="1626285"/>
                    <a:pt x="515080" y="1633857"/>
                    <a:pt x="525032" y="1660539"/>
                  </a:cubicBezTo>
                  <a:cubicBezTo>
                    <a:pt x="527484" y="1667173"/>
                    <a:pt x="531666" y="1673303"/>
                    <a:pt x="535560" y="1679216"/>
                  </a:cubicBezTo>
                  <a:cubicBezTo>
                    <a:pt x="585391" y="1754863"/>
                    <a:pt x="649355" y="1810463"/>
                    <a:pt x="742238" y="1825102"/>
                  </a:cubicBezTo>
                  <a:cubicBezTo>
                    <a:pt x="742238" y="1825102"/>
                    <a:pt x="742238" y="1825102"/>
                    <a:pt x="742238" y="1825102"/>
                  </a:cubicBezTo>
                  <a:cubicBezTo>
                    <a:pt x="744257" y="1885533"/>
                    <a:pt x="742165" y="1945820"/>
                    <a:pt x="746781" y="2006396"/>
                  </a:cubicBezTo>
                  <a:cubicBezTo>
                    <a:pt x="761997" y="2204708"/>
                    <a:pt x="812620" y="2393285"/>
                    <a:pt x="896344" y="2573136"/>
                  </a:cubicBezTo>
                  <a:cubicBezTo>
                    <a:pt x="1017423" y="2833394"/>
                    <a:pt x="1192947" y="3051177"/>
                    <a:pt x="1414192" y="3233047"/>
                  </a:cubicBezTo>
                  <a:cubicBezTo>
                    <a:pt x="1427749" y="3244225"/>
                    <a:pt x="1441018" y="3254897"/>
                    <a:pt x="1444407" y="3273935"/>
                  </a:cubicBezTo>
                  <a:cubicBezTo>
                    <a:pt x="1456378" y="3341362"/>
                    <a:pt x="1468133" y="3408860"/>
                    <a:pt x="1481402" y="3475998"/>
                  </a:cubicBezTo>
                  <a:cubicBezTo>
                    <a:pt x="1518612" y="3663709"/>
                    <a:pt x="1560294" y="3850411"/>
                    <a:pt x="1624115" y="4031272"/>
                  </a:cubicBezTo>
                  <a:cubicBezTo>
                    <a:pt x="1645965" y="4093146"/>
                    <a:pt x="1670628" y="4154010"/>
                    <a:pt x="1708632" y="4208311"/>
                  </a:cubicBezTo>
                  <a:cubicBezTo>
                    <a:pt x="1725218" y="4232036"/>
                    <a:pt x="1745121" y="4244945"/>
                    <a:pt x="1777500" y="4244728"/>
                  </a:cubicBezTo>
                  <a:cubicBezTo>
                    <a:pt x="2022830" y="4243214"/>
                    <a:pt x="2268233" y="4244007"/>
                    <a:pt x="2513563" y="4243791"/>
                  </a:cubicBezTo>
                  <a:cubicBezTo>
                    <a:pt x="2525462" y="4243791"/>
                    <a:pt x="2538298" y="4247613"/>
                    <a:pt x="2549259" y="4239248"/>
                  </a:cubicBezTo>
                  <a:cubicBezTo>
                    <a:pt x="2580124" y="4222734"/>
                    <a:pt x="2594258" y="4192302"/>
                    <a:pt x="2609042" y="4163673"/>
                  </a:cubicBezTo>
                  <a:cubicBezTo>
                    <a:pt x="2674160" y="4037546"/>
                    <a:pt x="2712092" y="3901900"/>
                    <a:pt x="2745120" y="3764668"/>
                  </a:cubicBezTo>
                  <a:cubicBezTo>
                    <a:pt x="2745120" y="3764668"/>
                    <a:pt x="2745120" y="3764668"/>
                    <a:pt x="2745120" y="3764668"/>
                  </a:cubicBezTo>
                  <a:cubicBezTo>
                    <a:pt x="2751610" y="3748082"/>
                    <a:pt x="2765816" y="3750895"/>
                    <a:pt x="2778869" y="3751327"/>
                  </a:cubicBezTo>
                  <a:cubicBezTo>
                    <a:pt x="2916245" y="3756375"/>
                    <a:pt x="3053550" y="3756664"/>
                    <a:pt x="3190277" y="3739789"/>
                  </a:cubicBezTo>
                  <a:cubicBezTo>
                    <a:pt x="3205709" y="3737914"/>
                    <a:pt x="3211262" y="3743034"/>
                    <a:pt x="3214796" y="3758322"/>
                  </a:cubicBezTo>
                  <a:cubicBezTo>
                    <a:pt x="3231670" y="3831013"/>
                    <a:pt x="3249698" y="3903487"/>
                    <a:pt x="3268087" y="3975745"/>
                  </a:cubicBezTo>
                  <a:cubicBezTo>
                    <a:pt x="3288063" y="4054060"/>
                    <a:pt x="3309264" y="4132015"/>
                    <a:pt x="3341499" y="4206508"/>
                  </a:cubicBezTo>
                  <a:cubicBezTo>
                    <a:pt x="3352748" y="4232541"/>
                    <a:pt x="3368470" y="4244800"/>
                    <a:pt x="3399911" y="4244584"/>
                  </a:cubicBezTo>
                  <a:cubicBezTo>
                    <a:pt x="3652381" y="4243142"/>
                    <a:pt x="3904850" y="4243863"/>
                    <a:pt x="4157320" y="4243647"/>
                  </a:cubicBezTo>
                  <a:cubicBezTo>
                    <a:pt x="4169146" y="4243647"/>
                    <a:pt x="4182127" y="4247974"/>
                    <a:pt x="4192583" y="4238166"/>
                  </a:cubicBezTo>
                  <a:cubicBezTo>
                    <a:pt x="4211044" y="4227710"/>
                    <a:pt x="4222799" y="4210907"/>
                    <a:pt x="4233760" y="4193600"/>
                  </a:cubicBezTo>
                  <a:cubicBezTo>
                    <a:pt x="4269601" y="4136991"/>
                    <a:pt x="4293975" y="4075045"/>
                    <a:pt x="4315537" y="4012018"/>
                  </a:cubicBezTo>
                  <a:cubicBezTo>
                    <a:pt x="4371281" y="3849113"/>
                    <a:pt x="4411015" y="3681882"/>
                    <a:pt x="4444332" y="3513208"/>
                  </a:cubicBezTo>
                  <a:cubicBezTo>
                    <a:pt x="4458971" y="3439148"/>
                    <a:pt x="4480461" y="3366025"/>
                    <a:pt x="4481470" y="3289656"/>
                  </a:cubicBezTo>
                  <a:lnTo>
                    <a:pt x="4481470" y="3289656"/>
                  </a:lnTo>
                  <a:cubicBezTo>
                    <a:pt x="4486013" y="3287493"/>
                    <a:pt x="4490340" y="3284680"/>
                    <a:pt x="4495100" y="3283310"/>
                  </a:cubicBezTo>
                  <a:cubicBezTo>
                    <a:pt x="4712594" y="3220283"/>
                    <a:pt x="4928069" y="3151559"/>
                    <a:pt x="5136406" y="3062066"/>
                  </a:cubicBezTo>
                  <a:cubicBezTo>
                    <a:pt x="5275224" y="3002428"/>
                    <a:pt x="5410654" y="2936804"/>
                    <a:pt x="5528631" y="2840317"/>
                  </a:cubicBezTo>
                  <a:cubicBezTo>
                    <a:pt x="5597355" y="2784140"/>
                    <a:pt x="5643364" y="2716353"/>
                    <a:pt x="5646032" y="2623543"/>
                  </a:cubicBezTo>
                  <a:cubicBezTo>
                    <a:pt x="5647691" y="2566285"/>
                    <a:pt x="5653893" y="2509099"/>
                    <a:pt x="5659012" y="2451985"/>
                  </a:cubicBezTo>
                  <a:cubicBezTo>
                    <a:pt x="5673579" y="2288792"/>
                    <a:pt x="5680719" y="2125022"/>
                    <a:pt x="5675238" y="1960820"/>
                  </a:cubicBezTo>
                  <a:close/>
                  <a:moveTo>
                    <a:pt x="543348" y="1367686"/>
                  </a:moveTo>
                  <a:cubicBezTo>
                    <a:pt x="541041" y="1371003"/>
                    <a:pt x="538084" y="1373959"/>
                    <a:pt x="535560" y="1377205"/>
                  </a:cubicBezTo>
                  <a:cubicBezTo>
                    <a:pt x="501523" y="1421843"/>
                    <a:pt x="495104" y="1421410"/>
                    <a:pt x="469720" y="1371507"/>
                  </a:cubicBezTo>
                  <a:cubicBezTo>
                    <a:pt x="447365" y="1327591"/>
                    <a:pt x="442678" y="1279851"/>
                    <a:pt x="441019" y="1229588"/>
                  </a:cubicBezTo>
                  <a:cubicBezTo>
                    <a:pt x="444337" y="1159277"/>
                    <a:pt x="456307" y="1089255"/>
                    <a:pt x="492292" y="1025218"/>
                  </a:cubicBezTo>
                  <a:cubicBezTo>
                    <a:pt x="521210" y="973657"/>
                    <a:pt x="565704" y="950941"/>
                    <a:pt x="607241" y="966085"/>
                  </a:cubicBezTo>
                  <a:cubicBezTo>
                    <a:pt x="656711" y="984041"/>
                    <a:pt x="686133" y="1037622"/>
                    <a:pt x="678201" y="1092140"/>
                  </a:cubicBezTo>
                  <a:cubicBezTo>
                    <a:pt x="662552" y="1198435"/>
                    <a:pt x="602626" y="1282808"/>
                    <a:pt x="543348" y="1367686"/>
                  </a:cubicBezTo>
                  <a:close/>
                </a:path>
              </a:pathLst>
            </a:custGeom>
            <a:solidFill>
              <a:srgbClr val="F6928D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C3E2CF71-BE32-486B-A04D-88E5DE861C1F}"/>
                </a:ext>
              </a:extLst>
            </p:cNvPr>
            <p:cNvSpPr/>
            <p:nvPr/>
          </p:nvSpPr>
          <p:spPr>
            <a:xfrm>
              <a:off x="7451436" y="4645052"/>
              <a:ext cx="603138" cy="95286"/>
            </a:xfrm>
            <a:custGeom>
              <a:avLst/>
              <a:gdLst>
                <a:gd name="connsiteX0" fmla="*/ 559172 w 1173380"/>
                <a:gd name="connsiteY0" fmla="*/ 464 h 185375"/>
                <a:gd name="connsiteX1" fmla="*/ 1115889 w 1173380"/>
                <a:gd name="connsiteY1" fmla="*/ 54837 h 185375"/>
                <a:gd name="connsiteX2" fmla="*/ 1165070 w 1173380"/>
                <a:gd name="connsiteY2" fmla="*/ 132937 h 185375"/>
                <a:gd name="connsiteX3" fmla="*/ 1093894 w 1173380"/>
                <a:gd name="connsiteY3" fmla="*/ 177575 h 185375"/>
                <a:gd name="connsiteX4" fmla="*/ 787989 w 1173380"/>
                <a:gd name="connsiteY4" fmla="*/ 134739 h 185375"/>
                <a:gd name="connsiteX5" fmla="*/ 607344 w 1173380"/>
                <a:gd name="connsiteY5" fmla="*/ 126662 h 185375"/>
                <a:gd name="connsiteX6" fmla="*/ 316510 w 1173380"/>
                <a:gd name="connsiteY6" fmla="*/ 140220 h 185375"/>
                <a:gd name="connsiteX7" fmla="*/ 51132 w 1173380"/>
                <a:gd name="connsiteY7" fmla="*/ 184498 h 185375"/>
                <a:gd name="connsiteX8" fmla="*/ 28272 w 1173380"/>
                <a:gd name="connsiteY8" fmla="*/ 170435 h 185375"/>
                <a:gd name="connsiteX9" fmla="*/ 1230 w 1173380"/>
                <a:gd name="connsiteY9" fmla="*/ 79428 h 185375"/>
                <a:gd name="connsiteX10" fmla="*/ 18248 w 1173380"/>
                <a:gd name="connsiteY10" fmla="*/ 62121 h 185375"/>
                <a:gd name="connsiteX11" fmla="*/ 198316 w 1173380"/>
                <a:gd name="connsiteY11" fmla="*/ 26713 h 185375"/>
                <a:gd name="connsiteX12" fmla="*/ 559172 w 1173380"/>
                <a:gd name="connsiteY12" fmla="*/ 464 h 18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380" h="185375">
                  <a:moveTo>
                    <a:pt x="559172" y="464"/>
                  </a:moveTo>
                  <a:cubicBezTo>
                    <a:pt x="762893" y="-690"/>
                    <a:pt x="940365" y="17555"/>
                    <a:pt x="1115889" y="54837"/>
                  </a:cubicBezTo>
                  <a:cubicBezTo>
                    <a:pt x="1180214" y="68467"/>
                    <a:pt x="1180286" y="67962"/>
                    <a:pt x="1165070" y="132937"/>
                  </a:cubicBezTo>
                  <a:cubicBezTo>
                    <a:pt x="1151513" y="190772"/>
                    <a:pt x="1151873" y="189113"/>
                    <a:pt x="1093894" y="177575"/>
                  </a:cubicBezTo>
                  <a:cubicBezTo>
                    <a:pt x="992791" y="157383"/>
                    <a:pt x="890894" y="143609"/>
                    <a:pt x="787989" y="134739"/>
                  </a:cubicBezTo>
                  <a:cubicBezTo>
                    <a:pt x="727774" y="129547"/>
                    <a:pt x="667054" y="126518"/>
                    <a:pt x="607344" y="126662"/>
                  </a:cubicBezTo>
                  <a:cubicBezTo>
                    <a:pt x="510495" y="126879"/>
                    <a:pt x="413214" y="128826"/>
                    <a:pt x="316510" y="140220"/>
                  </a:cubicBezTo>
                  <a:cubicBezTo>
                    <a:pt x="227233" y="150676"/>
                    <a:pt x="138317" y="162070"/>
                    <a:pt x="51132" y="184498"/>
                  </a:cubicBezTo>
                  <a:cubicBezTo>
                    <a:pt x="38368" y="187743"/>
                    <a:pt x="31589" y="181757"/>
                    <a:pt x="28272" y="170435"/>
                  </a:cubicBezTo>
                  <a:cubicBezTo>
                    <a:pt x="19186" y="140148"/>
                    <a:pt x="10532" y="109644"/>
                    <a:pt x="1230" y="79428"/>
                  </a:cubicBezTo>
                  <a:cubicBezTo>
                    <a:pt x="-4035" y="62265"/>
                    <a:pt x="8729" y="63996"/>
                    <a:pt x="18248" y="62121"/>
                  </a:cubicBezTo>
                  <a:cubicBezTo>
                    <a:pt x="78247" y="50078"/>
                    <a:pt x="137813" y="35078"/>
                    <a:pt x="198316" y="26713"/>
                  </a:cubicBezTo>
                  <a:cubicBezTo>
                    <a:pt x="325885" y="8973"/>
                    <a:pt x="454175" y="-2493"/>
                    <a:pt x="559172" y="464"/>
                  </a:cubicBezTo>
                  <a:close/>
                </a:path>
              </a:pathLst>
            </a:custGeom>
            <a:solidFill>
              <a:srgbClr val="CB494B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30477A5E-064C-49D8-824F-EA69BFCEF816}"/>
                </a:ext>
              </a:extLst>
            </p:cNvPr>
            <p:cNvSpPr/>
            <p:nvPr/>
          </p:nvSpPr>
          <p:spPr>
            <a:xfrm>
              <a:off x="8609201" y="4777029"/>
              <a:ext cx="170741" cy="351067"/>
            </a:xfrm>
            <a:custGeom>
              <a:avLst/>
              <a:gdLst>
                <a:gd name="connsiteX0" fmla="*/ 332169 w 332169"/>
                <a:gd name="connsiteY0" fmla="*/ 0 h 682987"/>
                <a:gd name="connsiteX1" fmla="*/ 250969 w 332169"/>
                <a:gd name="connsiteY1" fmla="*/ 681978 h 682987"/>
                <a:gd name="connsiteX2" fmla="*/ 243686 w 332169"/>
                <a:gd name="connsiteY2" fmla="*/ 682988 h 682987"/>
                <a:gd name="connsiteX3" fmla="*/ 7225 w 332169"/>
                <a:gd name="connsiteY3" fmla="*/ 325809 h 682987"/>
                <a:gd name="connsiteX4" fmla="*/ 13139 w 332169"/>
                <a:gd name="connsiteY4" fmla="*/ 288887 h 682987"/>
                <a:gd name="connsiteX5" fmla="*/ 332169 w 332169"/>
                <a:gd name="connsiteY5" fmla="*/ 0 h 68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69" h="682987">
                  <a:moveTo>
                    <a:pt x="332169" y="0"/>
                  </a:moveTo>
                  <a:cubicBezTo>
                    <a:pt x="304405" y="233143"/>
                    <a:pt x="277724" y="457561"/>
                    <a:pt x="250969" y="681978"/>
                  </a:cubicBezTo>
                  <a:cubicBezTo>
                    <a:pt x="248517" y="682339"/>
                    <a:pt x="246138" y="682627"/>
                    <a:pt x="243686" y="682988"/>
                  </a:cubicBezTo>
                  <a:cubicBezTo>
                    <a:pt x="214912" y="639936"/>
                    <a:pt x="57993" y="401384"/>
                    <a:pt x="7225" y="325809"/>
                  </a:cubicBezTo>
                  <a:cubicBezTo>
                    <a:pt x="-3736" y="309512"/>
                    <a:pt x="-2582" y="302300"/>
                    <a:pt x="13139" y="288887"/>
                  </a:cubicBezTo>
                  <a:cubicBezTo>
                    <a:pt x="66791" y="243095"/>
                    <a:pt x="273036" y="53580"/>
                    <a:pt x="332169" y="0"/>
                  </a:cubicBezTo>
                  <a:close/>
                </a:path>
              </a:pathLst>
            </a:custGeom>
            <a:solidFill>
              <a:srgbClr val="F9B989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672B263A-A9CB-4BC8-874C-BE8380CA5F34}"/>
                </a:ext>
              </a:extLst>
            </p:cNvPr>
            <p:cNvSpPr/>
            <p:nvPr/>
          </p:nvSpPr>
          <p:spPr>
            <a:xfrm>
              <a:off x="8634974" y="5315247"/>
              <a:ext cx="116222" cy="173865"/>
            </a:xfrm>
            <a:custGeom>
              <a:avLst/>
              <a:gdLst>
                <a:gd name="connsiteX0" fmla="*/ 225997 w 226106"/>
                <a:gd name="connsiteY0" fmla="*/ 180003 h 338248"/>
                <a:gd name="connsiteX1" fmla="*/ 189652 w 226106"/>
                <a:gd name="connsiteY1" fmla="*/ 294807 h 338248"/>
                <a:gd name="connsiteX2" fmla="*/ 39367 w 226106"/>
                <a:gd name="connsiteY2" fmla="*/ 298990 h 338248"/>
                <a:gd name="connsiteX3" fmla="*/ 42612 w 226106"/>
                <a:gd name="connsiteY3" fmla="*/ 37074 h 338248"/>
                <a:gd name="connsiteX4" fmla="*/ 180421 w 226106"/>
                <a:gd name="connsiteY4" fmla="*/ 33612 h 338248"/>
                <a:gd name="connsiteX5" fmla="*/ 225997 w 226106"/>
                <a:gd name="connsiteY5" fmla="*/ 180003 h 33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06" h="338248">
                  <a:moveTo>
                    <a:pt x="225997" y="180003"/>
                  </a:moveTo>
                  <a:cubicBezTo>
                    <a:pt x="227367" y="215699"/>
                    <a:pt x="215973" y="257597"/>
                    <a:pt x="189652" y="294807"/>
                  </a:cubicBezTo>
                  <a:cubicBezTo>
                    <a:pt x="149701" y="351200"/>
                    <a:pt x="81914" y="352787"/>
                    <a:pt x="39367" y="298990"/>
                  </a:cubicBezTo>
                  <a:cubicBezTo>
                    <a:pt x="-14430" y="230915"/>
                    <a:pt x="-12843" y="103851"/>
                    <a:pt x="42612" y="37074"/>
                  </a:cubicBezTo>
                  <a:cubicBezTo>
                    <a:pt x="82419" y="-10954"/>
                    <a:pt x="138018" y="-12541"/>
                    <a:pt x="180421" y="33612"/>
                  </a:cubicBezTo>
                  <a:cubicBezTo>
                    <a:pt x="215829" y="72193"/>
                    <a:pt x="225853" y="119572"/>
                    <a:pt x="225997" y="180003"/>
                  </a:cubicBezTo>
                  <a:close/>
                </a:path>
              </a:pathLst>
            </a:custGeom>
            <a:solidFill>
              <a:srgbClr val="663132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FF97BFF1-4F41-4F64-9296-649A2B65E1FC}"/>
                </a:ext>
              </a:extLst>
            </p:cNvPr>
            <p:cNvSpPr/>
            <p:nvPr/>
          </p:nvSpPr>
          <p:spPr>
            <a:xfrm>
              <a:off x="8312630" y="6226002"/>
              <a:ext cx="213991" cy="487550"/>
            </a:xfrm>
            <a:custGeom>
              <a:avLst/>
              <a:gdLst>
                <a:gd name="connsiteX0" fmla="*/ 127425 w 416311"/>
                <a:gd name="connsiteY0" fmla="*/ 948510 h 948509"/>
                <a:gd name="connsiteX1" fmla="*/ 0 w 416311"/>
                <a:gd name="connsiteY1" fmla="*/ 948510 h 948509"/>
                <a:gd name="connsiteX2" fmla="*/ 61801 w 416311"/>
                <a:gd name="connsiteY2" fmla="*/ 845027 h 948509"/>
                <a:gd name="connsiteX3" fmla="*/ 176462 w 416311"/>
                <a:gd name="connsiteY3" fmla="*/ 503136 h 948509"/>
                <a:gd name="connsiteX4" fmla="*/ 228095 w 416311"/>
                <a:gd name="connsiteY4" fmla="*/ 289247 h 948509"/>
                <a:gd name="connsiteX5" fmla="*/ 274392 w 416311"/>
                <a:gd name="connsiteY5" fmla="*/ 55528 h 948509"/>
                <a:gd name="connsiteX6" fmla="*/ 291699 w 416311"/>
                <a:gd name="connsiteY6" fmla="*/ 30720 h 948509"/>
                <a:gd name="connsiteX7" fmla="*/ 416311 w 416311"/>
                <a:gd name="connsiteY7" fmla="*/ 0 h 948509"/>
                <a:gd name="connsiteX8" fmla="*/ 379173 w 416311"/>
                <a:gd name="connsiteY8" fmla="*/ 223552 h 948509"/>
                <a:gd name="connsiteX9" fmla="*/ 250378 w 416311"/>
                <a:gd name="connsiteY9" fmla="*/ 722361 h 948509"/>
                <a:gd name="connsiteX10" fmla="*/ 168602 w 416311"/>
                <a:gd name="connsiteY10" fmla="*/ 903944 h 948509"/>
                <a:gd name="connsiteX11" fmla="*/ 127425 w 416311"/>
                <a:gd name="connsiteY11" fmla="*/ 948510 h 94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6311" h="948509">
                  <a:moveTo>
                    <a:pt x="127425" y="948510"/>
                  </a:moveTo>
                  <a:cubicBezTo>
                    <a:pt x="86392" y="948510"/>
                    <a:pt x="45359" y="948510"/>
                    <a:pt x="0" y="948510"/>
                  </a:cubicBezTo>
                  <a:cubicBezTo>
                    <a:pt x="22716" y="912669"/>
                    <a:pt x="45215" y="880651"/>
                    <a:pt x="61801" y="845027"/>
                  </a:cubicBezTo>
                  <a:cubicBezTo>
                    <a:pt x="113074" y="735342"/>
                    <a:pt x="147688" y="620249"/>
                    <a:pt x="176462" y="503136"/>
                  </a:cubicBezTo>
                  <a:cubicBezTo>
                    <a:pt x="193985" y="431888"/>
                    <a:pt x="212446" y="360857"/>
                    <a:pt x="228095" y="289247"/>
                  </a:cubicBezTo>
                  <a:cubicBezTo>
                    <a:pt x="245042" y="211654"/>
                    <a:pt x="259609" y="133554"/>
                    <a:pt x="274392" y="55528"/>
                  </a:cubicBezTo>
                  <a:cubicBezTo>
                    <a:pt x="276628" y="43701"/>
                    <a:pt x="277205" y="34110"/>
                    <a:pt x="291699" y="30720"/>
                  </a:cubicBezTo>
                  <a:cubicBezTo>
                    <a:pt x="333381" y="21057"/>
                    <a:pt x="374846" y="10312"/>
                    <a:pt x="416311" y="0"/>
                  </a:cubicBezTo>
                  <a:cubicBezTo>
                    <a:pt x="415302" y="76368"/>
                    <a:pt x="393812" y="149492"/>
                    <a:pt x="379173" y="223552"/>
                  </a:cubicBezTo>
                  <a:cubicBezTo>
                    <a:pt x="345785" y="392226"/>
                    <a:pt x="306122" y="559385"/>
                    <a:pt x="250378" y="722361"/>
                  </a:cubicBezTo>
                  <a:cubicBezTo>
                    <a:pt x="228816" y="785389"/>
                    <a:pt x="204442" y="847334"/>
                    <a:pt x="168602" y="903944"/>
                  </a:cubicBezTo>
                  <a:cubicBezTo>
                    <a:pt x="157640" y="921179"/>
                    <a:pt x="145886" y="938053"/>
                    <a:pt x="127425" y="948510"/>
                  </a:cubicBezTo>
                  <a:close/>
                </a:path>
              </a:pathLst>
            </a:custGeom>
            <a:solidFill>
              <a:srgbClr val="E1676D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EEEEEA1B-4BB9-4789-8519-84913A689D14}"/>
                </a:ext>
              </a:extLst>
            </p:cNvPr>
            <p:cNvSpPr/>
            <p:nvPr/>
          </p:nvSpPr>
          <p:spPr>
            <a:xfrm>
              <a:off x="7475606" y="6454437"/>
              <a:ext cx="158523" cy="259598"/>
            </a:xfrm>
            <a:custGeom>
              <a:avLst/>
              <a:gdLst>
                <a:gd name="connsiteX0" fmla="*/ 112497 w 308400"/>
                <a:gd name="connsiteY0" fmla="*/ 505038 h 505037"/>
                <a:gd name="connsiteX1" fmla="*/ 0 w 308400"/>
                <a:gd name="connsiteY1" fmla="*/ 505038 h 505037"/>
                <a:gd name="connsiteX2" fmla="*/ 66633 w 308400"/>
                <a:gd name="connsiteY2" fmla="*/ 326340 h 505037"/>
                <a:gd name="connsiteX3" fmla="*/ 141703 w 308400"/>
                <a:gd name="connsiteY3" fmla="*/ 27574 h 505037"/>
                <a:gd name="connsiteX4" fmla="*/ 181366 w 308400"/>
                <a:gd name="connsiteY4" fmla="*/ 1973 h 505037"/>
                <a:gd name="connsiteX5" fmla="*/ 284632 w 308400"/>
                <a:gd name="connsiteY5" fmla="*/ 11276 h 505037"/>
                <a:gd name="connsiteX6" fmla="*/ 308357 w 308400"/>
                <a:gd name="connsiteY6" fmla="*/ 30602 h 505037"/>
                <a:gd name="connsiteX7" fmla="*/ 172279 w 308400"/>
                <a:gd name="connsiteY7" fmla="*/ 429607 h 505037"/>
                <a:gd name="connsiteX8" fmla="*/ 112497 w 308400"/>
                <a:gd name="connsiteY8" fmla="*/ 505038 h 50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00" h="505037">
                  <a:moveTo>
                    <a:pt x="112497" y="505038"/>
                  </a:moveTo>
                  <a:cubicBezTo>
                    <a:pt x="76801" y="505038"/>
                    <a:pt x="41105" y="505038"/>
                    <a:pt x="0" y="505038"/>
                  </a:cubicBezTo>
                  <a:cubicBezTo>
                    <a:pt x="31369" y="445183"/>
                    <a:pt x="49253" y="385834"/>
                    <a:pt x="66633" y="326340"/>
                  </a:cubicBezTo>
                  <a:cubicBezTo>
                    <a:pt x="95406" y="227689"/>
                    <a:pt x="121079" y="128244"/>
                    <a:pt x="141703" y="27574"/>
                  </a:cubicBezTo>
                  <a:cubicBezTo>
                    <a:pt x="146463" y="4425"/>
                    <a:pt x="154900" y="-4300"/>
                    <a:pt x="181366" y="1973"/>
                  </a:cubicBezTo>
                  <a:cubicBezTo>
                    <a:pt x="214826" y="9834"/>
                    <a:pt x="249729" y="14088"/>
                    <a:pt x="284632" y="11276"/>
                  </a:cubicBezTo>
                  <a:cubicBezTo>
                    <a:pt x="298839" y="10122"/>
                    <a:pt x="309151" y="13368"/>
                    <a:pt x="308357" y="30602"/>
                  </a:cubicBezTo>
                  <a:cubicBezTo>
                    <a:pt x="275330" y="167835"/>
                    <a:pt x="237470" y="303408"/>
                    <a:pt x="172279" y="429607"/>
                  </a:cubicBezTo>
                  <a:cubicBezTo>
                    <a:pt x="157496" y="458092"/>
                    <a:pt x="143362" y="488523"/>
                    <a:pt x="112497" y="505038"/>
                  </a:cubicBezTo>
                  <a:close/>
                </a:path>
              </a:pathLst>
            </a:custGeom>
            <a:solidFill>
              <a:srgbClr val="E1676D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35" name="그룹 234">
            <a:extLst>
              <a:ext uri="{FF2B5EF4-FFF2-40B4-BE49-F238E27FC236}">
                <a16:creationId xmlns:a16="http://schemas.microsoft.com/office/drawing/2014/main" id="{038FBDDA-3C62-43E0-B546-2A4494405793}"/>
              </a:ext>
            </a:extLst>
          </p:cNvPr>
          <p:cNvGrpSpPr/>
          <p:nvPr/>
        </p:nvGrpSpPr>
        <p:grpSpPr>
          <a:xfrm>
            <a:off x="2478180" y="998223"/>
            <a:ext cx="3519030" cy="2655020"/>
            <a:chOff x="0" y="1374313"/>
            <a:chExt cx="4117848" cy="3106813"/>
          </a:xfrm>
        </p:grpSpPr>
        <p:grpSp>
          <p:nvGrpSpPr>
            <p:cNvPr id="228" name="그룹 227">
              <a:extLst>
                <a:ext uri="{FF2B5EF4-FFF2-40B4-BE49-F238E27FC236}">
                  <a16:creationId xmlns:a16="http://schemas.microsoft.com/office/drawing/2014/main" id="{277C9AE1-8F98-4AA3-B09E-D712AF8D4865}"/>
                </a:ext>
              </a:extLst>
            </p:cNvPr>
            <p:cNvGrpSpPr/>
            <p:nvPr/>
          </p:nvGrpSpPr>
          <p:grpSpPr>
            <a:xfrm>
              <a:off x="2509646" y="3822114"/>
              <a:ext cx="649866" cy="649866"/>
              <a:chOff x="5784686" y="1323855"/>
              <a:chExt cx="1307251" cy="1307251"/>
            </a:xfrm>
          </p:grpSpPr>
          <p:sp>
            <p:nvSpPr>
              <p:cNvPr id="229" name="자유형: 도형 228">
                <a:extLst>
                  <a:ext uri="{FF2B5EF4-FFF2-40B4-BE49-F238E27FC236}">
                    <a16:creationId xmlns:a16="http://schemas.microsoft.com/office/drawing/2014/main" id="{4206FE54-F037-4848-8120-BD7B16C6E641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0" name="자유형: 도형 229">
                <a:extLst>
                  <a:ext uri="{FF2B5EF4-FFF2-40B4-BE49-F238E27FC236}">
                    <a16:creationId xmlns:a16="http://schemas.microsoft.com/office/drawing/2014/main" id="{6DBBB724-8056-4324-82DF-1B9BEEF9ACE4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1" name="자유형: 도형 230">
                <a:extLst>
                  <a:ext uri="{FF2B5EF4-FFF2-40B4-BE49-F238E27FC236}">
                    <a16:creationId xmlns:a16="http://schemas.microsoft.com/office/drawing/2014/main" id="{7835E015-CB29-4E18-9BBC-4471033CDFE8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2" name="자유형: 도형 231">
                <a:extLst>
                  <a:ext uri="{FF2B5EF4-FFF2-40B4-BE49-F238E27FC236}">
                    <a16:creationId xmlns:a16="http://schemas.microsoft.com/office/drawing/2014/main" id="{3949A73F-2EC2-4679-B268-34673F513FC5}"/>
                  </a:ext>
                </a:extLst>
              </p:cNvPr>
              <p:cNvSpPr/>
              <p:nvPr/>
            </p:nvSpPr>
            <p:spPr>
              <a:xfrm rot="185357">
                <a:off x="6258994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3" name="자유형: 도형 232">
                <a:extLst>
                  <a:ext uri="{FF2B5EF4-FFF2-40B4-BE49-F238E27FC236}">
                    <a16:creationId xmlns:a16="http://schemas.microsoft.com/office/drawing/2014/main" id="{EFD2BA1C-46F4-430B-BB92-5570D041EFDD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4" name="자유형: 도형 233">
                <a:extLst>
                  <a:ext uri="{FF2B5EF4-FFF2-40B4-BE49-F238E27FC236}">
                    <a16:creationId xmlns:a16="http://schemas.microsoft.com/office/drawing/2014/main" id="{90FCE7A4-49A4-4F67-8155-5D6248B788AC}"/>
                  </a:ext>
                </a:extLst>
              </p:cNvPr>
              <p:cNvSpPr/>
              <p:nvPr/>
            </p:nvSpPr>
            <p:spPr>
              <a:xfrm rot="185357">
                <a:off x="6199859" y="1604862"/>
                <a:ext cx="417850" cy="745970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15" name="그룹 214">
              <a:extLst>
                <a:ext uri="{FF2B5EF4-FFF2-40B4-BE49-F238E27FC236}">
                  <a16:creationId xmlns:a16="http://schemas.microsoft.com/office/drawing/2014/main" id="{73757C5C-3889-4205-8427-0D68A0B8B76E}"/>
                </a:ext>
              </a:extLst>
            </p:cNvPr>
            <p:cNvGrpSpPr/>
            <p:nvPr/>
          </p:nvGrpSpPr>
          <p:grpSpPr>
            <a:xfrm flipH="1">
              <a:off x="0" y="1374313"/>
              <a:ext cx="4117848" cy="3106813"/>
              <a:chOff x="3057433" y="1138237"/>
              <a:chExt cx="6077898" cy="4585622"/>
            </a:xfrm>
          </p:grpSpPr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79E3CD69-EA9E-4571-90BD-7CB754B7EB94}"/>
                  </a:ext>
                </a:extLst>
              </p:cNvPr>
              <p:cNvSpPr/>
              <p:nvPr/>
            </p:nvSpPr>
            <p:spPr>
              <a:xfrm>
                <a:off x="3138072" y="1138237"/>
                <a:ext cx="5997259" cy="2913715"/>
              </a:xfrm>
              <a:custGeom>
                <a:avLst/>
                <a:gdLst>
                  <a:gd name="connsiteX0" fmla="*/ 5997260 w 5997259"/>
                  <a:gd name="connsiteY0" fmla="*/ 0 h 2913715"/>
                  <a:gd name="connsiteX1" fmla="*/ 4075210 w 5997259"/>
                  <a:gd name="connsiteY1" fmla="*/ 0 h 2913715"/>
                  <a:gd name="connsiteX2" fmla="*/ 3790603 w 5997259"/>
                  <a:gd name="connsiteY2" fmla="*/ 195072 h 2913715"/>
                  <a:gd name="connsiteX3" fmla="*/ 2694180 w 5997259"/>
                  <a:gd name="connsiteY3" fmla="*/ 592836 h 2913715"/>
                  <a:gd name="connsiteX4" fmla="*/ 2408049 w 5997259"/>
                  <a:gd name="connsiteY4" fmla="*/ 553974 h 2913715"/>
                  <a:gd name="connsiteX5" fmla="*/ 1887317 w 5997259"/>
                  <a:gd name="connsiteY5" fmla="*/ 654463 h 2913715"/>
                  <a:gd name="connsiteX6" fmla="*/ 351125 w 5997259"/>
                  <a:gd name="connsiteY6" fmla="*/ 1541621 h 2913715"/>
                  <a:gd name="connsiteX7" fmla="*/ 351125 w 5997259"/>
                  <a:gd name="connsiteY7" fmla="*/ 1541621 h 2913715"/>
                  <a:gd name="connsiteX8" fmla="*/ 351125 w 5997259"/>
                  <a:gd name="connsiteY8" fmla="*/ 1541145 h 2913715"/>
                  <a:gd name="connsiteX9" fmla="*/ 306263 w 5997259"/>
                  <a:gd name="connsiteY9" fmla="*/ 1544764 h 2913715"/>
                  <a:gd name="connsiteX10" fmla="*/ 26704 w 5997259"/>
                  <a:gd name="connsiteY10" fmla="*/ 1652968 h 2913715"/>
                  <a:gd name="connsiteX11" fmla="*/ 34 w 5997259"/>
                  <a:gd name="connsiteY11" fmla="*/ 1684877 h 2913715"/>
                  <a:gd name="connsiteX12" fmla="*/ 26799 w 5997259"/>
                  <a:gd name="connsiteY12" fmla="*/ 1718501 h 2913715"/>
                  <a:gd name="connsiteX13" fmla="*/ 73186 w 5997259"/>
                  <a:gd name="connsiteY13" fmla="*/ 1735360 h 2913715"/>
                  <a:gd name="connsiteX14" fmla="*/ 73472 w 5997259"/>
                  <a:gd name="connsiteY14" fmla="*/ 1735931 h 2913715"/>
                  <a:gd name="connsiteX15" fmla="*/ 73186 w 5997259"/>
                  <a:gd name="connsiteY15" fmla="*/ 1735836 h 2913715"/>
                  <a:gd name="connsiteX16" fmla="*/ 75091 w 5997259"/>
                  <a:gd name="connsiteY16" fmla="*/ 1774793 h 2913715"/>
                  <a:gd name="connsiteX17" fmla="*/ 291594 w 5997259"/>
                  <a:gd name="connsiteY17" fmla="*/ 1858042 h 2913715"/>
                  <a:gd name="connsiteX18" fmla="*/ 772130 w 5997259"/>
                  <a:gd name="connsiteY18" fmla="*/ 1664494 h 2913715"/>
                  <a:gd name="connsiteX19" fmla="*/ 772130 w 5997259"/>
                  <a:gd name="connsiteY19" fmla="*/ 1664494 h 2913715"/>
                  <a:gd name="connsiteX20" fmla="*/ 772130 w 5997259"/>
                  <a:gd name="connsiteY20" fmla="*/ 1664494 h 2913715"/>
                  <a:gd name="connsiteX21" fmla="*/ 1013303 w 5997259"/>
                  <a:gd name="connsiteY21" fmla="*/ 1526191 h 2913715"/>
                  <a:gd name="connsiteX22" fmla="*/ 1520224 w 5997259"/>
                  <a:gd name="connsiteY22" fmla="*/ 1331309 h 2913715"/>
                  <a:gd name="connsiteX23" fmla="*/ 1754539 w 5997259"/>
                  <a:gd name="connsiteY23" fmla="*/ 1244918 h 2913715"/>
                  <a:gd name="connsiteX24" fmla="*/ 1754539 w 5997259"/>
                  <a:gd name="connsiteY24" fmla="*/ 1244918 h 2913715"/>
                  <a:gd name="connsiteX25" fmla="*/ 1520700 w 5997259"/>
                  <a:gd name="connsiteY25" fmla="*/ 1665637 h 2913715"/>
                  <a:gd name="connsiteX26" fmla="*/ 1454025 w 5997259"/>
                  <a:gd name="connsiteY26" fmla="*/ 1933289 h 2913715"/>
                  <a:gd name="connsiteX27" fmla="*/ 1475266 w 5997259"/>
                  <a:gd name="connsiteY27" fmla="*/ 2464689 h 2913715"/>
                  <a:gd name="connsiteX28" fmla="*/ 1458883 w 5997259"/>
                  <a:gd name="connsiteY28" fmla="*/ 2514981 h 2913715"/>
                  <a:gd name="connsiteX29" fmla="*/ 1474694 w 5997259"/>
                  <a:gd name="connsiteY29" fmla="*/ 2805970 h 2913715"/>
                  <a:gd name="connsiteX30" fmla="*/ 1509842 w 5997259"/>
                  <a:gd name="connsiteY30" fmla="*/ 2832354 h 2913715"/>
                  <a:gd name="connsiteX31" fmla="*/ 1570421 w 5997259"/>
                  <a:gd name="connsiteY31" fmla="*/ 2781205 h 2913715"/>
                  <a:gd name="connsiteX32" fmla="*/ 1570516 w 5997259"/>
                  <a:gd name="connsiteY32" fmla="*/ 2781300 h 2913715"/>
                  <a:gd name="connsiteX33" fmla="*/ 1618522 w 5997259"/>
                  <a:gd name="connsiteY33" fmla="*/ 2774156 h 2913715"/>
                  <a:gd name="connsiteX34" fmla="*/ 1753967 w 5997259"/>
                  <a:gd name="connsiteY34" fmla="*/ 2635282 h 2913715"/>
                  <a:gd name="connsiteX35" fmla="*/ 1769398 w 5997259"/>
                  <a:gd name="connsiteY35" fmla="*/ 2352675 h 2913715"/>
                  <a:gd name="connsiteX36" fmla="*/ 1843693 w 5997259"/>
                  <a:gd name="connsiteY36" fmla="*/ 1856137 h 2913715"/>
                  <a:gd name="connsiteX37" fmla="*/ 2305846 w 5997259"/>
                  <a:gd name="connsiteY37" fmla="*/ 1279208 h 2913715"/>
                  <a:gd name="connsiteX38" fmla="*/ 2356995 w 5997259"/>
                  <a:gd name="connsiteY38" fmla="*/ 1240441 h 2913715"/>
                  <a:gd name="connsiteX39" fmla="*/ 2426147 w 5997259"/>
                  <a:gd name="connsiteY39" fmla="*/ 1374458 h 2913715"/>
                  <a:gd name="connsiteX40" fmla="*/ 2381760 w 5997259"/>
                  <a:gd name="connsiteY40" fmla="*/ 1713452 h 2913715"/>
                  <a:gd name="connsiteX41" fmla="*/ 1983234 w 5997259"/>
                  <a:gd name="connsiteY41" fmla="*/ 2202752 h 2913715"/>
                  <a:gd name="connsiteX42" fmla="*/ 1852837 w 5997259"/>
                  <a:gd name="connsiteY42" fmla="*/ 2387727 h 2913715"/>
                  <a:gd name="connsiteX43" fmla="*/ 1781304 w 5997259"/>
                  <a:gd name="connsiteY43" fmla="*/ 2703290 h 2913715"/>
                  <a:gd name="connsiteX44" fmla="*/ 1869791 w 5997259"/>
                  <a:gd name="connsiteY44" fmla="*/ 2862929 h 2913715"/>
                  <a:gd name="connsiteX45" fmla="*/ 1869887 w 5997259"/>
                  <a:gd name="connsiteY45" fmla="*/ 2862929 h 2913715"/>
                  <a:gd name="connsiteX46" fmla="*/ 1890365 w 5997259"/>
                  <a:gd name="connsiteY46" fmla="*/ 2911793 h 2913715"/>
                  <a:gd name="connsiteX47" fmla="*/ 1942086 w 5997259"/>
                  <a:gd name="connsiteY47" fmla="*/ 2886647 h 2913715"/>
                  <a:gd name="connsiteX48" fmla="*/ 2113155 w 5997259"/>
                  <a:gd name="connsiteY48" fmla="*/ 2697385 h 2913715"/>
                  <a:gd name="connsiteX49" fmla="*/ 2143921 w 5997259"/>
                  <a:gd name="connsiteY49" fmla="*/ 2641187 h 2913715"/>
                  <a:gd name="connsiteX50" fmla="*/ 2144016 w 5997259"/>
                  <a:gd name="connsiteY50" fmla="*/ 2641187 h 2913715"/>
                  <a:gd name="connsiteX51" fmla="*/ 2320229 w 5997259"/>
                  <a:gd name="connsiteY51" fmla="*/ 2460593 h 2913715"/>
                  <a:gd name="connsiteX52" fmla="*/ 2841913 w 5997259"/>
                  <a:gd name="connsiteY52" fmla="*/ 2054543 h 2913715"/>
                  <a:gd name="connsiteX53" fmla="*/ 3361883 w 5997259"/>
                  <a:gd name="connsiteY53" fmla="*/ 1713929 h 2913715"/>
                  <a:gd name="connsiteX54" fmla="*/ 4086164 w 5997259"/>
                  <a:gd name="connsiteY54" fmla="*/ 1145762 h 2913715"/>
                  <a:gd name="connsiteX55" fmla="*/ 5997260 w 5997259"/>
                  <a:gd name="connsiteY55" fmla="*/ 0 h 2913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5997259" h="2913715">
                    <a:moveTo>
                      <a:pt x="5997260" y="0"/>
                    </a:moveTo>
                    <a:cubicBezTo>
                      <a:pt x="5356609" y="0"/>
                      <a:pt x="4715862" y="0"/>
                      <a:pt x="4075210" y="0"/>
                    </a:cubicBezTo>
                    <a:cubicBezTo>
                      <a:pt x="4073781" y="9335"/>
                      <a:pt x="3882805" y="139922"/>
                      <a:pt x="3790603" y="195072"/>
                    </a:cubicBezTo>
                    <a:cubicBezTo>
                      <a:pt x="3450942" y="398336"/>
                      <a:pt x="3097659" y="564356"/>
                      <a:pt x="2694180" y="592836"/>
                    </a:cubicBezTo>
                    <a:cubicBezTo>
                      <a:pt x="2639507" y="596741"/>
                      <a:pt x="2450245" y="559213"/>
                      <a:pt x="2408049" y="553974"/>
                    </a:cubicBezTo>
                    <a:cubicBezTo>
                      <a:pt x="2223931" y="531305"/>
                      <a:pt x="2053338" y="580454"/>
                      <a:pt x="1887317" y="654463"/>
                    </a:cubicBezTo>
                    <a:cubicBezTo>
                      <a:pt x="1824738" y="682371"/>
                      <a:pt x="462377" y="1490948"/>
                      <a:pt x="351125" y="1541621"/>
                    </a:cubicBezTo>
                    <a:cubicBezTo>
                      <a:pt x="351125" y="1541621"/>
                      <a:pt x="351125" y="1541621"/>
                      <a:pt x="351125" y="1541621"/>
                    </a:cubicBezTo>
                    <a:cubicBezTo>
                      <a:pt x="351125" y="1541431"/>
                      <a:pt x="351125" y="1541336"/>
                      <a:pt x="351125" y="1541145"/>
                    </a:cubicBezTo>
                    <a:cubicBezTo>
                      <a:pt x="336076" y="1542193"/>
                      <a:pt x="319788" y="1539716"/>
                      <a:pt x="306263" y="1544764"/>
                    </a:cubicBezTo>
                    <a:cubicBezTo>
                      <a:pt x="212822" y="1580007"/>
                      <a:pt x="119954" y="1616964"/>
                      <a:pt x="26704" y="1652968"/>
                    </a:cubicBezTo>
                    <a:cubicBezTo>
                      <a:pt x="11464" y="1658874"/>
                      <a:pt x="-728" y="1666494"/>
                      <a:pt x="34" y="1684877"/>
                    </a:cubicBezTo>
                    <a:cubicBezTo>
                      <a:pt x="796" y="1702213"/>
                      <a:pt x="12797" y="1712024"/>
                      <a:pt x="26799" y="1718501"/>
                    </a:cubicBezTo>
                    <a:cubicBezTo>
                      <a:pt x="41658" y="1725359"/>
                      <a:pt x="57660" y="1729835"/>
                      <a:pt x="73186" y="1735360"/>
                    </a:cubicBezTo>
                    <a:cubicBezTo>
                      <a:pt x="73281" y="1735550"/>
                      <a:pt x="73376" y="1735741"/>
                      <a:pt x="73472" y="1735931"/>
                    </a:cubicBezTo>
                    <a:cubicBezTo>
                      <a:pt x="73376" y="1735931"/>
                      <a:pt x="73281" y="1735836"/>
                      <a:pt x="73186" y="1735836"/>
                    </a:cubicBezTo>
                    <a:cubicBezTo>
                      <a:pt x="56708" y="1749647"/>
                      <a:pt x="67471" y="1762220"/>
                      <a:pt x="75091" y="1774793"/>
                    </a:cubicBezTo>
                    <a:cubicBezTo>
                      <a:pt x="125859" y="1857947"/>
                      <a:pt x="206822" y="1869662"/>
                      <a:pt x="291594" y="1858042"/>
                    </a:cubicBezTo>
                    <a:cubicBezTo>
                      <a:pt x="467426" y="1834039"/>
                      <a:pt x="621921" y="1753838"/>
                      <a:pt x="772130" y="1664494"/>
                    </a:cubicBezTo>
                    <a:cubicBezTo>
                      <a:pt x="772130" y="1664494"/>
                      <a:pt x="772130" y="1664494"/>
                      <a:pt x="772130" y="1664494"/>
                    </a:cubicBezTo>
                    <a:cubicBezTo>
                      <a:pt x="772130" y="1664494"/>
                      <a:pt x="772130" y="1664494"/>
                      <a:pt x="772130" y="1664494"/>
                    </a:cubicBezTo>
                    <a:cubicBezTo>
                      <a:pt x="841472" y="1623155"/>
                      <a:pt x="1002064" y="1530477"/>
                      <a:pt x="1013303" y="1526191"/>
                    </a:cubicBezTo>
                    <a:cubicBezTo>
                      <a:pt x="1182372" y="1461421"/>
                      <a:pt x="1351060" y="1395889"/>
                      <a:pt x="1520224" y="1331309"/>
                    </a:cubicBezTo>
                    <a:cubicBezTo>
                      <a:pt x="1597948" y="1301591"/>
                      <a:pt x="1676434" y="1273683"/>
                      <a:pt x="1754539" y="1244918"/>
                    </a:cubicBezTo>
                    <a:cubicBezTo>
                      <a:pt x="1754539" y="1244918"/>
                      <a:pt x="1754539" y="1244918"/>
                      <a:pt x="1754539" y="1244918"/>
                    </a:cubicBezTo>
                    <a:cubicBezTo>
                      <a:pt x="1683768" y="1389221"/>
                      <a:pt x="1606044" y="1529525"/>
                      <a:pt x="1520700" y="1665637"/>
                    </a:cubicBezTo>
                    <a:cubicBezTo>
                      <a:pt x="1469456" y="1747457"/>
                      <a:pt x="1449548" y="1836801"/>
                      <a:pt x="1454025" y="1933289"/>
                    </a:cubicBezTo>
                    <a:cubicBezTo>
                      <a:pt x="1462312" y="2110359"/>
                      <a:pt x="1468313" y="2287619"/>
                      <a:pt x="1475266" y="2464689"/>
                    </a:cubicBezTo>
                    <a:cubicBezTo>
                      <a:pt x="1470408" y="2481644"/>
                      <a:pt x="1457645" y="2496217"/>
                      <a:pt x="1458883" y="2514981"/>
                    </a:cubicBezTo>
                    <a:cubicBezTo>
                      <a:pt x="1465551" y="2611946"/>
                      <a:pt x="1476980" y="2708529"/>
                      <a:pt x="1474694" y="2805970"/>
                    </a:cubicBezTo>
                    <a:cubicBezTo>
                      <a:pt x="1474218" y="2827211"/>
                      <a:pt x="1490220" y="2842832"/>
                      <a:pt x="1509842" y="2832354"/>
                    </a:cubicBezTo>
                    <a:cubicBezTo>
                      <a:pt x="1532702" y="2820162"/>
                      <a:pt x="1560896" y="2810637"/>
                      <a:pt x="1570421" y="2781205"/>
                    </a:cubicBezTo>
                    <a:cubicBezTo>
                      <a:pt x="1570516" y="2781205"/>
                      <a:pt x="1570516" y="2781300"/>
                      <a:pt x="1570516" y="2781300"/>
                    </a:cubicBezTo>
                    <a:cubicBezTo>
                      <a:pt x="1587185" y="2783491"/>
                      <a:pt x="1602901" y="2779776"/>
                      <a:pt x="1618522" y="2774156"/>
                    </a:cubicBezTo>
                    <a:cubicBezTo>
                      <a:pt x="1686340" y="2749868"/>
                      <a:pt x="1728155" y="2700433"/>
                      <a:pt x="1753967" y="2635282"/>
                    </a:cubicBezTo>
                    <a:cubicBezTo>
                      <a:pt x="1776923" y="2560987"/>
                      <a:pt x="1776923" y="2446687"/>
                      <a:pt x="1769398" y="2352675"/>
                    </a:cubicBezTo>
                    <a:cubicBezTo>
                      <a:pt x="1757682" y="2207133"/>
                      <a:pt x="1796068" y="2027587"/>
                      <a:pt x="1843693" y="1856137"/>
                    </a:cubicBezTo>
                    <a:cubicBezTo>
                      <a:pt x="1970566" y="1626299"/>
                      <a:pt x="2167543" y="1465612"/>
                      <a:pt x="2305846" y="1279208"/>
                    </a:cubicBezTo>
                    <a:cubicBezTo>
                      <a:pt x="2318228" y="1262539"/>
                      <a:pt x="2326801" y="1230344"/>
                      <a:pt x="2356995" y="1240441"/>
                    </a:cubicBezTo>
                    <a:cubicBezTo>
                      <a:pt x="2357090" y="1242060"/>
                      <a:pt x="2412717" y="1325213"/>
                      <a:pt x="2426147" y="1374458"/>
                    </a:cubicBezTo>
                    <a:cubicBezTo>
                      <a:pt x="2458913" y="1494377"/>
                      <a:pt x="2435958" y="1605343"/>
                      <a:pt x="2381760" y="1713452"/>
                    </a:cubicBezTo>
                    <a:cubicBezTo>
                      <a:pt x="2285082" y="1906143"/>
                      <a:pt x="2126300" y="2047970"/>
                      <a:pt x="1983234" y="2202752"/>
                    </a:cubicBezTo>
                    <a:cubicBezTo>
                      <a:pt x="1938943" y="2263807"/>
                      <a:pt x="1888651" y="2320766"/>
                      <a:pt x="1852837" y="2387727"/>
                    </a:cubicBezTo>
                    <a:cubicBezTo>
                      <a:pt x="1800926" y="2484501"/>
                      <a:pt x="1781495" y="2703005"/>
                      <a:pt x="1781304" y="2703290"/>
                    </a:cubicBezTo>
                    <a:cubicBezTo>
                      <a:pt x="1786638" y="2799112"/>
                      <a:pt x="1839216" y="2858072"/>
                      <a:pt x="1869791" y="2862929"/>
                    </a:cubicBezTo>
                    <a:cubicBezTo>
                      <a:pt x="1869791" y="2862929"/>
                      <a:pt x="1869887" y="2862929"/>
                      <a:pt x="1869887" y="2862929"/>
                    </a:cubicBezTo>
                    <a:cubicBezTo>
                      <a:pt x="1873887" y="2880455"/>
                      <a:pt x="1865791" y="2903982"/>
                      <a:pt x="1890365" y="2911793"/>
                    </a:cubicBezTo>
                    <a:cubicBezTo>
                      <a:pt x="1914464" y="2919508"/>
                      <a:pt x="1927894" y="2902553"/>
                      <a:pt x="1942086" y="2886647"/>
                    </a:cubicBezTo>
                    <a:cubicBezTo>
                      <a:pt x="1998760" y="2823210"/>
                      <a:pt x="2055815" y="2760250"/>
                      <a:pt x="2113155" y="2697385"/>
                    </a:cubicBezTo>
                    <a:cubicBezTo>
                      <a:pt x="2128110" y="2681002"/>
                      <a:pt x="2139540" y="2663095"/>
                      <a:pt x="2143921" y="2641187"/>
                    </a:cubicBezTo>
                    <a:cubicBezTo>
                      <a:pt x="2143921" y="2641187"/>
                      <a:pt x="2144016" y="2641187"/>
                      <a:pt x="2144016" y="2641187"/>
                    </a:cubicBezTo>
                    <a:cubicBezTo>
                      <a:pt x="2202881" y="2581085"/>
                      <a:pt x="2263650" y="2522696"/>
                      <a:pt x="2320229" y="2460593"/>
                    </a:cubicBezTo>
                    <a:cubicBezTo>
                      <a:pt x="2470914" y="2295144"/>
                      <a:pt x="2639793" y="2154174"/>
                      <a:pt x="2841913" y="2054543"/>
                    </a:cubicBezTo>
                    <a:cubicBezTo>
                      <a:pt x="3028984" y="1962341"/>
                      <a:pt x="3206435" y="1856708"/>
                      <a:pt x="3361883" y="1713929"/>
                    </a:cubicBezTo>
                    <a:cubicBezTo>
                      <a:pt x="3588292" y="1505998"/>
                      <a:pt x="3826131" y="1311307"/>
                      <a:pt x="4086164" y="1145762"/>
                    </a:cubicBezTo>
                    <a:cubicBezTo>
                      <a:pt x="4322670" y="995744"/>
                      <a:pt x="5711033" y="237268"/>
                      <a:pt x="5997260" y="0"/>
                    </a:cubicBezTo>
                    <a:close/>
                  </a:path>
                </a:pathLst>
              </a:custGeom>
              <a:solidFill>
                <a:srgbClr val="F2B7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71F680E8-878E-4E3C-9A22-B4D729038FDE}"/>
                  </a:ext>
                </a:extLst>
              </p:cNvPr>
              <p:cNvSpPr/>
              <p:nvPr/>
            </p:nvSpPr>
            <p:spPr>
              <a:xfrm>
                <a:off x="3106578" y="1608085"/>
                <a:ext cx="1761077" cy="614001"/>
              </a:xfrm>
              <a:custGeom>
                <a:avLst/>
                <a:gdLst>
                  <a:gd name="connsiteX0" fmla="*/ 1761077 w 1761077"/>
                  <a:gd name="connsiteY0" fmla="*/ 272244 h 614001"/>
                  <a:gd name="connsiteX1" fmla="*/ 1181862 w 1761077"/>
                  <a:gd name="connsiteY1" fmla="*/ 614001 h 614001"/>
                  <a:gd name="connsiteX2" fmla="*/ 320040 w 1761077"/>
                  <a:gd name="connsiteY2" fmla="*/ 589808 h 614001"/>
                  <a:gd name="connsiteX3" fmla="*/ 134017 w 1761077"/>
                  <a:gd name="connsiteY3" fmla="*/ 556661 h 614001"/>
                  <a:gd name="connsiteX4" fmla="*/ 0 w 1761077"/>
                  <a:gd name="connsiteY4" fmla="*/ 366637 h 614001"/>
                  <a:gd name="connsiteX5" fmla="*/ 50482 w 1761077"/>
                  <a:gd name="connsiteY5" fmla="*/ 373686 h 614001"/>
                  <a:gd name="connsiteX6" fmla="*/ 236220 w 1761077"/>
                  <a:gd name="connsiteY6" fmla="*/ 347968 h 614001"/>
                  <a:gd name="connsiteX7" fmla="*/ 249650 w 1761077"/>
                  <a:gd name="connsiteY7" fmla="*/ 332538 h 614001"/>
                  <a:gd name="connsiteX8" fmla="*/ 279845 w 1761077"/>
                  <a:gd name="connsiteY8" fmla="*/ 324346 h 614001"/>
                  <a:gd name="connsiteX9" fmla="*/ 786670 w 1761077"/>
                  <a:gd name="connsiteY9" fmla="*/ 332823 h 614001"/>
                  <a:gd name="connsiteX10" fmla="*/ 611124 w 1761077"/>
                  <a:gd name="connsiteY10" fmla="*/ 225953 h 614001"/>
                  <a:gd name="connsiteX11" fmla="*/ 496253 w 1761077"/>
                  <a:gd name="connsiteY11" fmla="*/ 49836 h 614001"/>
                  <a:gd name="connsiteX12" fmla="*/ 505301 w 1761077"/>
                  <a:gd name="connsiteY12" fmla="*/ 2401 h 614001"/>
                  <a:gd name="connsiteX13" fmla="*/ 546259 w 1761077"/>
                  <a:gd name="connsiteY13" fmla="*/ 22023 h 614001"/>
                  <a:gd name="connsiteX14" fmla="*/ 701802 w 1761077"/>
                  <a:gd name="connsiteY14" fmla="*/ 50312 h 614001"/>
                  <a:gd name="connsiteX15" fmla="*/ 747903 w 1761077"/>
                  <a:gd name="connsiteY15" fmla="*/ 51074 h 614001"/>
                  <a:gd name="connsiteX16" fmla="*/ 1192816 w 1761077"/>
                  <a:gd name="connsiteY16" fmla="*/ 176423 h 614001"/>
                  <a:gd name="connsiteX17" fmla="*/ 1761077 w 1761077"/>
                  <a:gd name="connsiteY17" fmla="*/ 272244 h 61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1077" h="614001">
                    <a:moveTo>
                      <a:pt x="1761077" y="272244"/>
                    </a:moveTo>
                    <a:cubicBezTo>
                      <a:pt x="1679353" y="331014"/>
                      <a:pt x="1280636" y="553899"/>
                      <a:pt x="1181862" y="614001"/>
                    </a:cubicBezTo>
                    <a:cubicBezTo>
                      <a:pt x="1056227" y="605619"/>
                      <a:pt x="595694" y="595332"/>
                      <a:pt x="320040" y="589808"/>
                    </a:cubicBezTo>
                    <a:cubicBezTo>
                      <a:pt x="256318" y="588570"/>
                      <a:pt x="193739" y="580378"/>
                      <a:pt x="134017" y="556661"/>
                    </a:cubicBezTo>
                    <a:cubicBezTo>
                      <a:pt x="52673" y="524371"/>
                      <a:pt x="571" y="450267"/>
                      <a:pt x="0" y="366637"/>
                    </a:cubicBezTo>
                    <a:cubicBezTo>
                      <a:pt x="20003" y="345968"/>
                      <a:pt x="34957" y="365685"/>
                      <a:pt x="50482" y="373686"/>
                    </a:cubicBezTo>
                    <a:cubicBezTo>
                      <a:pt x="124206" y="411595"/>
                      <a:pt x="188024" y="403118"/>
                      <a:pt x="236220" y="347968"/>
                    </a:cubicBezTo>
                    <a:cubicBezTo>
                      <a:pt x="240697" y="342825"/>
                      <a:pt x="244697" y="337395"/>
                      <a:pt x="249650" y="332538"/>
                    </a:cubicBezTo>
                    <a:cubicBezTo>
                      <a:pt x="258223" y="324156"/>
                      <a:pt x="268415" y="321965"/>
                      <a:pt x="279845" y="324346"/>
                    </a:cubicBezTo>
                    <a:cubicBezTo>
                      <a:pt x="448532" y="330061"/>
                      <a:pt x="617125" y="338634"/>
                      <a:pt x="786670" y="332823"/>
                    </a:cubicBezTo>
                    <a:cubicBezTo>
                      <a:pt x="726472" y="298343"/>
                      <a:pt x="665512" y="267958"/>
                      <a:pt x="611124" y="225953"/>
                    </a:cubicBezTo>
                    <a:cubicBezTo>
                      <a:pt x="551879" y="180138"/>
                      <a:pt x="522923" y="138799"/>
                      <a:pt x="496253" y="49836"/>
                    </a:cubicBezTo>
                    <a:cubicBezTo>
                      <a:pt x="491109" y="32786"/>
                      <a:pt x="500634" y="17927"/>
                      <a:pt x="505301" y="2401"/>
                    </a:cubicBezTo>
                    <a:cubicBezTo>
                      <a:pt x="526256" y="-6457"/>
                      <a:pt x="535400" y="11259"/>
                      <a:pt x="546259" y="22023"/>
                    </a:cubicBezTo>
                    <a:cubicBezTo>
                      <a:pt x="591884" y="67552"/>
                      <a:pt x="641604" y="85459"/>
                      <a:pt x="701802" y="50312"/>
                    </a:cubicBezTo>
                    <a:cubicBezTo>
                      <a:pt x="716756" y="41549"/>
                      <a:pt x="732758" y="38691"/>
                      <a:pt x="747903" y="51074"/>
                    </a:cubicBezTo>
                    <a:cubicBezTo>
                      <a:pt x="893255" y="103271"/>
                      <a:pt x="1042892" y="140323"/>
                      <a:pt x="1192816" y="176423"/>
                    </a:cubicBezTo>
                    <a:cubicBezTo>
                      <a:pt x="1371124" y="219571"/>
                      <a:pt x="1580293" y="242622"/>
                      <a:pt x="1761077" y="272244"/>
                    </a:cubicBezTo>
                    <a:close/>
                  </a:path>
                </a:pathLst>
              </a:custGeom>
              <a:solidFill>
                <a:srgbClr val="E09D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8" name="자유형: 도형 217">
                <a:extLst>
                  <a:ext uri="{FF2B5EF4-FFF2-40B4-BE49-F238E27FC236}">
                    <a16:creationId xmlns:a16="http://schemas.microsoft.com/office/drawing/2014/main" id="{E99216D8-DAC9-4784-A5CA-23BEC829C06D}"/>
                  </a:ext>
                </a:extLst>
              </p:cNvPr>
              <p:cNvSpPr/>
              <p:nvPr/>
            </p:nvSpPr>
            <p:spPr>
              <a:xfrm>
                <a:off x="4597131" y="3603497"/>
                <a:ext cx="163740" cy="371103"/>
              </a:xfrm>
              <a:custGeom>
                <a:avLst/>
                <a:gdLst>
                  <a:gd name="connsiteX0" fmla="*/ 16398 w 163740"/>
                  <a:gd name="connsiteY0" fmla="*/ 0 h 371103"/>
                  <a:gd name="connsiteX1" fmla="*/ 160130 w 163740"/>
                  <a:gd name="connsiteY1" fmla="*/ 203359 h 371103"/>
                  <a:gd name="connsiteX2" fmla="*/ 111743 w 163740"/>
                  <a:gd name="connsiteY2" fmla="*/ 316325 h 371103"/>
                  <a:gd name="connsiteX3" fmla="*/ 51069 w 163740"/>
                  <a:gd name="connsiteY3" fmla="*/ 367760 h 371103"/>
                  <a:gd name="connsiteX4" fmla="*/ 15922 w 163740"/>
                  <a:gd name="connsiteY4" fmla="*/ 341376 h 371103"/>
                  <a:gd name="connsiteX5" fmla="*/ 110 w 163740"/>
                  <a:gd name="connsiteY5" fmla="*/ 50387 h 371103"/>
                  <a:gd name="connsiteX6" fmla="*/ 16398 w 163740"/>
                  <a:gd name="connsiteY6" fmla="*/ 0 h 37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740" h="371103">
                    <a:moveTo>
                      <a:pt x="16398" y="0"/>
                    </a:moveTo>
                    <a:cubicBezTo>
                      <a:pt x="111457" y="9620"/>
                      <a:pt x="180609" y="107918"/>
                      <a:pt x="160130" y="203359"/>
                    </a:cubicBezTo>
                    <a:cubicBezTo>
                      <a:pt x="151367" y="244316"/>
                      <a:pt x="130317" y="279749"/>
                      <a:pt x="111743" y="316325"/>
                    </a:cubicBezTo>
                    <a:cubicBezTo>
                      <a:pt x="102409" y="346043"/>
                      <a:pt x="74024" y="355568"/>
                      <a:pt x="51069" y="367760"/>
                    </a:cubicBezTo>
                    <a:cubicBezTo>
                      <a:pt x="31447" y="378238"/>
                      <a:pt x="15445" y="362617"/>
                      <a:pt x="15922" y="341376"/>
                    </a:cubicBezTo>
                    <a:cubicBezTo>
                      <a:pt x="18112" y="243935"/>
                      <a:pt x="6682" y="147256"/>
                      <a:pt x="110" y="50387"/>
                    </a:cubicBezTo>
                    <a:cubicBezTo>
                      <a:pt x="-1319" y="31623"/>
                      <a:pt x="11540" y="16954"/>
                      <a:pt x="16398" y="0"/>
                    </a:cubicBezTo>
                    <a:close/>
                  </a:path>
                </a:pathLst>
              </a:custGeom>
              <a:solidFill>
                <a:srgbClr val="4E01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9" name="자유형: 도형 218">
                <a:extLst>
                  <a:ext uri="{FF2B5EF4-FFF2-40B4-BE49-F238E27FC236}">
                    <a16:creationId xmlns:a16="http://schemas.microsoft.com/office/drawing/2014/main" id="{F023A17F-1996-4FB0-9F25-32E18775B9A1}"/>
                  </a:ext>
                </a:extLst>
              </p:cNvPr>
              <p:cNvSpPr/>
              <p:nvPr/>
            </p:nvSpPr>
            <p:spPr>
              <a:xfrm>
                <a:off x="3138167" y="2675698"/>
                <a:ext cx="351030" cy="213469"/>
              </a:xfrm>
              <a:custGeom>
                <a:avLst/>
                <a:gdLst>
                  <a:gd name="connsiteX0" fmla="*/ 351030 w 351030"/>
                  <a:gd name="connsiteY0" fmla="*/ 4160 h 213469"/>
                  <a:gd name="connsiteX1" fmla="*/ 345696 w 351030"/>
                  <a:gd name="connsiteY1" fmla="*/ 56452 h 213469"/>
                  <a:gd name="connsiteX2" fmla="*/ 183771 w 351030"/>
                  <a:gd name="connsiteY2" fmla="*/ 213329 h 213469"/>
                  <a:gd name="connsiteX3" fmla="*/ 26704 w 351030"/>
                  <a:gd name="connsiteY3" fmla="*/ 181610 h 213469"/>
                  <a:gd name="connsiteX4" fmla="*/ 34 w 351030"/>
                  <a:gd name="connsiteY4" fmla="*/ 147987 h 213469"/>
                  <a:gd name="connsiteX5" fmla="*/ 26704 w 351030"/>
                  <a:gd name="connsiteY5" fmla="*/ 116078 h 213469"/>
                  <a:gd name="connsiteX6" fmla="*/ 306263 w 351030"/>
                  <a:gd name="connsiteY6" fmla="*/ 7874 h 213469"/>
                  <a:gd name="connsiteX7" fmla="*/ 351030 w 351030"/>
                  <a:gd name="connsiteY7" fmla="*/ 4160 h 21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030" h="213469">
                    <a:moveTo>
                      <a:pt x="351030" y="4160"/>
                    </a:moveTo>
                    <a:cubicBezTo>
                      <a:pt x="349316" y="21590"/>
                      <a:pt x="348744" y="39212"/>
                      <a:pt x="345696" y="56452"/>
                    </a:cubicBezTo>
                    <a:cubicBezTo>
                      <a:pt x="328265" y="152845"/>
                      <a:pt x="283212" y="196183"/>
                      <a:pt x="183771" y="213329"/>
                    </a:cubicBezTo>
                    <a:cubicBezTo>
                      <a:pt x="167769" y="213900"/>
                      <a:pt x="81663" y="214281"/>
                      <a:pt x="26704" y="181610"/>
                    </a:cubicBezTo>
                    <a:cubicBezTo>
                      <a:pt x="13559" y="173800"/>
                      <a:pt x="701" y="165323"/>
                      <a:pt x="34" y="147987"/>
                    </a:cubicBezTo>
                    <a:cubicBezTo>
                      <a:pt x="-728" y="129604"/>
                      <a:pt x="11464" y="121889"/>
                      <a:pt x="26704" y="116078"/>
                    </a:cubicBezTo>
                    <a:cubicBezTo>
                      <a:pt x="119858" y="79979"/>
                      <a:pt x="212727" y="43117"/>
                      <a:pt x="306263" y="7874"/>
                    </a:cubicBezTo>
                    <a:cubicBezTo>
                      <a:pt x="319693" y="2731"/>
                      <a:pt x="338838" y="-4794"/>
                      <a:pt x="351030" y="4160"/>
                    </a:cubicBezTo>
                    <a:close/>
                  </a:path>
                </a:pathLst>
              </a:custGeom>
              <a:solidFill>
                <a:srgbClr val="4E02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0" name="자유형: 도형 219">
                <a:extLst>
                  <a:ext uri="{FF2B5EF4-FFF2-40B4-BE49-F238E27FC236}">
                    <a16:creationId xmlns:a16="http://schemas.microsoft.com/office/drawing/2014/main" id="{F30CD2C7-6009-4964-A819-7833A83489F4}"/>
                  </a:ext>
                </a:extLst>
              </p:cNvPr>
              <p:cNvSpPr/>
              <p:nvPr/>
            </p:nvSpPr>
            <p:spPr>
              <a:xfrm>
                <a:off x="5007562" y="3755416"/>
                <a:ext cx="274621" cy="297358"/>
              </a:xfrm>
              <a:custGeom>
                <a:avLst/>
                <a:gdLst>
                  <a:gd name="connsiteX0" fmla="*/ 397 w 274621"/>
                  <a:gd name="connsiteY0" fmla="*/ 246130 h 297358"/>
                  <a:gd name="connsiteX1" fmla="*/ 33353 w 274621"/>
                  <a:gd name="connsiteY1" fmla="*/ 90873 h 297358"/>
                  <a:gd name="connsiteX2" fmla="*/ 274621 w 274621"/>
                  <a:gd name="connsiteY2" fmla="*/ 24293 h 297358"/>
                  <a:gd name="connsiteX3" fmla="*/ 243665 w 274621"/>
                  <a:gd name="connsiteY3" fmla="*/ 81062 h 297358"/>
                  <a:gd name="connsiteX4" fmla="*/ 72596 w 274621"/>
                  <a:gd name="connsiteY4" fmla="*/ 270324 h 297358"/>
                  <a:gd name="connsiteX5" fmla="*/ 20875 w 274621"/>
                  <a:gd name="connsiteY5" fmla="*/ 295470 h 297358"/>
                  <a:gd name="connsiteX6" fmla="*/ 397 w 274621"/>
                  <a:gd name="connsiteY6" fmla="*/ 246130 h 297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621" h="297358">
                    <a:moveTo>
                      <a:pt x="397" y="246130"/>
                    </a:moveTo>
                    <a:cubicBezTo>
                      <a:pt x="-2175" y="191552"/>
                      <a:pt x="7636" y="139355"/>
                      <a:pt x="33353" y="90873"/>
                    </a:cubicBezTo>
                    <a:cubicBezTo>
                      <a:pt x="79454" y="4100"/>
                      <a:pt x="188896" y="-25808"/>
                      <a:pt x="274621" y="24293"/>
                    </a:cubicBezTo>
                    <a:cubicBezTo>
                      <a:pt x="270240" y="46487"/>
                      <a:pt x="258810" y="64489"/>
                      <a:pt x="243665" y="81062"/>
                    </a:cubicBezTo>
                    <a:cubicBezTo>
                      <a:pt x="186420" y="143927"/>
                      <a:pt x="129270" y="206887"/>
                      <a:pt x="72596" y="270324"/>
                    </a:cubicBezTo>
                    <a:cubicBezTo>
                      <a:pt x="58404" y="286231"/>
                      <a:pt x="44878" y="303090"/>
                      <a:pt x="20875" y="295470"/>
                    </a:cubicBezTo>
                    <a:cubicBezTo>
                      <a:pt x="-3794" y="287564"/>
                      <a:pt x="4683" y="263752"/>
                      <a:pt x="397" y="246130"/>
                    </a:cubicBezTo>
                    <a:close/>
                  </a:path>
                </a:pathLst>
              </a:custGeom>
              <a:solidFill>
                <a:srgbClr val="4E02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1" name="자유형: 도형 220">
                <a:extLst>
                  <a:ext uri="{FF2B5EF4-FFF2-40B4-BE49-F238E27FC236}">
                    <a16:creationId xmlns:a16="http://schemas.microsoft.com/office/drawing/2014/main" id="{8351B5F3-2755-40CC-9385-D74B2A123DB6}"/>
                  </a:ext>
                </a:extLst>
              </p:cNvPr>
              <p:cNvSpPr/>
              <p:nvPr/>
            </p:nvSpPr>
            <p:spPr>
              <a:xfrm>
                <a:off x="3202796" y="1995487"/>
                <a:ext cx="1883744" cy="1004772"/>
              </a:xfrm>
              <a:custGeom>
                <a:avLst/>
                <a:gdLst>
                  <a:gd name="connsiteX0" fmla="*/ 1780874 w 1883744"/>
                  <a:gd name="connsiteY0" fmla="*/ 76676 h 1004772"/>
                  <a:gd name="connsiteX1" fmla="*/ 1739345 w 1883744"/>
                  <a:gd name="connsiteY1" fmla="*/ 157258 h 1004772"/>
                  <a:gd name="connsiteX2" fmla="*/ 1538177 w 1883744"/>
                  <a:gd name="connsiteY2" fmla="*/ 366046 h 1004772"/>
                  <a:gd name="connsiteX3" fmla="*/ 1226805 w 1883744"/>
                  <a:gd name="connsiteY3" fmla="*/ 504063 h 1004772"/>
                  <a:gd name="connsiteX4" fmla="*/ 637208 w 1883744"/>
                  <a:gd name="connsiteY4" fmla="*/ 818102 h 1004772"/>
                  <a:gd name="connsiteX5" fmla="*/ 340027 w 1883744"/>
                  <a:gd name="connsiteY5" fmla="*/ 916400 h 1004772"/>
                  <a:gd name="connsiteX6" fmla="*/ 93330 w 1883744"/>
                  <a:gd name="connsiteY6" fmla="*/ 894588 h 1004772"/>
                  <a:gd name="connsiteX7" fmla="*/ 8653 w 1883744"/>
                  <a:gd name="connsiteY7" fmla="*/ 878776 h 1004772"/>
                  <a:gd name="connsiteX8" fmla="*/ 10558 w 1883744"/>
                  <a:gd name="connsiteY8" fmla="*/ 917734 h 1004772"/>
                  <a:gd name="connsiteX9" fmla="*/ 227061 w 1883744"/>
                  <a:gd name="connsiteY9" fmla="*/ 1000982 h 1004772"/>
                  <a:gd name="connsiteX10" fmla="*/ 697977 w 1883744"/>
                  <a:gd name="connsiteY10" fmla="*/ 813054 h 1004772"/>
                  <a:gd name="connsiteX11" fmla="*/ 948770 w 1883744"/>
                  <a:gd name="connsiteY11" fmla="*/ 669036 h 1004772"/>
                  <a:gd name="connsiteX12" fmla="*/ 1455691 w 1883744"/>
                  <a:gd name="connsiteY12" fmla="*/ 474155 h 1004772"/>
                  <a:gd name="connsiteX13" fmla="*/ 1690006 w 1883744"/>
                  <a:gd name="connsiteY13" fmla="*/ 387763 h 1004772"/>
                  <a:gd name="connsiteX14" fmla="*/ 1770016 w 1883744"/>
                  <a:gd name="connsiteY14" fmla="*/ 217075 h 1004772"/>
                  <a:gd name="connsiteX15" fmla="*/ 1883744 w 1883744"/>
                  <a:gd name="connsiteY15" fmla="*/ 0 h 1004772"/>
                  <a:gd name="connsiteX16" fmla="*/ 1780874 w 1883744"/>
                  <a:gd name="connsiteY16" fmla="*/ 76676 h 100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3744" h="1004772">
                    <a:moveTo>
                      <a:pt x="1780874" y="76676"/>
                    </a:moveTo>
                    <a:cubicBezTo>
                      <a:pt x="1766587" y="103346"/>
                      <a:pt x="1750966" y="129445"/>
                      <a:pt x="1739345" y="157258"/>
                    </a:cubicBezTo>
                    <a:cubicBezTo>
                      <a:pt x="1698959" y="252889"/>
                      <a:pt x="1632856" y="322898"/>
                      <a:pt x="1538177" y="366046"/>
                    </a:cubicBezTo>
                    <a:cubicBezTo>
                      <a:pt x="1436641" y="412242"/>
                      <a:pt x="1328818" y="459105"/>
                      <a:pt x="1226805" y="504063"/>
                    </a:cubicBezTo>
                    <a:cubicBezTo>
                      <a:pt x="1072214" y="572167"/>
                      <a:pt x="826755" y="742188"/>
                      <a:pt x="637208" y="818102"/>
                    </a:cubicBezTo>
                    <a:cubicBezTo>
                      <a:pt x="540052" y="856964"/>
                      <a:pt x="441754" y="891921"/>
                      <a:pt x="340027" y="916400"/>
                    </a:cubicBezTo>
                    <a:cubicBezTo>
                      <a:pt x="231252" y="942499"/>
                      <a:pt x="157719" y="931545"/>
                      <a:pt x="93330" y="894588"/>
                    </a:cubicBezTo>
                    <a:cubicBezTo>
                      <a:pt x="57802" y="888968"/>
                      <a:pt x="44467" y="892302"/>
                      <a:pt x="8653" y="878776"/>
                    </a:cubicBezTo>
                    <a:cubicBezTo>
                      <a:pt x="-7826" y="892588"/>
                      <a:pt x="2938" y="905161"/>
                      <a:pt x="10558" y="917734"/>
                    </a:cubicBezTo>
                    <a:cubicBezTo>
                      <a:pt x="61326" y="1000887"/>
                      <a:pt x="142288" y="1012603"/>
                      <a:pt x="227061" y="1000982"/>
                    </a:cubicBezTo>
                    <a:cubicBezTo>
                      <a:pt x="399178" y="977455"/>
                      <a:pt x="550816" y="900208"/>
                      <a:pt x="697977" y="813054"/>
                    </a:cubicBezTo>
                    <a:cubicBezTo>
                      <a:pt x="747221" y="790956"/>
                      <a:pt x="938674" y="672941"/>
                      <a:pt x="948770" y="669036"/>
                    </a:cubicBezTo>
                    <a:cubicBezTo>
                      <a:pt x="1117839" y="604266"/>
                      <a:pt x="1286527" y="538734"/>
                      <a:pt x="1455691" y="474155"/>
                    </a:cubicBezTo>
                    <a:cubicBezTo>
                      <a:pt x="1533415" y="444437"/>
                      <a:pt x="1611901" y="416528"/>
                      <a:pt x="1690006" y="387763"/>
                    </a:cubicBezTo>
                    <a:cubicBezTo>
                      <a:pt x="1716581" y="330803"/>
                      <a:pt x="1741822" y="273177"/>
                      <a:pt x="1770016" y="217075"/>
                    </a:cubicBezTo>
                    <a:cubicBezTo>
                      <a:pt x="1806020" y="145447"/>
                      <a:pt x="1844311" y="74962"/>
                      <a:pt x="1883744" y="0"/>
                    </a:cubicBezTo>
                    <a:cubicBezTo>
                      <a:pt x="1818498" y="20669"/>
                      <a:pt x="1805735" y="30290"/>
                      <a:pt x="1780874" y="76676"/>
                    </a:cubicBezTo>
                    <a:close/>
                  </a:path>
                </a:pathLst>
              </a:custGeom>
              <a:solidFill>
                <a:srgbClr val="E09C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2" name="자유형: 도형 221">
                <a:extLst>
                  <a:ext uri="{FF2B5EF4-FFF2-40B4-BE49-F238E27FC236}">
                    <a16:creationId xmlns:a16="http://schemas.microsoft.com/office/drawing/2014/main" id="{BA4EBC2E-09D2-4C00-B74E-FE14740E0B2E}"/>
                  </a:ext>
                </a:extLst>
              </p:cNvPr>
              <p:cNvSpPr/>
              <p:nvPr/>
            </p:nvSpPr>
            <p:spPr>
              <a:xfrm>
                <a:off x="3057433" y="1868720"/>
                <a:ext cx="328897" cy="159420"/>
              </a:xfrm>
              <a:custGeom>
                <a:avLst/>
                <a:gdLst>
                  <a:gd name="connsiteX0" fmla="*/ 328895 w 328897"/>
                  <a:gd name="connsiteY0" fmla="*/ 63806 h 159420"/>
                  <a:gd name="connsiteX1" fmla="*/ 303844 w 328897"/>
                  <a:gd name="connsiteY1" fmla="*/ 96381 h 159420"/>
                  <a:gd name="connsiteX2" fmla="*/ 106105 w 328897"/>
                  <a:gd name="connsiteY2" fmla="*/ 138387 h 159420"/>
                  <a:gd name="connsiteX3" fmla="*/ 49050 w 328897"/>
                  <a:gd name="connsiteY3" fmla="*/ 106002 h 159420"/>
                  <a:gd name="connsiteX4" fmla="*/ 2378 w 328897"/>
                  <a:gd name="connsiteY4" fmla="*/ 30754 h 159420"/>
                  <a:gd name="connsiteX5" fmla="*/ 86103 w 328897"/>
                  <a:gd name="connsiteY5" fmla="*/ 1989 h 159420"/>
                  <a:gd name="connsiteX6" fmla="*/ 296415 w 328897"/>
                  <a:gd name="connsiteY6" fmla="*/ 30564 h 159420"/>
                  <a:gd name="connsiteX7" fmla="*/ 328895 w 328897"/>
                  <a:gd name="connsiteY7" fmla="*/ 63806 h 159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8897" h="159420">
                    <a:moveTo>
                      <a:pt x="328895" y="63806"/>
                    </a:moveTo>
                    <a:cubicBezTo>
                      <a:pt x="320608" y="74664"/>
                      <a:pt x="312417" y="85713"/>
                      <a:pt x="303844" y="96381"/>
                    </a:cubicBezTo>
                    <a:cubicBezTo>
                      <a:pt x="250790" y="162199"/>
                      <a:pt x="181829" y="176963"/>
                      <a:pt x="106105" y="138387"/>
                    </a:cubicBezTo>
                    <a:cubicBezTo>
                      <a:pt x="86674" y="128481"/>
                      <a:pt x="68100" y="116860"/>
                      <a:pt x="49050" y="106002"/>
                    </a:cubicBezTo>
                    <a:cubicBezTo>
                      <a:pt x="30286" y="82189"/>
                      <a:pt x="-10195" y="63806"/>
                      <a:pt x="2378" y="30754"/>
                    </a:cubicBezTo>
                    <a:cubicBezTo>
                      <a:pt x="15332" y="-3441"/>
                      <a:pt x="50384" y="-1917"/>
                      <a:pt x="86103" y="1989"/>
                    </a:cubicBezTo>
                    <a:cubicBezTo>
                      <a:pt x="157254" y="9894"/>
                      <a:pt x="219453" y="21039"/>
                      <a:pt x="296415" y="30564"/>
                    </a:cubicBezTo>
                    <a:cubicBezTo>
                      <a:pt x="318608" y="31707"/>
                      <a:pt x="329085" y="42089"/>
                      <a:pt x="328895" y="63806"/>
                    </a:cubicBezTo>
                    <a:close/>
                  </a:path>
                </a:pathLst>
              </a:custGeom>
              <a:solidFill>
                <a:srgbClr val="4F01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3" name="자유형: 도형 222">
                <a:extLst>
                  <a:ext uri="{FF2B5EF4-FFF2-40B4-BE49-F238E27FC236}">
                    <a16:creationId xmlns:a16="http://schemas.microsoft.com/office/drawing/2014/main" id="{6B924851-7A7C-4E29-B028-943379E06439}"/>
                  </a:ext>
                </a:extLst>
              </p:cNvPr>
              <p:cNvSpPr/>
              <p:nvPr/>
            </p:nvSpPr>
            <p:spPr>
              <a:xfrm>
                <a:off x="3585697" y="1518568"/>
                <a:ext cx="268692" cy="180036"/>
              </a:xfrm>
              <a:custGeom>
                <a:avLst/>
                <a:gdLst>
                  <a:gd name="connsiteX0" fmla="*/ 268689 w 268692"/>
                  <a:gd name="connsiteY0" fmla="*/ 140686 h 180036"/>
                  <a:gd name="connsiteX1" fmla="*/ 245924 w 268692"/>
                  <a:gd name="connsiteY1" fmla="*/ 149640 h 180036"/>
                  <a:gd name="connsiteX2" fmla="*/ 38660 w 268692"/>
                  <a:gd name="connsiteY2" fmla="*/ 108301 h 180036"/>
                  <a:gd name="connsiteX3" fmla="*/ 26087 w 268692"/>
                  <a:gd name="connsiteY3" fmla="*/ 92013 h 180036"/>
                  <a:gd name="connsiteX4" fmla="*/ 846 w 268692"/>
                  <a:gd name="connsiteY4" fmla="*/ 36197 h 180036"/>
                  <a:gd name="connsiteX5" fmla="*/ 39423 w 268692"/>
                  <a:gd name="connsiteY5" fmla="*/ 4002 h 180036"/>
                  <a:gd name="connsiteX6" fmla="*/ 241638 w 268692"/>
                  <a:gd name="connsiteY6" fmla="*/ 95347 h 180036"/>
                  <a:gd name="connsiteX7" fmla="*/ 268689 w 268692"/>
                  <a:gd name="connsiteY7" fmla="*/ 140686 h 18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8692" h="180036">
                    <a:moveTo>
                      <a:pt x="268689" y="140686"/>
                    </a:moveTo>
                    <a:cubicBezTo>
                      <a:pt x="261069" y="143639"/>
                      <a:pt x="252973" y="145639"/>
                      <a:pt x="245924" y="149640"/>
                    </a:cubicBezTo>
                    <a:cubicBezTo>
                      <a:pt x="157818" y="200027"/>
                      <a:pt x="100954" y="188787"/>
                      <a:pt x="38660" y="108301"/>
                    </a:cubicBezTo>
                    <a:cubicBezTo>
                      <a:pt x="34470" y="102872"/>
                      <a:pt x="30279" y="97443"/>
                      <a:pt x="26087" y="92013"/>
                    </a:cubicBezTo>
                    <a:cubicBezTo>
                      <a:pt x="15515" y="74392"/>
                      <a:pt x="4180" y="56771"/>
                      <a:pt x="846" y="36197"/>
                    </a:cubicBezTo>
                    <a:cubicBezTo>
                      <a:pt x="-4012" y="6955"/>
                      <a:pt x="12467" y="-7618"/>
                      <a:pt x="39423" y="4002"/>
                    </a:cubicBezTo>
                    <a:cubicBezTo>
                      <a:pt x="107241" y="33339"/>
                      <a:pt x="174201" y="64962"/>
                      <a:pt x="241638" y="95347"/>
                    </a:cubicBezTo>
                    <a:cubicBezTo>
                      <a:pt x="261546" y="104301"/>
                      <a:pt x="268880" y="120017"/>
                      <a:pt x="268689" y="140686"/>
                    </a:cubicBezTo>
                    <a:close/>
                  </a:path>
                </a:pathLst>
              </a:custGeom>
              <a:solidFill>
                <a:srgbClr val="4D03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4" name="자유형: 도형 223">
                <a:extLst>
                  <a:ext uri="{FF2B5EF4-FFF2-40B4-BE49-F238E27FC236}">
                    <a16:creationId xmlns:a16="http://schemas.microsoft.com/office/drawing/2014/main" id="{22DAF7FF-7127-49C6-925A-47BA4481AFE6}"/>
                  </a:ext>
                </a:extLst>
              </p:cNvPr>
              <p:cNvSpPr/>
              <p:nvPr/>
            </p:nvSpPr>
            <p:spPr>
              <a:xfrm>
                <a:off x="4928634" y="2383916"/>
                <a:ext cx="687234" cy="1515713"/>
              </a:xfrm>
              <a:custGeom>
                <a:avLst/>
                <a:gdLst>
                  <a:gd name="connsiteX0" fmla="*/ 196197 w 687234"/>
                  <a:gd name="connsiteY0" fmla="*/ 953738 h 1515713"/>
                  <a:gd name="connsiteX1" fmla="*/ 591389 w 687234"/>
                  <a:gd name="connsiteY1" fmla="*/ 468249 h 1515713"/>
                  <a:gd name="connsiteX2" fmla="*/ 635776 w 687234"/>
                  <a:gd name="connsiteY2" fmla="*/ 129254 h 1515713"/>
                  <a:gd name="connsiteX3" fmla="*/ 566624 w 687234"/>
                  <a:gd name="connsiteY3" fmla="*/ 0 h 1515713"/>
                  <a:gd name="connsiteX4" fmla="*/ 687210 w 687234"/>
                  <a:gd name="connsiteY4" fmla="*/ 252984 h 1515713"/>
                  <a:gd name="connsiteX5" fmla="*/ 442799 w 687234"/>
                  <a:gd name="connsiteY5" fmla="*/ 778859 h 1515713"/>
                  <a:gd name="connsiteX6" fmla="*/ 172956 w 687234"/>
                  <a:gd name="connsiteY6" fmla="*/ 1075563 h 1515713"/>
                  <a:gd name="connsiteX7" fmla="*/ 5697 w 687234"/>
                  <a:gd name="connsiteY7" fmla="*/ 1515713 h 1515713"/>
                  <a:gd name="connsiteX8" fmla="*/ 24747 w 687234"/>
                  <a:gd name="connsiteY8" fmla="*/ 1239488 h 1515713"/>
                  <a:gd name="connsiteX9" fmla="*/ 196197 w 687234"/>
                  <a:gd name="connsiteY9" fmla="*/ 953738 h 151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7234" h="1515713">
                    <a:moveTo>
                      <a:pt x="196197" y="953738"/>
                    </a:moveTo>
                    <a:cubicBezTo>
                      <a:pt x="339262" y="798957"/>
                      <a:pt x="494710" y="660940"/>
                      <a:pt x="591389" y="468249"/>
                    </a:cubicBezTo>
                    <a:cubicBezTo>
                      <a:pt x="645586" y="360140"/>
                      <a:pt x="668542" y="249174"/>
                      <a:pt x="635776" y="129254"/>
                    </a:cubicBezTo>
                    <a:cubicBezTo>
                      <a:pt x="622345" y="80010"/>
                      <a:pt x="591103" y="42291"/>
                      <a:pt x="566624" y="0"/>
                    </a:cubicBezTo>
                    <a:cubicBezTo>
                      <a:pt x="615297" y="10858"/>
                      <a:pt x="686258" y="153067"/>
                      <a:pt x="687210" y="252984"/>
                    </a:cubicBezTo>
                    <a:cubicBezTo>
                      <a:pt x="689116" y="466820"/>
                      <a:pt x="579578" y="629126"/>
                      <a:pt x="442799" y="778859"/>
                    </a:cubicBezTo>
                    <a:cubicBezTo>
                      <a:pt x="352597" y="877538"/>
                      <a:pt x="253823" y="968883"/>
                      <a:pt x="172956" y="1075563"/>
                    </a:cubicBezTo>
                    <a:cubicBezTo>
                      <a:pt x="84088" y="1192816"/>
                      <a:pt x="7602" y="1364361"/>
                      <a:pt x="5697" y="1515713"/>
                    </a:cubicBezTo>
                    <a:cubicBezTo>
                      <a:pt x="-3828" y="1468088"/>
                      <a:pt x="-3828" y="1325213"/>
                      <a:pt x="24747" y="1239488"/>
                    </a:cubicBezTo>
                    <a:cubicBezTo>
                      <a:pt x="60561" y="1172528"/>
                      <a:pt x="91422" y="1068038"/>
                      <a:pt x="196197" y="953738"/>
                    </a:cubicBezTo>
                    <a:close/>
                  </a:path>
                </a:pathLst>
              </a:custGeom>
              <a:solidFill>
                <a:srgbClr val="E09D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5" name="자유형: 도형 224">
                <a:extLst>
                  <a:ext uri="{FF2B5EF4-FFF2-40B4-BE49-F238E27FC236}">
                    <a16:creationId xmlns:a16="http://schemas.microsoft.com/office/drawing/2014/main" id="{28E5243D-C837-4056-AB49-12BEC770E625}"/>
                  </a:ext>
                </a:extLst>
              </p:cNvPr>
              <p:cNvSpPr/>
              <p:nvPr/>
            </p:nvSpPr>
            <p:spPr>
              <a:xfrm>
                <a:off x="4962774" y="4613402"/>
                <a:ext cx="142918" cy="118139"/>
              </a:xfrm>
              <a:custGeom>
                <a:avLst/>
                <a:gdLst>
                  <a:gd name="connsiteX0" fmla="*/ 142911 w 142918"/>
                  <a:gd name="connsiteY0" fmla="*/ 32797 h 118139"/>
                  <a:gd name="connsiteX1" fmla="*/ 126242 w 142918"/>
                  <a:gd name="connsiteY1" fmla="*/ 66610 h 118139"/>
                  <a:gd name="connsiteX2" fmla="*/ 60044 w 142918"/>
                  <a:gd name="connsiteY2" fmla="*/ 105473 h 118139"/>
                  <a:gd name="connsiteX3" fmla="*/ 3941 w 142918"/>
                  <a:gd name="connsiteY3" fmla="*/ 109378 h 118139"/>
                  <a:gd name="connsiteX4" fmla="*/ 22325 w 142918"/>
                  <a:gd name="connsiteY4" fmla="*/ 54514 h 118139"/>
                  <a:gd name="connsiteX5" fmla="*/ 107669 w 142918"/>
                  <a:gd name="connsiteY5" fmla="*/ 507 h 118139"/>
                  <a:gd name="connsiteX6" fmla="*/ 142911 w 142918"/>
                  <a:gd name="connsiteY6" fmla="*/ 32797 h 1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918" h="118139">
                    <a:moveTo>
                      <a:pt x="142911" y="32797"/>
                    </a:moveTo>
                    <a:cubicBezTo>
                      <a:pt x="143197" y="48227"/>
                      <a:pt x="135005" y="58419"/>
                      <a:pt x="126242" y="66610"/>
                    </a:cubicBezTo>
                    <a:cubicBezTo>
                      <a:pt x="107288" y="84327"/>
                      <a:pt x="87952" y="100901"/>
                      <a:pt x="60044" y="105473"/>
                    </a:cubicBezTo>
                    <a:cubicBezTo>
                      <a:pt x="40803" y="108616"/>
                      <a:pt x="18420" y="129761"/>
                      <a:pt x="3941" y="109378"/>
                    </a:cubicBezTo>
                    <a:cubicBezTo>
                      <a:pt x="-8536" y="91852"/>
                      <a:pt x="11657" y="70135"/>
                      <a:pt x="22325" y="54514"/>
                    </a:cubicBezTo>
                    <a:cubicBezTo>
                      <a:pt x="42232" y="25367"/>
                      <a:pt x="64330" y="-4256"/>
                      <a:pt x="107669" y="507"/>
                    </a:cubicBezTo>
                    <a:cubicBezTo>
                      <a:pt x="129481" y="2888"/>
                      <a:pt x="137768" y="16318"/>
                      <a:pt x="142911" y="32797"/>
                    </a:cubicBezTo>
                    <a:close/>
                  </a:path>
                </a:pathLst>
              </a:custGeom>
              <a:solidFill>
                <a:srgbClr val="233C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6" name="자유형: 도형 225">
                <a:extLst>
                  <a:ext uri="{FF2B5EF4-FFF2-40B4-BE49-F238E27FC236}">
                    <a16:creationId xmlns:a16="http://schemas.microsoft.com/office/drawing/2014/main" id="{3AB0BFA9-A4B5-4DCE-9940-C5F8A1F20436}"/>
                  </a:ext>
                </a:extLst>
              </p:cNvPr>
              <p:cNvSpPr/>
              <p:nvPr/>
            </p:nvSpPr>
            <p:spPr>
              <a:xfrm>
                <a:off x="4759471" y="4613770"/>
                <a:ext cx="132896" cy="115821"/>
              </a:xfrm>
              <a:custGeom>
                <a:avLst/>
                <a:gdLst>
                  <a:gd name="connsiteX0" fmla="*/ 171 w 132896"/>
                  <a:gd name="connsiteY0" fmla="*/ 36334 h 115821"/>
                  <a:gd name="connsiteX1" fmla="*/ 37319 w 132896"/>
                  <a:gd name="connsiteY1" fmla="*/ 139 h 115821"/>
                  <a:gd name="connsiteX2" fmla="*/ 132854 w 132896"/>
                  <a:gd name="connsiteY2" fmla="*/ 99866 h 115821"/>
                  <a:gd name="connsiteX3" fmla="*/ 118090 w 132896"/>
                  <a:gd name="connsiteY3" fmla="*/ 115106 h 115821"/>
                  <a:gd name="connsiteX4" fmla="*/ 8077 w 132896"/>
                  <a:gd name="connsiteY4" fmla="*/ 67290 h 115821"/>
                  <a:gd name="connsiteX5" fmla="*/ 171 w 132896"/>
                  <a:gd name="connsiteY5" fmla="*/ 36334 h 11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896" h="115821">
                    <a:moveTo>
                      <a:pt x="171" y="36334"/>
                    </a:moveTo>
                    <a:cubicBezTo>
                      <a:pt x="-1639" y="9569"/>
                      <a:pt x="10934" y="-1385"/>
                      <a:pt x="37319" y="139"/>
                    </a:cubicBezTo>
                    <a:cubicBezTo>
                      <a:pt x="77419" y="2425"/>
                      <a:pt x="134664" y="61480"/>
                      <a:pt x="132854" y="99866"/>
                    </a:cubicBezTo>
                    <a:cubicBezTo>
                      <a:pt x="132378" y="109581"/>
                      <a:pt x="126758" y="118439"/>
                      <a:pt x="118090" y="115106"/>
                    </a:cubicBezTo>
                    <a:cubicBezTo>
                      <a:pt x="80848" y="100818"/>
                      <a:pt x="35413" y="105200"/>
                      <a:pt x="8077" y="67290"/>
                    </a:cubicBezTo>
                    <a:cubicBezTo>
                      <a:pt x="1123" y="57480"/>
                      <a:pt x="838" y="47097"/>
                      <a:pt x="171" y="36334"/>
                    </a:cubicBezTo>
                    <a:close/>
                  </a:path>
                </a:pathLst>
              </a:custGeom>
              <a:solidFill>
                <a:srgbClr val="223B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7" name="자유형: 도형 226">
                <a:extLst>
                  <a:ext uri="{FF2B5EF4-FFF2-40B4-BE49-F238E27FC236}">
                    <a16:creationId xmlns:a16="http://schemas.microsoft.com/office/drawing/2014/main" id="{9BF78E05-4B0A-4762-B232-98E1192FFF14}"/>
                  </a:ext>
                </a:extLst>
              </p:cNvPr>
              <p:cNvSpPr/>
              <p:nvPr/>
            </p:nvSpPr>
            <p:spPr>
              <a:xfrm>
                <a:off x="4723370" y="3211998"/>
                <a:ext cx="435454" cy="2511861"/>
              </a:xfrm>
              <a:custGeom>
                <a:avLst/>
                <a:gdLst>
                  <a:gd name="connsiteX0" fmla="*/ 401366 w 435454"/>
                  <a:gd name="connsiteY0" fmla="*/ 1402101 h 2511861"/>
                  <a:gd name="connsiteX1" fmla="*/ 320403 w 435454"/>
                  <a:gd name="connsiteY1" fmla="*/ 1370002 h 2511861"/>
                  <a:gd name="connsiteX2" fmla="*/ 255347 w 435454"/>
                  <a:gd name="connsiteY2" fmla="*/ 1408673 h 2511861"/>
                  <a:gd name="connsiteX3" fmla="*/ 230011 w 435454"/>
                  <a:gd name="connsiteY3" fmla="*/ 1440106 h 2511861"/>
                  <a:gd name="connsiteX4" fmla="*/ 220486 w 435454"/>
                  <a:gd name="connsiteY4" fmla="*/ 725731 h 2511861"/>
                  <a:gd name="connsiteX5" fmla="*/ 201722 w 435454"/>
                  <a:gd name="connsiteY5" fmla="*/ 624576 h 2511861"/>
                  <a:gd name="connsiteX6" fmla="*/ 306211 w 435454"/>
                  <a:gd name="connsiteY6" fmla="*/ 278056 h 2511861"/>
                  <a:gd name="connsiteX7" fmla="*/ 418606 w 435454"/>
                  <a:gd name="connsiteY7" fmla="*/ 88794 h 2511861"/>
                  <a:gd name="connsiteX8" fmla="*/ 435370 w 435454"/>
                  <a:gd name="connsiteY8" fmla="*/ 18500 h 2511861"/>
                  <a:gd name="connsiteX9" fmla="*/ 421654 w 435454"/>
                  <a:gd name="connsiteY9" fmla="*/ 307 h 2511861"/>
                  <a:gd name="connsiteX10" fmla="*/ 403937 w 435454"/>
                  <a:gd name="connsiteY10" fmla="*/ 13356 h 2511861"/>
                  <a:gd name="connsiteX11" fmla="*/ 284875 w 435454"/>
                  <a:gd name="connsiteY11" fmla="*/ 248624 h 2511861"/>
                  <a:gd name="connsiteX12" fmla="*/ 188768 w 435454"/>
                  <a:gd name="connsiteY12" fmla="*/ 416359 h 2511861"/>
                  <a:gd name="connsiteX13" fmla="*/ 175623 w 435454"/>
                  <a:gd name="connsiteY13" fmla="*/ 604002 h 2511861"/>
                  <a:gd name="connsiteX14" fmla="*/ 182386 w 435454"/>
                  <a:gd name="connsiteY14" fmla="*/ 1440201 h 2511861"/>
                  <a:gd name="connsiteX15" fmla="*/ 129617 w 435454"/>
                  <a:gd name="connsiteY15" fmla="*/ 1386099 h 2511861"/>
                  <a:gd name="connsiteX16" fmla="*/ 28557 w 435454"/>
                  <a:gd name="connsiteY16" fmla="*/ 1378194 h 2511861"/>
                  <a:gd name="connsiteX17" fmla="*/ 7031 w 435454"/>
                  <a:gd name="connsiteY17" fmla="*/ 1466967 h 2511861"/>
                  <a:gd name="connsiteX18" fmla="*/ 105805 w 435454"/>
                  <a:gd name="connsiteY18" fmla="*/ 1536499 h 2511861"/>
                  <a:gd name="connsiteX19" fmla="*/ 133142 w 435454"/>
                  <a:gd name="connsiteY19" fmla="*/ 1569360 h 2511861"/>
                  <a:gd name="connsiteX20" fmla="*/ 51608 w 435454"/>
                  <a:gd name="connsiteY20" fmla="*/ 1739191 h 2511861"/>
                  <a:gd name="connsiteX21" fmla="*/ 62276 w 435454"/>
                  <a:gd name="connsiteY21" fmla="*/ 1762622 h 2511861"/>
                  <a:gd name="connsiteX22" fmla="*/ 81516 w 435454"/>
                  <a:gd name="connsiteY22" fmla="*/ 1744525 h 2511861"/>
                  <a:gd name="connsiteX23" fmla="*/ 85612 w 435454"/>
                  <a:gd name="connsiteY23" fmla="*/ 1720141 h 2511861"/>
                  <a:gd name="connsiteX24" fmla="*/ 169622 w 435454"/>
                  <a:gd name="connsiteY24" fmla="*/ 1578790 h 2511861"/>
                  <a:gd name="connsiteX25" fmla="*/ 190958 w 435454"/>
                  <a:gd name="connsiteY25" fmla="*/ 1570122 h 2511861"/>
                  <a:gd name="connsiteX26" fmla="*/ 197531 w 435454"/>
                  <a:gd name="connsiteY26" fmla="*/ 1591935 h 2511861"/>
                  <a:gd name="connsiteX27" fmla="*/ 201150 w 435454"/>
                  <a:gd name="connsiteY27" fmla="*/ 2495667 h 2511861"/>
                  <a:gd name="connsiteX28" fmla="*/ 244013 w 435454"/>
                  <a:gd name="connsiteY28" fmla="*/ 2496714 h 2511861"/>
                  <a:gd name="connsiteX29" fmla="*/ 252299 w 435454"/>
                  <a:gd name="connsiteY29" fmla="*/ 1624701 h 2511861"/>
                  <a:gd name="connsiteX30" fmla="*/ 310402 w 435454"/>
                  <a:gd name="connsiteY30" fmla="*/ 1739762 h 2511861"/>
                  <a:gd name="connsiteX31" fmla="*/ 352788 w 435454"/>
                  <a:gd name="connsiteY31" fmla="*/ 1774243 h 2511861"/>
                  <a:gd name="connsiteX32" fmla="*/ 378315 w 435454"/>
                  <a:gd name="connsiteY32" fmla="*/ 1724522 h 2511861"/>
                  <a:gd name="connsiteX33" fmla="*/ 330881 w 435454"/>
                  <a:gd name="connsiteY33" fmla="*/ 1599269 h 2511861"/>
                  <a:gd name="connsiteX34" fmla="*/ 282589 w 435454"/>
                  <a:gd name="connsiteY34" fmla="*/ 1539452 h 2511861"/>
                  <a:gd name="connsiteX35" fmla="*/ 370028 w 435454"/>
                  <a:gd name="connsiteY35" fmla="*/ 1509353 h 2511861"/>
                  <a:gd name="connsiteX36" fmla="*/ 401366 w 435454"/>
                  <a:gd name="connsiteY36" fmla="*/ 1402101 h 251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35454" h="2511861">
                    <a:moveTo>
                      <a:pt x="401366" y="1402101"/>
                    </a:moveTo>
                    <a:cubicBezTo>
                      <a:pt x="386221" y="1363049"/>
                      <a:pt x="351645" y="1370859"/>
                      <a:pt x="320403" y="1370002"/>
                    </a:cubicBezTo>
                    <a:cubicBezTo>
                      <a:pt x="290114" y="1369240"/>
                      <a:pt x="273921" y="1391052"/>
                      <a:pt x="255347" y="1408673"/>
                    </a:cubicBezTo>
                    <a:cubicBezTo>
                      <a:pt x="247346" y="1416198"/>
                      <a:pt x="240584" y="1443059"/>
                      <a:pt x="230011" y="1440106"/>
                    </a:cubicBezTo>
                    <a:cubicBezTo>
                      <a:pt x="216771" y="1436487"/>
                      <a:pt x="220486" y="763831"/>
                      <a:pt x="220486" y="725731"/>
                    </a:cubicBezTo>
                    <a:cubicBezTo>
                      <a:pt x="205151" y="689631"/>
                      <a:pt x="198483" y="664771"/>
                      <a:pt x="201722" y="624576"/>
                    </a:cubicBezTo>
                    <a:cubicBezTo>
                      <a:pt x="212961" y="609526"/>
                      <a:pt x="179433" y="425884"/>
                      <a:pt x="306211" y="278056"/>
                    </a:cubicBezTo>
                    <a:cubicBezTo>
                      <a:pt x="342977" y="235193"/>
                      <a:pt x="410986" y="116131"/>
                      <a:pt x="418606" y="88794"/>
                    </a:cubicBezTo>
                    <a:cubicBezTo>
                      <a:pt x="425750" y="62981"/>
                      <a:pt x="436513" y="43360"/>
                      <a:pt x="435370" y="18500"/>
                    </a:cubicBezTo>
                    <a:cubicBezTo>
                      <a:pt x="434989" y="9927"/>
                      <a:pt x="431274" y="1926"/>
                      <a:pt x="421654" y="307"/>
                    </a:cubicBezTo>
                    <a:cubicBezTo>
                      <a:pt x="411938" y="-1407"/>
                      <a:pt x="405842" y="4212"/>
                      <a:pt x="403937" y="13356"/>
                    </a:cubicBezTo>
                    <a:cubicBezTo>
                      <a:pt x="385078" y="102320"/>
                      <a:pt x="336786" y="176043"/>
                      <a:pt x="284875" y="248624"/>
                    </a:cubicBezTo>
                    <a:cubicBezTo>
                      <a:pt x="248204" y="299964"/>
                      <a:pt x="201055" y="351589"/>
                      <a:pt x="188768" y="416359"/>
                    </a:cubicBezTo>
                    <a:cubicBezTo>
                      <a:pt x="184100" y="416073"/>
                      <a:pt x="175623" y="587428"/>
                      <a:pt x="175623" y="604002"/>
                    </a:cubicBezTo>
                    <a:cubicBezTo>
                      <a:pt x="176195" y="803550"/>
                      <a:pt x="182386" y="1344951"/>
                      <a:pt x="182386" y="1440201"/>
                    </a:cubicBezTo>
                    <a:cubicBezTo>
                      <a:pt x="148667" y="1428581"/>
                      <a:pt x="152954" y="1403054"/>
                      <a:pt x="129617" y="1386099"/>
                    </a:cubicBezTo>
                    <a:cubicBezTo>
                      <a:pt x="97232" y="1362572"/>
                      <a:pt x="60561" y="1361715"/>
                      <a:pt x="28557" y="1378194"/>
                    </a:cubicBezTo>
                    <a:cubicBezTo>
                      <a:pt x="-7162" y="1396577"/>
                      <a:pt x="-2971" y="1436201"/>
                      <a:pt x="7031" y="1466967"/>
                    </a:cubicBezTo>
                    <a:cubicBezTo>
                      <a:pt x="21699" y="1511734"/>
                      <a:pt x="62180" y="1529070"/>
                      <a:pt x="105805" y="1536499"/>
                    </a:cubicBezTo>
                    <a:cubicBezTo>
                      <a:pt x="125998" y="1539928"/>
                      <a:pt x="142190" y="1543262"/>
                      <a:pt x="133142" y="1569360"/>
                    </a:cubicBezTo>
                    <a:cubicBezTo>
                      <a:pt x="85707" y="1616223"/>
                      <a:pt x="55513" y="1671468"/>
                      <a:pt x="51608" y="1739191"/>
                    </a:cubicBezTo>
                    <a:cubicBezTo>
                      <a:pt x="51036" y="1748526"/>
                      <a:pt x="49893" y="1760813"/>
                      <a:pt x="62276" y="1762622"/>
                    </a:cubicBezTo>
                    <a:cubicBezTo>
                      <a:pt x="73420" y="1764242"/>
                      <a:pt x="78563" y="1753669"/>
                      <a:pt x="81516" y="1744525"/>
                    </a:cubicBezTo>
                    <a:cubicBezTo>
                      <a:pt x="83993" y="1736810"/>
                      <a:pt x="84278" y="1728237"/>
                      <a:pt x="85612" y="1720141"/>
                    </a:cubicBezTo>
                    <a:cubicBezTo>
                      <a:pt x="94851" y="1661943"/>
                      <a:pt x="125998" y="1616700"/>
                      <a:pt x="169622" y="1578790"/>
                    </a:cubicBezTo>
                    <a:cubicBezTo>
                      <a:pt x="176099" y="1573170"/>
                      <a:pt x="182291" y="1566503"/>
                      <a:pt x="190958" y="1570122"/>
                    </a:cubicBezTo>
                    <a:cubicBezTo>
                      <a:pt x="200483" y="1574123"/>
                      <a:pt x="197435" y="1584314"/>
                      <a:pt x="197531" y="1591935"/>
                    </a:cubicBezTo>
                    <a:cubicBezTo>
                      <a:pt x="199340" y="1772338"/>
                      <a:pt x="184100" y="2389463"/>
                      <a:pt x="201150" y="2495667"/>
                    </a:cubicBezTo>
                    <a:cubicBezTo>
                      <a:pt x="214961" y="2515860"/>
                      <a:pt x="229249" y="2518241"/>
                      <a:pt x="244013" y="2496714"/>
                    </a:cubicBezTo>
                    <a:cubicBezTo>
                      <a:pt x="234964" y="2361555"/>
                      <a:pt x="246299" y="1678612"/>
                      <a:pt x="252299" y="1624701"/>
                    </a:cubicBezTo>
                    <a:cubicBezTo>
                      <a:pt x="289733" y="1663181"/>
                      <a:pt x="298972" y="1701853"/>
                      <a:pt x="310402" y="1739762"/>
                    </a:cubicBezTo>
                    <a:cubicBezTo>
                      <a:pt x="316498" y="1760051"/>
                      <a:pt x="325451" y="1781006"/>
                      <a:pt x="352788" y="1774243"/>
                    </a:cubicBezTo>
                    <a:cubicBezTo>
                      <a:pt x="378410" y="1767861"/>
                      <a:pt x="379649" y="1746144"/>
                      <a:pt x="378315" y="1724522"/>
                    </a:cubicBezTo>
                    <a:cubicBezTo>
                      <a:pt x="375458" y="1677945"/>
                      <a:pt x="358694" y="1636512"/>
                      <a:pt x="330881" y="1599269"/>
                    </a:cubicBezTo>
                    <a:cubicBezTo>
                      <a:pt x="322213" y="1587744"/>
                      <a:pt x="290018" y="1555454"/>
                      <a:pt x="282589" y="1539452"/>
                    </a:cubicBezTo>
                    <a:cubicBezTo>
                      <a:pt x="315355" y="1537547"/>
                      <a:pt x="344787" y="1529070"/>
                      <a:pt x="370028" y="1509353"/>
                    </a:cubicBezTo>
                    <a:cubicBezTo>
                      <a:pt x="401366" y="1484778"/>
                      <a:pt x="415748" y="1439058"/>
                      <a:pt x="401366" y="1402101"/>
                    </a:cubicBezTo>
                    <a:close/>
                  </a:path>
                </a:pathLst>
              </a:custGeom>
              <a:solidFill>
                <a:srgbClr val="106B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C536D821-9D79-4E68-A003-F8D8824FDF3F}"/>
              </a:ext>
            </a:extLst>
          </p:cNvPr>
          <p:cNvGrpSpPr/>
          <p:nvPr/>
        </p:nvGrpSpPr>
        <p:grpSpPr>
          <a:xfrm>
            <a:off x="7764989" y="-117307"/>
            <a:ext cx="4449260" cy="4425708"/>
            <a:chOff x="6727017" y="593967"/>
            <a:chExt cx="5478184" cy="5449186"/>
          </a:xfrm>
        </p:grpSpPr>
        <p:grpSp>
          <p:nvGrpSpPr>
            <p:cNvPr id="236" name="그룹 235">
              <a:extLst>
                <a:ext uri="{FF2B5EF4-FFF2-40B4-BE49-F238E27FC236}">
                  <a16:creationId xmlns:a16="http://schemas.microsoft.com/office/drawing/2014/main" id="{B0502937-0975-462C-BE21-E0A97B2B3F82}"/>
                </a:ext>
              </a:extLst>
            </p:cNvPr>
            <p:cNvGrpSpPr/>
            <p:nvPr/>
          </p:nvGrpSpPr>
          <p:grpSpPr>
            <a:xfrm>
              <a:off x="10174623" y="3973098"/>
              <a:ext cx="1373235" cy="465393"/>
              <a:chOff x="9482899" y="3154315"/>
              <a:chExt cx="1373235" cy="465393"/>
            </a:xfrm>
          </p:grpSpPr>
          <p:grpSp>
            <p:nvGrpSpPr>
              <p:cNvPr id="237" name="그룹 236">
                <a:extLst>
                  <a:ext uri="{FF2B5EF4-FFF2-40B4-BE49-F238E27FC236}">
                    <a16:creationId xmlns:a16="http://schemas.microsoft.com/office/drawing/2014/main" id="{5638B156-A710-42D2-A4FF-A4090DCBDBAD}"/>
                  </a:ext>
                </a:extLst>
              </p:cNvPr>
              <p:cNvGrpSpPr/>
              <p:nvPr/>
            </p:nvGrpSpPr>
            <p:grpSpPr>
              <a:xfrm>
                <a:off x="10311979" y="3154315"/>
                <a:ext cx="381427" cy="381283"/>
                <a:chOff x="2646027" y="2724840"/>
                <a:chExt cx="756285" cy="756000"/>
              </a:xfrm>
            </p:grpSpPr>
            <p:sp>
              <p:nvSpPr>
                <p:cNvPr id="258" name="자유형: 도형 257">
                  <a:extLst>
                    <a:ext uri="{FF2B5EF4-FFF2-40B4-BE49-F238E27FC236}">
                      <a16:creationId xmlns:a16="http://schemas.microsoft.com/office/drawing/2014/main" id="{FDB1664A-DB66-4A78-B55A-D7CB956566ED}"/>
                    </a:ext>
                  </a:extLst>
                </p:cNvPr>
                <p:cNvSpPr/>
                <p:nvPr/>
              </p:nvSpPr>
              <p:spPr>
                <a:xfrm>
                  <a:off x="2646027" y="2724840"/>
                  <a:ext cx="756285" cy="7560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E9B4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59" name="자유형: 도형 258">
                  <a:extLst>
                    <a:ext uri="{FF2B5EF4-FFF2-40B4-BE49-F238E27FC236}">
                      <a16:creationId xmlns:a16="http://schemas.microsoft.com/office/drawing/2014/main" id="{8D00A823-5532-4D07-AB5D-11FA10F279AC}"/>
                    </a:ext>
                  </a:extLst>
                </p:cNvPr>
                <p:cNvSpPr/>
                <p:nvPr/>
              </p:nvSpPr>
              <p:spPr>
                <a:xfrm>
                  <a:off x="2714569" y="2793240"/>
                  <a:ext cx="619200" cy="6192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60" name="자유형: 도형 259">
                  <a:extLst>
                    <a:ext uri="{FF2B5EF4-FFF2-40B4-BE49-F238E27FC236}">
                      <a16:creationId xmlns:a16="http://schemas.microsoft.com/office/drawing/2014/main" id="{231FB53F-45AD-4DA0-9B90-09C11253E0E0}"/>
                    </a:ext>
                  </a:extLst>
                </p:cNvPr>
                <p:cNvSpPr/>
                <p:nvPr/>
              </p:nvSpPr>
              <p:spPr>
                <a:xfrm>
                  <a:off x="2725369" y="2804823"/>
                  <a:ext cx="597600" cy="596034"/>
                </a:xfrm>
                <a:custGeom>
                  <a:avLst/>
                  <a:gdLst>
                    <a:gd name="connsiteX0" fmla="*/ 593035 w 593431"/>
                    <a:gd name="connsiteY0" fmla="*/ 299875 h 596034"/>
                    <a:gd name="connsiteX1" fmla="*/ 295950 w 593431"/>
                    <a:gd name="connsiteY1" fmla="*/ 596007 h 596034"/>
                    <a:gd name="connsiteX2" fmla="*/ 9 w 593431"/>
                    <a:gd name="connsiteY2" fmla="*/ 294541 h 596034"/>
                    <a:gd name="connsiteX3" fmla="*/ 303094 w 593431"/>
                    <a:gd name="connsiteY3" fmla="*/ 28 h 596034"/>
                    <a:gd name="connsiteX4" fmla="*/ 593035 w 593431"/>
                    <a:gd name="connsiteY4" fmla="*/ 299875 h 59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3431" h="596034">
                      <a:moveTo>
                        <a:pt x="593035" y="299875"/>
                      </a:moveTo>
                      <a:cubicBezTo>
                        <a:pt x="592559" y="469134"/>
                        <a:pt x="456637" y="598198"/>
                        <a:pt x="295950" y="596007"/>
                      </a:cubicBezTo>
                      <a:cubicBezTo>
                        <a:pt x="128882" y="593721"/>
                        <a:pt x="-1229" y="445417"/>
                        <a:pt x="9" y="294541"/>
                      </a:cubicBezTo>
                      <a:cubicBezTo>
                        <a:pt x="1247" y="136807"/>
                        <a:pt x="143741" y="-2258"/>
                        <a:pt x="303094" y="28"/>
                      </a:cubicBezTo>
                      <a:cubicBezTo>
                        <a:pt x="454542" y="2028"/>
                        <a:pt x="602084" y="126139"/>
                        <a:pt x="593035" y="299875"/>
                      </a:cubicBezTo>
                      <a:close/>
                    </a:path>
                  </a:pathLst>
                </a:custGeom>
                <a:solidFill>
                  <a:srgbClr val="F8C8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61" name="Graphic 57">
                  <a:extLst>
                    <a:ext uri="{FF2B5EF4-FFF2-40B4-BE49-F238E27FC236}">
                      <a16:creationId xmlns:a16="http://schemas.microsoft.com/office/drawing/2014/main" id="{B04A09E0-6B09-4F6F-8671-FEC5F6D90BDC}"/>
                    </a:ext>
                  </a:extLst>
                </p:cNvPr>
                <p:cNvSpPr/>
                <p:nvPr/>
              </p:nvSpPr>
              <p:spPr>
                <a:xfrm>
                  <a:off x="2904214" y="2906762"/>
                  <a:ext cx="239910" cy="392156"/>
                </a:xfrm>
                <a:custGeom>
                  <a:avLst/>
                  <a:gdLst>
                    <a:gd name="connsiteX0" fmla="*/ 168085 w 390860"/>
                    <a:gd name="connsiteY0" fmla="*/ 271149 h 638900"/>
                    <a:gd name="connsiteX1" fmla="*/ 168085 w 390860"/>
                    <a:gd name="connsiteY1" fmla="*/ 104935 h 638900"/>
                    <a:gd name="connsiteX2" fmla="*/ 132025 w 390860"/>
                    <a:gd name="connsiteY2" fmla="*/ 118946 h 638900"/>
                    <a:gd name="connsiteX3" fmla="*/ 88518 w 390860"/>
                    <a:gd name="connsiteY3" fmla="*/ 204265 h 638900"/>
                    <a:gd name="connsiteX4" fmla="*/ 168085 w 390860"/>
                    <a:gd name="connsiteY4" fmla="*/ 271149 h 638900"/>
                    <a:gd name="connsiteX5" fmla="*/ 168085 w 390860"/>
                    <a:gd name="connsiteY5" fmla="*/ 271149 h 638900"/>
                    <a:gd name="connsiteX6" fmla="*/ 221032 w 390860"/>
                    <a:gd name="connsiteY6" fmla="*/ 534408 h 638900"/>
                    <a:gd name="connsiteX7" fmla="*/ 258788 w 390860"/>
                    <a:gd name="connsiteY7" fmla="*/ 519954 h 638900"/>
                    <a:gd name="connsiteX8" fmla="*/ 302295 w 390860"/>
                    <a:gd name="connsiteY8" fmla="*/ 434635 h 638900"/>
                    <a:gd name="connsiteX9" fmla="*/ 221032 w 390860"/>
                    <a:gd name="connsiteY9" fmla="*/ 358607 h 638900"/>
                    <a:gd name="connsiteX10" fmla="*/ 221032 w 390860"/>
                    <a:gd name="connsiteY10" fmla="*/ 534408 h 638900"/>
                    <a:gd name="connsiteX11" fmla="*/ 221032 w 390860"/>
                    <a:gd name="connsiteY11" fmla="*/ 638900 h 638900"/>
                    <a:gd name="connsiteX12" fmla="*/ 168085 w 390860"/>
                    <a:gd name="connsiteY12" fmla="*/ 638900 h 638900"/>
                    <a:gd name="connsiteX13" fmla="*/ 168085 w 390860"/>
                    <a:gd name="connsiteY13" fmla="*/ 608297 h 638900"/>
                    <a:gd name="connsiteX14" fmla="*/ 109313 w 390860"/>
                    <a:gd name="connsiteY14" fmla="*/ 593328 h 638900"/>
                    <a:gd name="connsiteX15" fmla="*/ 27 w 390860"/>
                    <a:gd name="connsiteY15" fmla="*/ 452333 h 638900"/>
                    <a:gd name="connsiteX16" fmla="*/ 87485 w 390860"/>
                    <a:gd name="connsiteY16" fmla="*/ 450047 h 638900"/>
                    <a:gd name="connsiteX17" fmla="*/ 147806 w 390860"/>
                    <a:gd name="connsiteY17" fmla="*/ 527919 h 638900"/>
                    <a:gd name="connsiteX18" fmla="*/ 168011 w 390860"/>
                    <a:gd name="connsiteY18" fmla="*/ 533965 h 638900"/>
                    <a:gd name="connsiteX19" fmla="*/ 168011 w 390860"/>
                    <a:gd name="connsiteY19" fmla="*/ 344375 h 638900"/>
                    <a:gd name="connsiteX20" fmla="*/ 1797 w 390860"/>
                    <a:gd name="connsiteY20" fmla="*/ 213188 h 638900"/>
                    <a:gd name="connsiteX21" fmla="*/ 80627 w 390860"/>
                    <a:gd name="connsiteY21" fmla="*/ 59878 h 638900"/>
                    <a:gd name="connsiteX22" fmla="*/ 168011 w 390860"/>
                    <a:gd name="connsiteY22" fmla="*/ 30529 h 638900"/>
                    <a:gd name="connsiteX23" fmla="*/ 168011 w 390860"/>
                    <a:gd name="connsiteY23" fmla="*/ 0 h 638900"/>
                    <a:gd name="connsiteX24" fmla="*/ 220958 w 390860"/>
                    <a:gd name="connsiteY24" fmla="*/ 0 h 638900"/>
                    <a:gd name="connsiteX25" fmla="*/ 220958 w 390860"/>
                    <a:gd name="connsiteY25" fmla="*/ 30382 h 638900"/>
                    <a:gd name="connsiteX26" fmla="*/ 281427 w 390860"/>
                    <a:gd name="connsiteY26" fmla="*/ 45572 h 638900"/>
                    <a:gd name="connsiteX27" fmla="*/ 390712 w 390860"/>
                    <a:gd name="connsiteY27" fmla="*/ 186567 h 638900"/>
                    <a:gd name="connsiteX28" fmla="*/ 303254 w 390860"/>
                    <a:gd name="connsiteY28" fmla="*/ 188853 h 638900"/>
                    <a:gd name="connsiteX29" fmla="*/ 242933 w 390860"/>
                    <a:gd name="connsiteY29" fmla="*/ 110982 h 638900"/>
                    <a:gd name="connsiteX30" fmla="*/ 221032 w 390860"/>
                    <a:gd name="connsiteY30" fmla="*/ 104566 h 638900"/>
                    <a:gd name="connsiteX31" fmla="*/ 221032 w 390860"/>
                    <a:gd name="connsiteY31" fmla="*/ 281989 h 638900"/>
                    <a:gd name="connsiteX32" fmla="*/ 388942 w 390860"/>
                    <a:gd name="connsiteY32" fmla="*/ 424459 h 638900"/>
                    <a:gd name="connsiteX33" fmla="*/ 310112 w 390860"/>
                    <a:gd name="connsiteY33" fmla="*/ 578948 h 638900"/>
                    <a:gd name="connsiteX34" fmla="*/ 221032 w 390860"/>
                    <a:gd name="connsiteY34" fmla="*/ 608445 h 638900"/>
                    <a:gd name="connsiteX35" fmla="*/ 221032 w 390860"/>
                    <a:gd name="connsiteY35" fmla="*/ 638900 h 63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90860" h="638900">
                      <a:moveTo>
                        <a:pt x="168085" y="271149"/>
                      </a:moveTo>
                      <a:lnTo>
                        <a:pt x="168085" y="104935"/>
                      </a:lnTo>
                      <a:cubicBezTo>
                        <a:pt x="155328" y="107589"/>
                        <a:pt x="143087" y="112309"/>
                        <a:pt x="132025" y="118946"/>
                      </a:cubicBezTo>
                      <a:cubicBezTo>
                        <a:pt x="99653" y="138487"/>
                        <a:pt x="82913" y="171303"/>
                        <a:pt x="88518" y="204265"/>
                      </a:cubicBezTo>
                      <a:cubicBezTo>
                        <a:pt x="95302" y="247257"/>
                        <a:pt x="127085" y="261784"/>
                        <a:pt x="168085" y="271149"/>
                      </a:cubicBezTo>
                      <a:lnTo>
                        <a:pt x="168085" y="271149"/>
                      </a:lnTo>
                      <a:close/>
                      <a:moveTo>
                        <a:pt x="221032" y="534408"/>
                      </a:moveTo>
                      <a:cubicBezTo>
                        <a:pt x="234453" y="531753"/>
                        <a:pt x="247210" y="526960"/>
                        <a:pt x="258788" y="519954"/>
                      </a:cubicBezTo>
                      <a:cubicBezTo>
                        <a:pt x="291160" y="500413"/>
                        <a:pt x="307900" y="467598"/>
                        <a:pt x="302295" y="434635"/>
                      </a:cubicBezTo>
                      <a:cubicBezTo>
                        <a:pt x="291603" y="390685"/>
                        <a:pt x="260115" y="371217"/>
                        <a:pt x="221032" y="358607"/>
                      </a:cubicBezTo>
                      <a:lnTo>
                        <a:pt x="221032" y="534408"/>
                      </a:lnTo>
                      <a:close/>
                      <a:moveTo>
                        <a:pt x="221032" y="638900"/>
                      </a:moveTo>
                      <a:lnTo>
                        <a:pt x="168085" y="638900"/>
                      </a:lnTo>
                      <a:lnTo>
                        <a:pt x="168085" y="608297"/>
                      </a:lnTo>
                      <a:cubicBezTo>
                        <a:pt x="147954" y="606011"/>
                        <a:pt x="128117" y="600997"/>
                        <a:pt x="109313" y="593328"/>
                      </a:cubicBezTo>
                      <a:cubicBezTo>
                        <a:pt x="44346" y="566781"/>
                        <a:pt x="2313" y="512507"/>
                        <a:pt x="27" y="452333"/>
                      </a:cubicBezTo>
                      <a:lnTo>
                        <a:pt x="87485" y="450047"/>
                      </a:lnTo>
                      <a:cubicBezTo>
                        <a:pt x="88739" y="483305"/>
                        <a:pt x="111967" y="513244"/>
                        <a:pt x="147806" y="527919"/>
                      </a:cubicBezTo>
                      <a:cubicBezTo>
                        <a:pt x="154369" y="530573"/>
                        <a:pt x="161080" y="532638"/>
                        <a:pt x="168011" y="533965"/>
                      </a:cubicBezTo>
                      <a:lnTo>
                        <a:pt x="168011" y="344375"/>
                      </a:lnTo>
                      <a:cubicBezTo>
                        <a:pt x="98915" y="327783"/>
                        <a:pt x="25026" y="308831"/>
                        <a:pt x="1797" y="213188"/>
                      </a:cubicBezTo>
                      <a:cubicBezTo>
                        <a:pt x="-7937" y="153899"/>
                        <a:pt x="22371" y="95053"/>
                        <a:pt x="80627" y="59878"/>
                      </a:cubicBezTo>
                      <a:cubicBezTo>
                        <a:pt x="106953" y="44024"/>
                        <a:pt x="136966" y="34143"/>
                        <a:pt x="168011" y="30529"/>
                      </a:cubicBezTo>
                      <a:lnTo>
                        <a:pt x="168011" y="0"/>
                      </a:lnTo>
                      <a:lnTo>
                        <a:pt x="220958" y="0"/>
                      </a:lnTo>
                      <a:lnTo>
                        <a:pt x="220958" y="30382"/>
                      </a:lnTo>
                      <a:cubicBezTo>
                        <a:pt x="241679" y="32594"/>
                        <a:pt x="262106" y="37682"/>
                        <a:pt x="281427" y="45572"/>
                      </a:cubicBezTo>
                      <a:cubicBezTo>
                        <a:pt x="346393" y="72120"/>
                        <a:pt x="388426" y="126394"/>
                        <a:pt x="390712" y="186567"/>
                      </a:cubicBezTo>
                      <a:lnTo>
                        <a:pt x="303254" y="188853"/>
                      </a:lnTo>
                      <a:cubicBezTo>
                        <a:pt x="302001" y="155596"/>
                        <a:pt x="278772" y="125656"/>
                        <a:pt x="242933" y="110982"/>
                      </a:cubicBezTo>
                      <a:cubicBezTo>
                        <a:pt x="235854" y="108106"/>
                        <a:pt x="228553" y="105894"/>
                        <a:pt x="221032" y="104566"/>
                      </a:cubicBezTo>
                      <a:lnTo>
                        <a:pt x="221032" y="281989"/>
                      </a:lnTo>
                      <a:cubicBezTo>
                        <a:pt x="287547" y="295631"/>
                        <a:pt x="359814" y="319007"/>
                        <a:pt x="388942" y="424459"/>
                      </a:cubicBezTo>
                      <a:cubicBezTo>
                        <a:pt x="399045" y="484116"/>
                        <a:pt x="368737" y="543552"/>
                        <a:pt x="310112" y="578948"/>
                      </a:cubicBezTo>
                      <a:cubicBezTo>
                        <a:pt x="283344" y="595097"/>
                        <a:pt x="252667" y="605053"/>
                        <a:pt x="221032" y="608445"/>
                      </a:cubicBezTo>
                      <a:lnTo>
                        <a:pt x="221032" y="638900"/>
                      </a:ln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8" name="그룹 237">
                <a:extLst>
                  <a:ext uri="{FF2B5EF4-FFF2-40B4-BE49-F238E27FC236}">
                    <a16:creationId xmlns:a16="http://schemas.microsoft.com/office/drawing/2014/main" id="{C5652A9C-B5AE-4CDA-89CC-ACEDC3ABBD93}"/>
                  </a:ext>
                </a:extLst>
              </p:cNvPr>
              <p:cNvGrpSpPr/>
              <p:nvPr/>
            </p:nvGrpSpPr>
            <p:grpSpPr>
              <a:xfrm>
                <a:off x="10474707" y="3238425"/>
                <a:ext cx="381427" cy="381283"/>
                <a:chOff x="2646027" y="2724840"/>
                <a:chExt cx="756285" cy="756000"/>
              </a:xfrm>
            </p:grpSpPr>
            <p:sp>
              <p:nvSpPr>
                <p:cNvPr id="254" name="자유형: 도형 253">
                  <a:extLst>
                    <a:ext uri="{FF2B5EF4-FFF2-40B4-BE49-F238E27FC236}">
                      <a16:creationId xmlns:a16="http://schemas.microsoft.com/office/drawing/2014/main" id="{524550F0-6456-4DFB-AE05-D84C3446BAB6}"/>
                    </a:ext>
                  </a:extLst>
                </p:cNvPr>
                <p:cNvSpPr/>
                <p:nvPr/>
              </p:nvSpPr>
              <p:spPr>
                <a:xfrm>
                  <a:off x="2646027" y="2724840"/>
                  <a:ext cx="756285" cy="7560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E9B4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55" name="자유형: 도형 254">
                  <a:extLst>
                    <a:ext uri="{FF2B5EF4-FFF2-40B4-BE49-F238E27FC236}">
                      <a16:creationId xmlns:a16="http://schemas.microsoft.com/office/drawing/2014/main" id="{2FF837D9-74BC-4577-BC34-1E52A6FC16FA}"/>
                    </a:ext>
                  </a:extLst>
                </p:cNvPr>
                <p:cNvSpPr/>
                <p:nvPr/>
              </p:nvSpPr>
              <p:spPr>
                <a:xfrm>
                  <a:off x="2714569" y="2793240"/>
                  <a:ext cx="619200" cy="6192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56" name="자유형: 도형 255">
                  <a:extLst>
                    <a:ext uri="{FF2B5EF4-FFF2-40B4-BE49-F238E27FC236}">
                      <a16:creationId xmlns:a16="http://schemas.microsoft.com/office/drawing/2014/main" id="{F236778A-2879-42CD-99D6-BE4C05CFCDF2}"/>
                    </a:ext>
                  </a:extLst>
                </p:cNvPr>
                <p:cNvSpPr/>
                <p:nvPr/>
              </p:nvSpPr>
              <p:spPr>
                <a:xfrm>
                  <a:off x="2725369" y="2804823"/>
                  <a:ext cx="597600" cy="596034"/>
                </a:xfrm>
                <a:custGeom>
                  <a:avLst/>
                  <a:gdLst>
                    <a:gd name="connsiteX0" fmla="*/ 593035 w 593431"/>
                    <a:gd name="connsiteY0" fmla="*/ 299875 h 596034"/>
                    <a:gd name="connsiteX1" fmla="*/ 295950 w 593431"/>
                    <a:gd name="connsiteY1" fmla="*/ 596007 h 596034"/>
                    <a:gd name="connsiteX2" fmla="*/ 9 w 593431"/>
                    <a:gd name="connsiteY2" fmla="*/ 294541 h 596034"/>
                    <a:gd name="connsiteX3" fmla="*/ 303094 w 593431"/>
                    <a:gd name="connsiteY3" fmla="*/ 28 h 596034"/>
                    <a:gd name="connsiteX4" fmla="*/ 593035 w 593431"/>
                    <a:gd name="connsiteY4" fmla="*/ 299875 h 59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3431" h="596034">
                      <a:moveTo>
                        <a:pt x="593035" y="299875"/>
                      </a:moveTo>
                      <a:cubicBezTo>
                        <a:pt x="592559" y="469134"/>
                        <a:pt x="456637" y="598198"/>
                        <a:pt x="295950" y="596007"/>
                      </a:cubicBezTo>
                      <a:cubicBezTo>
                        <a:pt x="128882" y="593721"/>
                        <a:pt x="-1229" y="445417"/>
                        <a:pt x="9" y="294541"/>
                      </a:cubicBezTo>
                      <a:cubicBezTo>
                        <a:pt x="1247" y="136807"/>
                        <a:pt x="143741" y="-2258"/>
                        <a:pt x="303094" y="28"/>
                      </a:cubicBezTo>
                      <a:cubicBezTo>
                        <a:pt x="454542" y="2028"/>
                        <a:pt x="602084" y="126139"/>
                        <a:pt x="593035" y="299875"/>
                      </a:cubicBezTo>
                      <a:close/>
                    </a:path>
                  </a:pathLst>
                </a:custGeom>
                <a:solidFill>
                  <a:srgbClr val="F8C8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57" name="Graphic 57">
                  <a:extLst>
                    <a:ext uri="{FF2B5EF4-FFF2-40B4-BE49-F238E27FC236}">
                      <a16:creationId xmlns:a16="http://schemas.microsoft.com/office/drawing/2014/main" id="{092AB333-2489-413B-8D07-FFD3F5F3F3D6}"/>
                    </a:ext>
                  </a:extLst>
                </p:cNvPr>
                <p:cNvSpPr/>
                <p:nvPr/>
              </p:nvSpPr>
              <p:spPr>
                <a:xfrm>
                  <a:off x="2904214" y="2906762"/>
                  <a:ext cx="239910" cy="392156"/>
                </a:xfrm>
                <a:custGeom>
                  <a:avLst/>
                  <a:gdLst>
                    <a:gd name="connsiteX0" fmla="*/ 168085 w 390860"/>
                    <a:gd name="connsiteY0" fmla="*/ 271149 h 638900"/>
                    <a:gd name="connsiteX1" fmla="*/ 168085 w 390860"/>
                    <a:gd name="connsiteY1" fmla="*/ 104935 h 638900"/>
                    <a:gd name="connsiteX2" fmla="*/ 132025 w 390860"/>
                    <a:gd name="connsiteY2" fmla="*/ 118946 h 638900"/>
                    <a:gd name="connsiteX3" fmla="*/ 88518 w 390860"/>
                    <a:gd name="connsiteY3" fmla="*/ 204265 h 638900"/>
                    <a:gd name="connsiteX4" fmla="*/ 168085 w 390860"/>
                    <a:gd name="connsiteY4" fmla="*/ 271149 h 638900"/>
                    <a:gd name="connsiteX5" fmla="*/ 168085 w 390860"/>
                    <a:gd name="connsiteY5" fmla="*/ 271149 h 638900"/>
                    <a:gd name="connsiteX6" fmla="*/ 221032 w 390860"/>
                    <a:gd name="connsiteY6" fmla="*/ 534408 h 638900"/>
                    <a:gd name="connsiteX7" fmla="*/ 258788 w 390860"/>
                    <a:gd name="connsiteY7" fmla="*/ 519954 h 638900"/>
                    <a:gd name="connsiteX8" fmla="*/ 302295 w 390860"/>
                    <a:gd name="connsiteY8" fmla="*/ 434635 h 638900"/>
                    <a:gd name="connsiteX9" fmla="*/ 221032 w 390860"/>
                    <a:gd name="connsiteY9" fmla="*/ 358607 h 638900"/>
                    <a:gd name="connsiteX10" fmla="*/ 221032 w 390860"/>
                    <a:gd name="connsiteY10" fmla="*/ 534408 h 638900"/>
                    <a:gd name="connsiteX11" fmla="*/ 221032 w 390860"/>
                    <a:gd name="connsiteY11" fmla="*/ 638900 h 638900"/>
                    <a:gd name="connsiteX12" fmla="*/ 168085 w 390860"/>
                    <a:gd name="connsiteY12" fmla="*/ 638900 h 638900"/>
                    <a:gd name="connsiteX13" fmla="*/ 168085 w 390860"/>
                    <a:gd name="connsiteY13" fmla="*/ 608297 h 638900"/>
                    <a:gd name="connsiteX14" fmla="*/ 109313 w 390860"/>
                    <a:gd name="connsiteY14" fmla="*/ 593328 h 638900"/>
                    <a:gd name="connsiteX15" fmla="*/ 27 w 390860"/>
                    <a:gd name="connsiteY15" fmla="*/ 452333 h 638900"/>
                    <a:gd name="connsiteX16" fmla="*/ 87485 w 390860"/>
                    <a:gd name="connsiteY16" fmla="*/ 450047 h 638900"/>
                    <a:gd name="connsiteX17" fmla="*/ 147806 w 390860"/>
                    <a:gd name="connsiteY17" fmla="*/ 527919 h 638900"/>
                    <a:gd name="connsiteX18" fmla="*/ 168011 w 390860"/>
                    <a:gd name="connsiteY18" fmla="*/ 533965 h 638900"/>
                    <a:gd name="connsiteX19" fmla="*/ 168011 w 390860"/>
                    <a:gd name="connsiteY19" fmla="*/ 344375 h 638900"/>
                    <a:gd name="connsiteX20" fmla="*/ 1797 w 390860"/>
                    <a:gd name="connsiteY20" fmla="*/ 213188 h 638900"/>
                    <a:gd name="connsiteX21" fmla="*/ 80627 w 390860"/>
                    <a:gd name="connsiteY21" fmla="*/ 59878 h 638900"/>
                    <a:gd name="connsiteX22" fmla="*/ 168011 w 390860"/>
                    <a:gd name="connsiteY22" fmla="*/ 30529 h 638900"/>
                    <a:gd name="connsiteX23" fmla="*/ 168011 w 390860"/>
                    <a:gd name="connsiteY23" fmla="*/ 0 h 638900"/>
                    <a:gd name="connsiteX24" fmla="*/ 220958 w 390860"/>
                    <a:gd name="connsiteY24" fmla="*/ 0 h 638900"/>
                    <a:gd name="connsiteX25" fmla="*/ 220958 w 390860"/>
                    <a:gd name="connsiteY25" fmla="*/ 30382 h 638900"/>
                    <a:gd name="connsiteX26" fmla="*/ 281427 w 390860"/>
                    <a:gd name="connsiteY26" fmla="*/ 45572 h 638900"/>
                    <a:gd name="connsiteX27" fmla="*/ 390712 w 390860"/>
                    <a:gd name="connsiteY27" fmla="*/ 186567 h 638900"/>
                    <a:gd name="connsiteX28" fmla="*/ 303254 w 390860"/>
                    <a:gd name="connsiteY28" fmla="*/ 188853 h 638900"/>
                    <a:gd name="connsiteX29" fmla="*/ 242933 w 390860"/>
                    <a:gd name="connsiteY29" fmla="*/ 110982 h 638900"/>
                    <a:gd name="connsiteX30" fmla="*/ 221032 w 390860"/>
                    <a:gd name="connsiteY30" fmla="*/ 104566 h 638900"/>
                    <a:gd name="connsiteX31" fmla="*/ 221032 w 390860"/>
                    <a:gd name="connsiteY31" fmla="*/ 281989 h 638900"/>
                    <a:gd name="connsiteX32" fmla="*/ 388942 w 390860"/>
                    <a:gd name="connsiteY32" fmla="*/ 424459 h 638900"/>
                    <a:gd name="connsiteX33" fmla="*/ 310112 w 390860"/>
                    <a:gd name="connsiteY33" fmla="*/ 578948 h 638900"/>
                    <a:gd name="connsiteX34" fmla="*/ 221032 w 390860"/>
                    <a:gd name="connsiteY34" fmla="*/ 608445 h 638900"/>
                    <a:gd name="connsiteX35" fmla="*/ 221032 w 390860"/>
                    <a:gd name="connsiteY35" fmla="*/ 638900 h 63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90860" h="638900">
                      <a:moveTo>
                        <a:pt x="168085" y="271149"/>
                      </a:moveTo>
                      <a:lnTo>
                        <a:pt x="168085" y="104935"/>
                      </a:lnTo>
                      <a:cubicBezTo>
                        <a:pt x="155328" y="107589"/>
                        <a:pt x="143087" y="112309"/>
                        <a:pt x="132025" y="118946"/>
                      </a:cubicBezTo>
                      <a:cubicBezTo>
                        <a:pt x="99653" y="138487"/>
                        <a:pt x="82913" y="171303"/>
                        <a:pt x="88518" y="204265"/>
                      </a:cubicBezTo>
                      <a:cubicBezTo>
                        <a:pt x="95302" y="247257"/>
                        <a:pt x="127085" y="261784"/>
                        <a:pt x="168085" y="271149"/>
                      </a:cubicBezTo>
                      <a:lnTo>
                        <a:pt x="168085" y="271149"/>
                      </a:lnTo>
                      <a:close/>
                      <a:moveTo>
                        <a:pt x="221032" y="534408"/>
                      </a:moveTo>
                      <a:cubicBezTo>
                        <a:pt x="234453" y="531753"/>
                        <a:pt x="247210" y="526960"/>
                        <a:pt x="258788" y="519954"/>
                      </a:cubicBezTo>
                      <a:cubicBezTo>
                        <a:pt x="291160" y="500413"/>
                        <a:pt x="307900" y="467598"/>
                        <a:pt x="302295" y="434635"/>
                      </a:cubicBezTo>
                      <a:cubicBezTo>
                        <a:pt x="291603" y="390685"/>
                        <a:pt x="260115" y="371217"/>
                        <a:pt x="221032" y="358607"/>
                      </a:cubicBezTo>
                      <a:lnTo>
                        <a:pt x="221032" y="534408"/>
                      </a:lnTo>
                      <a:close/>
                      <a:moveTo>
                        <a:pt x="221032" y="638900"/>
                      </a:moveTo>
                      <a:lnTo>
                        <a:pt x="168085" y="638900"/>
                      </a:lnTo>
                      <a:lnTo>
                        <a:pt x="168085" y="608297"/>
                      </a:lnTo>
                      <a:cubicBezTo>
                        <a:pt x="147954" y="606011"/>
                        <a:pt x="128117" y="600997"/>
                        <a:pt x="109313" y="593328"/>
                      </a:cubicBezTo>
                      <a:cubicBezTo>
                        <a:pt x="44346" y="566781"/>
                        <a:pt x="2313" y="512507"/>
                        <a:pt x="27" y="452333"/>
                      </a:cubicBezTo>
                      <a:lnTo>
                        <a:pt x="87485" y="450047"/>
                      </a:lnTo>
                      <a:cubicBezTo>
                        <a:pt x="88739" y="483305"/>
                        <a:pt x="111967" y="513244"/>
                        <a:pt x="147806" y="527919"/>
                      </a:cubicBezTo>
                      <a:cubicBezTo>
                        <a:pt x="154369" y="530573"/>
                        <a:pt x="161080" y="532638"/>
                        <a:pt x="168011" y="533965"/>
                      </a:cubicBezTo>
                      <a:lnTo>
                        <a:pt x="168011" y="344375"/>
                      </a:lnTo>
                      <a:cubicBezTo>
                        <a:pt x="98915" y="327783"/>
                        <a:pt x="25026" y="308831"/>
                        <a:pt x="1797" y="213188"/>
                      </a:cubicBezTo>
                      <a:cubicBezTo>
                        <a:pt x="-7937" y="153899"/>
                        <a:pt x="22371" y="95053"/>
                        <a:pt x="80627" y="59878"/>
                      </a:cubicBezTo>
                      <a:cubicBezTo>
                        <a:pt x="106953" y="44024"/>
                        <a:pt x="136966" y="34143"/>
                        <a:pt x="168011" y="30529"/>
                      </a:cubicBezTo>
                      <a:lnTo>
                        <a:pt x="168011" y="0"/>
                      </a:lnTo>
                      <a:lnTo>
                        <a:pt x="220958" y="0"/>
                      </a:lnTo>
                      <a:lnTo>
                        <a:pt x="220958" y="30382"/>
                      </a:lnTo>
                      <a:cubicBezTo>
                        <a:pt x="241679" y="32594"/>
                        <a:pt x="262106" y="37682"/>
                        <a:pt x="281427" y="45572"/>
                      </a:cubicBezTo>
                      <a:cubicBezTo>
                        <a:pt x="346393" y="72120"/>
                        <a:pt x="388426" y="126394"/>
                        <a:pt x="390712" y="186567"/>
                      </a:cubicBezTo>
                      <a:lnTo>
                        <a:pt x="303254" y="188853"/>
                      </a:lnTo>
                      <a:cubicBezTo>
                        <a:pt x="302001" y="155596"/>
                        <a:pt x="278772" y="125656"/>
                        <a:pt x="242933" y="110982"/>
                      </a:cubicBezTo>
                      <a:cubicBezTo>
                        <a:pt x="235854" y="108106"/>
                        <a:pt x="228553" y="105894"/>
                        <a:pt x="221032" y="104566"/>
                      </a:cubicBezTo>
                      <a:lnTo>
                        <a:pt x="221032" y="281989"/>
                      </a:lnTo>
                      <a:cubicBezTo>
                        <a:pt x="287547" y="295631"/>
                        <a:pt x="359814" y="319007"/>
                        <a:pt x="388942" y="424459"/>
                      </a:cubicBezTo>
                      <a:cubicBezTo>
                        <a:pt x="399045" y="484116"/>
                        <a:pt x="368737" y="543552"/>
                        <a:pt x="310112" y="578948"/>
                      </a:cubicBezTo>
                      <a:cubicBezTo>
                        <a:pt x="283344" y="595097"/>
                        <a:pt x="252667" y="605053"/>
                        <a:pt x="221032" y="608445"/>
                      </a:cubicBezTo>
                      <a:lnTo>
                        <a:pt x="221032" y="638900"/>
                      </a:ln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9" name="그룹 238">
                <a:extLst>
                  <a:ext uri="{FF2B5EF4-FFF2-40B4-BE49-F238E27FC236}">
                    <a16:creationId xmlns:a16="http://schemas.microsoft.com/office/drawing/2014/main" id="{A3A8E79D-F0EE-4274-993D-6486660AE3E5}"/>
                  </a:ext>
                </a:extLst>
              </p:cNvPr>
              <p:cNvGrpSpPr/>
              <p:nvPr/>
            </p:nvGrpSpPr>
            <p:grpSpPr>
              <a:xfrm>
                <a:off x="9482899" y="3212899"/>
                <a:ext cx="381427" cy="381283"/>
                <a:chOff x="2646027" y="2724840"/>
                <a:chExt cx="756285" cy="756000"/>
              </a:xfrm>
            </p:grpSpPr>
            <p:sp>
              <p:nvSpPr>
                <p:cNvPr id="250" name="자유형: 도형 249">
                  <a:extLst>
                    <a:ext uri="{FF2B5EF4-FFF2-40B4-BE49-F238E27FC236}">
                      <a16:creationId xmlns:a16="http://schemas.microsoft.com/office/drawing/2014/main" id="{241A143E-2595-4B78-9D8D-7816C6E04DEE}"/>
                    </a:ext>
                  </a:extLst>
                </p:cNvPr>
                <p:cNvSpPr/>
                <p:nvPr/>
              </p:nvSpPr>
              <p:spPr>
                <a:xfrm>
                  <a:off x="2646027" y="2724840"/>
                  <a:ext cx="756285" cy="7560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E9B4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51" name="자유형: 도형 250">
                  <a:extLst>
                    <a:ext uri="{FF2B5EF4-FFF2-40B4-BE49-F238E27FC236}">
                      <a16:creationId xmlns:a16="http://schemas.microsoft.com/office/drawing/2014/main" id="{8033901A-29DF-4454-A436-5546D1DB5A48}"/>
                    </a:ext>
                  </a:extLst>
                </p:cNvPr>
                <p:cNvSpPr/>
                <p:nvPr/>
              </p:nvSpPr>
              <p:spPr>
                <a:xfrm>
                  <a:off x="2714569" y="2793240"/>
                  <a:ext cx="619200" cy="6192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52" name="자유형: 도형 251">
                  <a:extLst>
                    <a:ext uri="{FF2B5EF4-FFF2-40B4-BE49-F238E27FC236}">
                      <a16:creationId xmlns:a16="http://schemas.microsoft.com/office/drawing/2014/main" id="{429AE8BF-172C-476D-9BE5-91E6AF4BE716}"/>
                    </a:ext>
                  </a:extLst>
                </p:cNvPr>
                <p:cNvSpPr/>
                <p:nvPr/>
              </p:nvSpPr>
              <p:spPr>
                <a:xfrm>
                  <a:off x="2725369" y="2804823"/>
                  <a:ext cx="597600" cy="596034"/>
                </a:xfrm>
                <a:custGeom>
                  <a:avLst/>
                  <a:gdLst>
                    <a:gd name="connsiteX0" fmla="*/ 593035 w 593431"/>
                    <a:gd name="connsiteY0" fmla="*/ 299875 h 596034"/>
                    <a:gd name="connsiteX1" fmla="*/ 295950 w 593431"/>
                    <a:gd name="connsiteY1" fmla="*/ 596007 h 596034"/>
                    <a:gd name="connsiteX2" fmla="*/ 9 w 593431"/>
                    <a:gd name="connsiteY2" fmla="*/ 294541 h 596034"/>
                    <a:gd name="connsiteX3" fmla="*/ 303094 w 593431"/>
                    <a:gd name="connsiteY3" fmla="*/ 28 h 596034"/>
                    <a:gd name="connsiteX4" fmla="*/ 593035 w 593431"/>
                    <a:gd name="connsiteY4" fmla="*/ 299875 h 59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3431" h="596034">
                      <a:moveTo>
                        <a:pt x="593035" y="299875"/>
                      </a:moveTo>
                      <a:cubicBezTo>
                        <a:pt x="592559" y="469134"/>
                        <a:pt x="456637" y="598198"/>
                        <a:pt x="295950" y="596007"/>
                      </a:cubicBezTo>
                      <a:cubicBezTo>
                        <a:pt x="128882" y="593721"/>
                        <a:pt x="-1229" y="445417"/>
                        <a:pt x="9" y="294541"/>
                      </a:cubicBezTo>
                      <a:cubicBezTo>
                        <a:pt x="1247" y="136807"/>
                        <a:pt x="143741" y="-2258"/>
                        <a:pt x="303094" y="28"/>
                      </a:cubicBezTo>
                      <a:cubicBezTo>
                        <a:pt x="454542" y="2028"/>
                        <a:pt x="602084" y="126139"/>
                        <a:pt x="593035" y="299875"/>
                      </a:cubicBezTo>
                      <a:close/>
                    </a:path>
                  </a:pathLst>
                </a:custGeom>
                <a:solidFill>
                  <a:srgbClr val="F8C8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53" name="Graphic 57">
                  <a:extLst>
                    <a:ext uri="{FF2B5EF4-FFF2-40B4-BE49-F238E27FC236}">
                      <a16:creationId xmlns:a16="http://schemas.microsoft.com/office/drawing/2014/main" id="{8DB7CB59-861C-45C2-811B-C783373196DE}"/>
                    </a:ext>
                  </a:extLst>
                </p:cNvPr>
                <p:cNvSpPr/>
                <p:nvPr/>
              </p:nvSpPr>
              <p:spPr>
                <a:xfrm>
                  <a:off x="2904214" y="2906762"/>
                  <a:ext cx="239910" cy="392156"/>
                </a:xfrm>
                <a:custGeom>
                  <a:avLst/>
                  <a:gdLst>
                    <a:gd name="connsiteX0" fmla="*/ 168085 w 390860"/>
                    <a:gd name="connsiteY0" fmla="*/ 271149 h 638900"/>
                    <a:gd name="connsiteX1" fmla="*/ 168085 w 390860"/>
                    <a:gd name="connsiteY1" fmla="*/ 104935 h 638900"/>
                    <a:gd name="connsiteX2" fmla="*/ 132025 w 390860"/>
                    <a:gd name="connsiteY2" fmla="*/ 118946 h 638900"/>
                    <a:gd name="connsiteX3" fmla="*/ 88518 w 390860"/>
                    <a:gd name="connsiteY3" fmla="*/ 204265 h 638900"/>
                    <a:gd name="connsiteX4" fmla="*/ 168085 w 390860"/>
                    <a:gd name="connsiteY4" fmla="*/ 271149 h 638900"/>
                    <a:gd name="connsiteX5" fmla="*/ 168085 w 390860"/>
                    <a:gd name="connsiteY5" fmla="*/ 271149 h 638900"/>
                    <a:gd name="connsiteX6" fmla="*/ 221032 w 390860"/>
                    <a:gd name="connsiteY6" fmla="*/ 534408 h 638900"/>
                    <a:gd name="connsiteX7" fmla="*/ 258788 w 390860"/>
                    <a:gd name="connsiteY7" fmla="*/ 519954 h 638900"/>
                    <a:gd name="connsiteX8" fmla="*/ 302295 w 390860"/>
                    <a:gd name="connsiteY8" fmla="*/ 434635 h 638900"/>
                    <a:gd name="connsiteX9" fmla="*/ 221032 w 390860"/>
                    <a:gd name="connsiteY9" fmla="*/ 358607 h 638900"/>
                    <a:gd name="connsiteX10" fmla="*/ 221032 w 390860"/>
                    <a:gd name="connsiteY10" fmla="*/ 534408 h 638900"/>
                    <a:gd name="connsiteX11" fmla="*/ 221032 w 390860"/>
                    <a:gd name="connsiteY11" fmla="*/ 638900 h 638900"/>
                    <a:gd name="connsiteX12" fmla="*/ 168085 w 390860"/>
                    <a:gd name="connsiteY12" fmla="*/ 638900 h 638900"/>
                    <a:gd name="connsiteX13" fmla="*/ 168085 w 390860"/>
                    <a:gd name="connsiteY13" fmla="*/ 608297 h 638900"/>
                    <a:gd name="connsiteX14" fmla="*/ 109313 w 390860"/>
                    <a:gd name="connsiteY14" fmla="*/ 593328 h 638900"/>
                    <a:gd name="connsiteX15" fmla="*/ 27 w 390860"/>
                    <a:gd name="connsiteY15" fmla="*/ 452333 h 638900"/>
                    <a:gd name="connsiteX16" fmla="*/ 87485 w 390860"/>
                    <a:gd name="connsiteY16" fmla="*/ 450047 h 638900"/>
                    <a:gd name="connsiteX17" fmla="*/ 147806 w 390860"/>
                    <a:gd name="connsiteY17" fmla="*/ 527919 h 638900"/>
                    <a:gd name="connsiteX18" fmla="*/ 168011 w 390860"/>
                    <a:gd name="connsiteY18" fmla="*/ 533965 h 638900"/>
                    <a:gd name="connsiteX19" fmla="*/ 168011 w 390860"/>
                    <a:gd name="connsiteY19" fmla="*/ 344375 h 638900"/>
                    <a:gd name="connsiteX20" fmla="*/ 1797 w 390860"/>
                    <a:gd name="connsiteY20" fmla="*/ 213188 h 638900"/>
                    <a:gd name="connsiteX21" fmla="*/ 80627 w 390860"/>
                    <a:gd name="connsiteY21" fmla="*/ 59878 h 638900"/>
                    <a:gd name="connsiteX22" fmla="*/ 168011 w 390860"/>
                    <a:gd name="connsiteY22" fmla="*/ 30529 h 638900"/>
                    <a:gd name="connsiteX23" fmla="*/ 168011 w 390860"/>
                    <a:gd name="connsiteY23" fmla="*/ 0 h 638900"/>
                    <a:gd name="connsiteX24" fmla="*/ 220958 w 390860"/>
                    <a:gd name="connsiteY24" fmla="*/ 0 h 638900"/>
                    <a:gd name="connsiteX25" fmla="*/ 220958 w 390860"/>
                    <a:gd name="connsiteY25" fmla="*/ 30382 h 638900"/>
                    <a:gd name="connsiteX26" fmla="*/ 281427 w 390860"/>
                    <a:gd name="connsiteY26" fmla="*/ 45572 h 638900"/>
                    <a:gd name="connsiteX27" fmla="*/ 390712 w 390860"/>
                    <a:gd name="connsiteY27" fmla="*/ 186567 h 638900"/>
                    <a:gd name="connsiteX28" fmla="*/ 303254 w 390860"/>
                    <a:gd name="connsiteY28" fmla="*/ 188853 h 638900"/>
                    <a:gd name="connsiteX29" fmla="*/ 242933 w 390860"/>
                    <a:gd name="connsiteY29" fmla="*/ 110982 h 638900"/>
                    <a:gd name="connsiteX30" fmla="*/ 221032 w 390860"/>
                    <a:gd name="connsiteY30" fmla="*/ 104566 h 638900"/>
                    <a:gd name="connsiteX31" fmla="*/ 221032 w 390860"/>
                    <a:gd name="connsiteY31" fmla="*/ 281989 h 638900"/>
                    <a:gd name="connsiteX32" fmla="*/ 388942 w 390860"/>
                    <a:gd name="connsiteY32" fmla="*/ 424459 h 638900"/>
                    <a:gd name="connsiteX33" fmla="*/ 310112 w 390860"/>
                    <a:gd name="connsiteY33" fmla="*/ 578948 h 638900"/>
                    <a:gd name="connsiteX34" fmla="*/ 221032 w 390860"/>
                    <a:gd name="connsiteY34" fmla="*/ 608445 h 638900"/>
                    <a:gd name="connsiteX35" fmla="*/ 221032 w 390860"/>
                    <a:gd name="connsiteY35" fmla="*/ 638900 h 63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90860" h="638900">
                      <a:moveTo>
                        <a:pt x="168085" y="271149"/>
                      </a:moveTo>
                      <a:lnTo>
                        <a:pt x="168085" y="104935"/>
                      </a:lnTo>
                      <a:cubicBezTo>
                        <a:pt x="155328" y="107589"/>
                        <a:pt x="143087" y="112309"/>
                        <a:pt x="132025" y="118946"/>
                      </a:cubicBezTo>
                      <a:cubicBezTo>
                        <a:pt x="99653" y="138487"/>
                        <a:pt x="82913" y="171303"/>
                        <a:pt x="88518" y="204265"/>
                      </a:cubicBezTo>
                      <a:cubicBezTo>
                        <a:pt x="95302" y="247257"/>
                        <a:pt x="127085" y="261784"/>
                        <a:pt x="168085" y="271149"/>
                      </a:cubicBezTo>
                      <a:lnTo>
                        <a:pt x="168085" y="271149"/>
                      </a:lnTo>
                      <a:close/>
                      <a:moveTo>
                        <a:pt x="221032" y="534408"/>
                      </a:moveTo>
                      <a:cubicBezTo>
                        <a:pt x="234453" y="531753"/>
                        <a:pt x="247210" y="526960"/>
                        <a:pt x="258788" y="519954"/>
                      </a:cubicBezTo>
                      <a:cubicBezTo>
                        <a:pt x="291160" y="500413"/>
                        <a:pt x="307900" y="467598"/>
                        <a:pt x="302295" y="434635"/>
                      </a:cubicBezTo>
                      <a:cubicBezTo>
                        <a:pt x="291603" y="390685"/>
                        <a:pt x="260115" y="371217"/>
                        <a:pt x="221032" y="358607"/>
                      </a:cubicBezTo>
                      <a:lnTo>
                        <a:pt x="221032" y="534408"/>
                      </a:lnTo>
                      <a:close/>
                      <a:moveTo>
                        <a:pt x="221032" y="638900"/>
                      </a:moveTo>
                      <a:lnTo>
                        <a:pt x="168085" y="638900"/>
                      </a:lnTo>
                      <a:lnTo>
                        <a:pt x="168085" y="608297"/>
                      </a:lnTo>
                      <a:cubicBezTo>
                        <a:pt x="147954" y="606011"/>
                        <a:pt x="128117" y="600997"/>
                        <a:pt x="109313" y="593328"/>
                      </a:cubicBezTo>
                      <a:cubicBezTo>
                        <a:pt x="44346" y="566781"/>
                        <a:pt x="2313" y="512507"/>
                        <a:pt x="27" y="452333"/>
                      </a:cubicBezTo>
                      <a:lnTo>
                        <a:pt x="87485" y="450047"/>
                      </a:lnTo>
                      <a:cubicBezTo>
                        <a:pt x="88739" y="483305"/>
                        <a:pt x="111967" y="513244"/>
                        <a:pt x="147806" y="527919"/>
                      </a:cubicBezTo>
                      <a:cubicBezTo>
                        <a:pt x="154369" y="530573"/>
                        <a:pt x="161080" y="532638"/>
                        <a:pt x="168011" y="533965"/>
                      </a:cubicBezTo>
                      <a:lnTo>
                        <a:pt x="168011" y="344375"/>
                      </a:lnTo>
                      <a:cubicBezTo>
                        <a:pt x="98915" y="327783"/>
                        <a:pt x="25026" y="308831"/>
                        <a:pt x="1797" y="213188"/>
                      </a:cubicBezTo>
                      <a:cubicBezTo>
                        <a:pt x="-7937" y="153899"/>
                        <a:pt x="22371" y="95053"/>
                        <a:pt x="80627" y="59878"/>
                      </a:cubicBezTo>
                      <a:cubicBezTo>
                        <a:pt x="106953" y="44024"/>
                        <a:pt x="136966" y="34143"/>
                        <a:pt x="168011" y="30529"/>
                      </a:cubicBezTo>
                      <a:lnTo>
                        <a:pt x="168011" y="0"/>
                      </a:lnTo>
                      <a:lnTo>
                        <a:pt x="220958" y="0"/>
                      </a:lnTo>
                      <a:lnTo>
                        <a:pt x="220958" y="30382"/>
                      </a:lnTo>
                      <a:cubicBezTo>
                        <a:pt x="241679" y="32594"/>
                        <a:pt x="262106" y="37682"/>
                        <a:pt x="281427" y="45572"/>
                      </a:cubicBezTo>
                      <a:cubicBezTo>
                        <a:pt x="346393" y="72120"/>
                        <a:pt x="388426" y="126394"/>
                        <a:pt x="390712" y="186567"/>
                      </a:cubicBezTo>
                      <a:lnTo>
                        <a:pt x="303254" y="188853"/>
                      </a:lnTo>
                      <a:cubicBezTo>
                        <a:pt x="302001" y="155596"/>
                        <a:pt x="278772" y="125656"/>
                        <a:pt x="242933" y="110982"/>
                      </a:cubicBezTo>
                      <a:cubicBezTo>
                        <a:pt x="235854" y="108106"/>
                        <a:pt x="228553" y="105894"/>
                        <a:pt x="221032" y="104566"/>
                      </a:cubicBezTo>
                      <a:lnTo>
                        <a:pt x="221032" y="281989"/>
                      </a:lnTo>
                      <a:cubicBezTo>
                        <a:pt x="287547" y="295631"/>
                        <a:pt x="359814" y="319007"/>
                        <a:pt x="388942" y="424459"/>
                      </a:cubicBezTo>
                      <a:cubicBezTo>
                        <a:pt x="399045" y="484116"/>
                        <a:pt x="368737" y="543552"/>
                        <a:pt x="310112" y="578948"/>
                      </a:cubicBezTo>
                      <a:cubicBezTo>
                        <a:pt x="283344" y="595097"/>
                        <a:pt x="252667" y="605053"/>
                        <a:pt x="221032" y="608445"/>
                      </a:cubicBezTo>
                      <a:lnTo>
                        <a:pt x="221032" y="638900"/>
                      </a:ln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0" name="그룹 239">
                <a:extLst>
                  <a:ext uri="{FF2B5EF4-FFF2-40B4-BE49-F238E27FC236}">
                    <a16:creationId xmlns:a16="http://schemas.microsoft.com/office/drawing/2014/main" id="{B7224EAA-7B1B-43DB-85CC-0AC06521F308}"/>
                  </a:ext>
                </a:extLst>
              </p:cNvPr>
              <p:cNvGrpSpPr/>
              <p:nvPr/>
            </p:nvGrpSpPr>
            <p:grpSpPr>
              <a:xfrm>
                <a:off x="9761103" y="3190613"/>
                <a:ext cx="381427" cy="381283"/>
                <a:chOff x="2646027" y="2724840"/>
                <a:chExt cx="756285" cy="756000"/>
              </a:xfrm>
            </p:grpSpPr>
            <p:sp>
              <p:nvSpPr>
                <p:cNvPr id="246" name="자유형: 도형 245">
                  <a:extLst>
                    <a:ext uri="{FF2B5EF4-FFF2-40B4-BE49-F238E27FC236}">
                      <a16:creationId xmlns:a16="http://schemas.microsoft.com/office/drawing/2014/main" id="{146B0EB4-AE24-45E7-939E-3B59C82ACBE0}"/>
                    </a:ext>
                  </a:extLst>
                </p:cNvPr>
                <p:cNvSpPr/>
                <p:nvPr/>
              </p:nvSpPr>
              <p:spPr>
                <a:xfrm>
                  <a:off x="2646027" y="2724840"/>
                  <a:ext cx="756285" cy="7560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E9B4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47" name="자유형: 도형 246">
                  <a:extLst>
                    <a:ext uri="{FF2B5EF4-FFF2-40B4-BE49-F238E27FC236}">
                      <a16:creationId xmlns:a16="http://schemas.microsoft.com/office/drawing/2014/main" id="{F1D35E16-C955-4307-9302-EDFB9BBC227A}"/>
                    </a:ext>
                  </a:extLst>
                </p:cNvPr>
                <p:cNvSpPr/>
                <p:nvPr/>
              </p:nvSpPr>
              <p:spPr>
                <a:xfrm>
                  <a:off x="2714569" y="2793240"/>
                  <a:ext cx="619200" cy="6192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48" name="자유형: 도형 247">
                  <a:extLst>
                    <a:ext uri="{FF2B5EF4-FFF2-40B4-BE49-F238E27FC236}">
                      <a16:creationId xmlns:a16="http://schemas.microsoft.com/office/drawing/2014/main" id="{5ACD351D-6150-4F12-979F-7DA24C14D710}"/>
                    </a:ext>
                  </a:extLst>
                </p:cNvPr>
                <p:cNvSpPr/>
                <p:nvPr/>
              </p:nvSpPr>
              <p:spPr>
                <a:xfrm>
                  <a:off x="2725369" y="2804823"/>
                  <a:ext cx="597600" cy="596034"/>
                </a:xfrm>
                <a:custGeom>
                  <a:avLst/>
                  <a:gdLst>
                    <a:gd name="connsiteX0" fmla="*/ 593035 w 593431"/>
                    <a:gd name="connsiteY0" fmla="*/ 299875 h 596034"/>
                    <a:gd name="connsiteX1" fmla="*/ 295950 w 593431"/>
                    <a:gd name="connsiteY1" fmla="*/ 596007 h 596034"/>
                    <a:gd name="connsiteX2" fmla="*/ 9 w 593431"/>
                    <a:gd name="connsiteY2" fmla="*/ 294541 h 596034"/>
                    <a:gd name="connsiteX3" fmla="*/ 303094 w 593431"/>
                    <a:gd name="connsiteY3" fmla="*/ 28 h 596034"/>
                    <a:gd name="connsiteX4" fmla="*/ 593035 w 593431"/>
                    <a:gd name="connsiteY4" fmla="*/ 299875 h 59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3431" h="596034">
                      <a:moveTo>
                        <a:pt x="593035" y="299875"/>
                      </a:moveTo>
                      <a:cubicBezTo>
                        <a:pt x="592559" y="469134"/>
                        <a:pt x="456637" y="598198"/>
                        <a:pt x="295950" y="596007"/>
                      </a:cubicBezTo>
                      <a:cubicBezTo>
                        <a:pt x="128882" y="593721"/>
                        <a:pt x="-1229" y="445417"/>
                        <a:pt x="9" y="294541"/>
                      </a:cubicBezTo>
                      <a:cubicBezTo>
                        <a:pt x="1247" y="136807"/>
                        <a:pt x="143741" y="-2258"/>
                        <a:pt x="303094" y="28"/>
                      </a:cubicBezTo>
                      <a:cubicBezTo>
                        <a:pt x="454542" y="2028"/>
                        <a:pt x="602084" y="126139"/>
                        <a:pt x="593035" y="299875"/>
                      </a:cubicBezTo>
                      <a:close/>
                    </a:path>
                  </a:pathLst>
                </a:custGeom>
                <a:solidFill>
                  <a:srgbClr val="F8C8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49" name="Graphic 57">
                  <a:extLst>
                    <a:ext uri="{FF2B5EF4-FFF2-40B4-BE49-F238E27FC236}">
                      <a16:creationId xmlns:a16="http://schemas.microsoft.com/office/drawing/2014/main" id="{7F243C43-85D4-4EE9-8CD8-B73D9755F002}"/>
                    </a:ext>
                  </a:extLst>
                </p:cNvPr>
                <p:cNvSpPr/>
                <p:nvPr/>
              </p:nvSpPr>
              <p:spPr>
                <a:xfrm>
                  <a:off x="2904214" y="2906762"/>
                  <a:ext cx="239910" cy="392156"/>
                </a:xfrm>
                <a:custGeom>
                  <a:avLst/>
                  <a:gdLst>
                    <a:gd name="connsiteX0" fmla="*/ 168085 w 390860"/>
                    <a:gd name="connsiteY0" fmla="*/ 271149 h 638900"/>
                    <a:gd name="connsiteX1" fmla="*/ 168085 w 390860"/>
                    <a:gd name="connsiteY1" fmla="*/ 104935 h 638900"/>
                    <a:gd name="connsiteX2" fmla="*/ 132025 w 390860"/>
                    <a:gd name="connsiteY2" fmla="*/ 118946 h 638900"/>
                    <a:gd name="connsiteX3" fmla="*/ 88518 w 390860"/>
                    <a:gd name="connsiteY3" fmla="*/ 204265 h 638900"/>
                    <a:gd name="connsiteX4" fmla="*/ 168085 w 390860"/>
                    <a:gd name="connsiteY4" fmla="*/ 271149 h 638900"/>
                    <a:gd name="connsiteX5" fmla="*/ 168085 w 390860"/>
                    <a:gd name="connsiteY5" fmla="*/ 271149 h 638900"/>
                    <a:gd name="connsiteX6" fmla="*/ 221032 w 390860"/>
                    <a:gd name="connsiteY6" fmla="*/ 534408 h 638900"/>
                    <a:gd name="connsiteX7" fmla="*/ 258788 w 390860"/>
                    <a:gd name="connsiteY7" fmla="*/ 519954 h 638900"/>
                    <a:gd name="connsiteX8" fmla="*/ 302295 w 390860"/>
                    <a:gd name="connsiteY8" fmla="*/ 434635 h 638900"/>
                    <a:gd name="connsiteX9" fmla="*/ 221032 w 390860"/>
                    <a:gd name="connsiteY9" fmla="*/ 358607 h 638900"/>
                    <a:gd name="connsiteX10" fmla="*/ 221032 w 390860"/>
                    <a:gd name="connsiteY10" fmla="*/ 534408 h 638900"/>
                    <a:gd name="connsiteX11" fmla="*/ 221032 w 390860"/>
                    <a:gd name="connsiteY11" fmla="*/ 638900 h 638900"/>
                    <a:gd name="connsiteX12" fmla="*/ 168085 w 390860"/>
                    <a:gd name="connsiteY12" fmla="*/ 638900 h 638900"/>
                    <a:gd name="connsiteX13" fmla="*/ 168085 w 390860"/>
                    <a:gd name="connsiteY13" fmla="*/ 608297 h 638900"/>
                    <a:gd name="connsiteX14" fmla="*/ 109313 w 390860"/>
                    <a:gd name="connsiteY14" fmla="*/ 593328 h 638900"/>
                    <a:gd name="connsiteX15" fmla="*/ 27 w 390860"/>
                    <a:gd name="connsiteY15" fmla="*/ 452333 h 638900"/>
                    <a:gd name="connsiteX16" fmla="*/ 87485 w 390860"/>
                    <a:gd name="connsiteY16" fmla="*/ 450047 h 638900"/>
                    <a:gd name="connsiteX17" fmla="*/ 147806 w 390860"/>
                    <a:gd name="connsiteY17" fmla="*/ 527919 h 638900"/>
                    <a:gd name="connsiteX18" fmla="*/ 168011 w 390860"/>
                    <a:gd name="connsiteY18" fmla="*/ 533965 h 638900"/>
                    <a:gd name="connsiteX19" fmla="*/ 168011 w 390860"/>
                    <a:gd name="connsiteY19" fmla="*/ 344375 h 638900"/>
                    <a:gd name="connsiteX20" fmla="*/ 1797 w 390860"/>
                    <a:gd name="connsiteY20" fmla="*/ 213188 h 638900"/>
                    <a:gd name="connsiteX21" fmla="*/ 80627 w 390860"/>
                    <a:gd name="connsiteY21" fmla="*/ 59878 h 638900"/>
                    <a:gd name="connsiteX22" fmla="*/ 168011 w 390860"/>
                    <a:gd name="connsiteY22" fmla="*/ 30529 h 638900"/>
                    <a:gd name="connsiteX23" fmla="*/ 168011 w 390860"/>
                    <a:gd name="connsiteY23" fmla="*/ 0 h 638900"/>
                    <a:gd name="connsiteX24" fmla="*/ 220958 w 390860"/>
                    <a:gd name="connsiteY24" fmla="*/ 0 h 638900"/>
                    <a:gd name="connsiteX25" fmla="*/ 220958 w 390860"/>
                    <a:gd name="connsiteY25" fmla="*/ 30382 h 638900"/>
                    <a:gd name="connsiteX26" fmla="*/ 281427 w 390860"/>
                    <a:gd name="connsiteY26" fmla="*/ 45572 h 638900"/>
                    <a:gd name="connsiteX27" fmla="*/ 390712 w 390860"/>
                    <a:gd name="connsiteY27" fmla="*/ 186567 h 638900"/>
                    <a:gd name="connsiteX28" fmla="*/ 303254 w 390860"/>
                    <a:gd name="connsiteY28" fmla="*/ 188853 h 638900"/>
                    <a:gd name="connsiteX29" fmla="*/ 242933 w 390860"/>
                    <a:gd name="connsiteY29" fmla="*/ 110982 h 638900"/>
                    <a:gd name="connsiteX30" fmla="*/ 221032 w 390860"/>
                    <a:gd name="connsiteY30" fmla="*/ 104566 h 638900"/>
                    <a:gd name="connsiteX31" fmla="*/ 221032 w 390860"/>
                    <a:gd name="connsiteY31" fmla="*/ 281989 h 638900"/>
                    <a:gd name="connsiteX32" fmla="*/ 388942 w 390860"/>
                    <a:gd name="connsiteY32" fmla="*/ 424459 h 638900"/>
                    <a:gd name="connsiteX33" fmla="*/ 310112 w 390860"/>
                    <a:gd name="connsiteY33" fmla="*/ 578948 h 638900"/>
                    <a:gd name="connsiteX34" fmla="*/ 221032 w 390860"/>
                    <a:gd name="connsiteY34" fmla="*/ 608445 h 638900"/>
                    <a:gd name="connsiteX35" fmla="*/ 221032 w 390860"/>
                    <a:gd name="connsiteY35" fmla="*/ 638900 h 63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90860" h="638900">
                      <a:moveTo>
                        <a:pt x="168085" y="271149"/>
                      </a:moveTo>
                      <a:lnTo>
                        <a:pt x="168085" y="104935"/>
                      </a:lnTo>
                      <a:cubicBezTo>
                        <a:pt x="155328" y="107589"/>
                        <a:pt x="143087" y="112309"/>
                        <a:pt x="132025" y="118946"/>
                      </a:cubicBezTo>
                      <a:cubicBezTo>
                        <a:pt x="99653" y="138487"/>
                        <a:pt x="82913" y="171303"/>
                        <a:pt x="88518" y="204265"/>
                      </a:cubicBezTo>
                      <a:cubicBezTo>
                        <a:pt x="95302" y="247257"/>
                        <a:pt x="127085" y="261784"/>
                        <a:pt x="168085" y="271149"/>
                      </a:cubicBezTo>
                      <a:lnTo>
                        <a:pt x="168085" y="271149"/>
                      </a:lnTo>
                      <a:close/>
                      <a:moveTo>
                        <a:pt x="221032" y="534408"/>
                      </a:moveTo>
                      <a:cubicBezTo>
                        <a:pt x="234453" y="531753"/>
                        <a:pt x="247210" y="526960"/>
                        <a:pt x="258788" y="519954"/>
                      </a:cubicBezTo>
                      <a:cubicBezTo>
                        <a:pt x="291160" y="500413"/>
                        <a:pt x="307900" y="467598"/>
                        <a:pt x="302295" y="434635"/>
                      </a:cubicBezTo>
                      <a:cubicBezTo>
                        <a:pt x="291603" y="390685"/>
                        <a:pt x="260115" y="371217"/>
                        <a:pt x="221032" y="358607"/>
                      </a:cubicBezTo>
                      <a:lnTo>
                        <a:pt x="221032" y="534408"/>
                      </a:lnTo>
                      <a:close/>
                      <a:moveTo>
                        <a:pt x="221032" y="638900"/>
                      </a:moveTo>
                      <a:lnTo>
                        <a:pt x="168085" y="638900"/>
                      </a:lnTo>
                      <a:lnTo>
                        <a:pt x="168085" y="608297"/>
                      </a:lnTo>
                      <a:cubicBezTo>
                        <a:pt x="147954" y="606011"/>
                        <a:pt x="128117" y="600997"/>
                        <a:pt x="109313" y="593328"/>
                      </a:cubicBezTo>
                      <a:cubicBezTo>
                        <a:pt x="44346" y="566781"/>
                        <a:pt x="2313" y="512507"/>
                        <a:pt x="27" y="452333"/>
                      </a:cubicBezTo>
                      <a:lnTo>
                        <a:pt x="87485" y="450047"/>
                      </a:lnTo>
                      <a:cubicBezTo>
                        <a:pt x="88739" y="483305"/>
                        <a:pt x="111967" y="513244"/>
                        <a:pt x="147806" y="527919"/>
                      </a:cubicBezTo>
                      <a:cubicBezTo>
                        <a:pt x="154369" y="530573"/>
                        <a:pt x="161080" y="532638"/>
                        <a:pt x="168011" y="533965"/>
                      </a:cubicBezTo>
                      <a:lnTo>
                        <a:pt x="168011" y="344375"/>
                      </a:lnTo>
                      <a:cubicBezTo>
                        <a:pt x="98915" y="327783"/>
                        <a:pt x="25026" y="308831"/>
                        <a:pt x="1797" y="213188"/>
                      </a:cubicBezTo>
                      <a:cubicBezTo>
                        <a:pt x="-7937" y="153899"/>
                        <a:pt x="22371" y="95053"/>
                        <a:pt x="80627" y="59878"/>
                      </a:cubicBezTo>
                      <a:cubicBezTo>
                        <a:pt x="106953" y="44024"/>
                        <a:pt x="136966" y="34143"/>
                        <a:pt x="168011" y="30529"/>
                      </a:cubicBezTo>
                      <a:lnTo>
                        <a:pt x="168011" y="0"/>
                      </a:lnTo>
                      <a:lnTo>
                        <a:pt x="220958" y="0"/>
                      </a:lnTo>
                      <a:lnTo>
                        <a:pt x="220958" y="30382"/>
                      </a:lnTo>
                      <a:cubicBezTo>
                        <a:pt x="241679" y="32594"/>
                        <a:pt x="262106" y="37682"/>
                        <a:pt x="281427" y="45572"/>
                      </a:cubicBezTo>
                      <a:cubicBezTo>
                        <a:pt x="346393" y="72120"/>
                        <a:pt x="388426" y="126394"/>
                        <a:pt x="390712" y="186567"/>
                      </a:cubicBezTo>
                      <a:lnTo>
                        <a:pt x="303254" y="188853"/>
                      </a:lnTo>
                      <a:cubicBezTo>
                        <a:pt x="302001" y="155596"/>
                        <a:pt x="278772" y="125656"/>
                        <a:pt x="242933" y="110982"/>
                      </a:cubicBezTo>
                      <a:cubicBezTo>
                        <a:pt x="235854" y="108106"/>
                        <a:pt x="228553" y="105894"/>
                        <a:pt x="221032" y="104566"/>
                      </a:cubicBezTo>
                      <a:lnTo>
                        <a:pt x="221032" y="281989"/>
                      </a:lnTo>
                      <a:cubicBezTo>
                        <a:pt x="287547" y="295631"/>
                        <a:pt x="359814" y="319007"/>
                        <a:pt x="388942" y="424459"/>
                      </a:cubicBezTo>
                      <a:cubicBezTo>
                        <a:pt x="399045" y="484116"/>
                        <a:pt x="368737" y="543552"/>
                        <a:pt x="310112" y="578948"/>
                      </a:cubicBezTo>
                      <a:cubicBezTo>
                        <a:pt x="283344" y="595097"/>
                        <a:pt x="252667" y="605053"/>
                        <a:pt x="221032" y="608445"/>
                      </a:cubicBezTo>
                      <a:lnTo>
                        <a:pt x="221032" y="638900"/>
                      </a:ln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1" name="그룹 240">
                <a:extLst>
                  <a:ext uri="{FF2B5EF4-FFF2-40B4-BE49-F238E27FC236}">
                    <a16:creationId xmlns:a16="http://schemas.microsoft.com/office/drawing/2014/main" id="{B3F1E281-B076-4D04-BC64-D2F93708244F}"/>
                  </a:ext>
                </a:extLst>
              </p:cNvPr>
              <p:cNvGrpSpPr/>
              <p:nvPr/>
            </p:nvGrpSpPr>
            <p:grpSpPr>
              <a:xfrm>
                <a:off x="10061726" y="3225786"/>
                <a:ext cx="381427" cy="381283"/>
                <a:chOff x="2646027" y="2724840"/>
                <a:chExt cx="756285" cy="756000"/>
              </a:xfrm>
            </p:grpSpPr>
            <p:sp>
              <p:nvSpPr>
                <p:cNvPr id="242" name="자유형: 도형 241">
                  <a:extLst>
                    <a:ext uri="{FF2B5EF4-FFF2-40B4-BE49-F238E27FC236}">
                      <a16:creationId xmlns:a16="http://schemas.microsoft.com/office/drawing/2014/main" id="{CCDC439A-A703-4059-A850-35AD56705237}"/>
                    </a:ext>
                  </a:extLst>
                </p:cNvPr>
                <p:cNvSpPr/>
                <p:nvPr/>
              </p:nvSpPr>
              <p:spPr>
                <a:xfrm>
                  <a:off x="2646027" y="2724840"/>
                  <a:ext cx="756285" cy="7560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E9B4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43" name="자유형: 도형 242">
                  <a:extLst>
                    <a:ext uri="{FF2B5EF4-FFF2-40B4-BE49-F238E27FC236}">
                      <a16:creationId xmlns:a16="http://schemas.microsoft.com/office/drawing/2014/main" id="{61C9D402-C780-4921-ADE0-A29309CB3EA7}"/>
                    </a:ext>
                  </a:extLst>
                </p:cNvPr>
                <p:cNvSpPr/>
                <p:nvPr/>
              </p:nvSpPr>
              <p:spPr>
                <a:xfrm>
                  <a:off x="2714569" y="2793240"/>
                  <a:ext cx="619200" cy="6192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44" name="자유형: 도형 243">
                  <a:extLst>
                    <a:ext uri="{FF2B5EF4-FFF2-40B4-BE49-F238E27FC236}">
                      <a16:creationId xmlns:a16="http://schemas.microsoft.com/office/drawing/2014/main" id="{96332932-FB39-48C6-912F-C4E47903FF3C}"/>
                    </a:ext>
                  </a:extLst>
                </p:cNvPr>
                <p:cNvSpPr/>
                <p:nvPr/>
              </p:nvSpPr>
              <p:spPr>
                <a:xfrm>
                  <a:off x="2725369" y="2804823"/>
                  <a:ext cx="597600" cy="596034"/>
                </a:xfrm>
                <a:custGeom>
                  <a:avLst/>
                  <a:gdLst>
                    <a:gd name="connsiteX0" fmla="*/ 593035 w 593431"/>
                    <a:gd name="connsiteY0" fmla="*/ 299875 h 596034"/>
                    <a:gd name="connsiteX1" fmla="*/ 295950 w 593431"/>
                    <a:gd name="connsiteY1" fmla="*/ 596007 h 596034"/>
                    <a:gd name="connsiteX2" fmla="*/ 9 w 593431"/>
                    <a:gd name="connsiteY2" fmla="*/ 294541 h 596034"/>
                    <a:gd name="connsiteX3" fmla="*/ 303094 w 593431"/>
                    <a:gd name="connsiteY3" fmla="*/ 28 h 596034"/>
                    <a:gd name="connsiteX4" fmla="*/ 593035 w 593431"/>
                    <a:gd name="connsiteY4" fmla="*/ 299875 h 59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3431" h="596034">
                      <a:moveTo>
                        <a:pt x="593035" y="299875"/>
                      </a:moveTo>
                      <a:cubicBezTo>
                        <a:pt x="592559" y="469134"/>
                        <a:pt x="456637" y="598198"/>
                        <a:pt x="295950" y="596007"/>
                      </a:cubicBezTo>
                      <a:cubicBezTo>
                        <a:pt x="128882" y="593721"/>
                        <a:pt x="-1229" y="445417"/>
                        <a:pt x="9" y="294541"/>
                      </a:cubicBezTo>
                      <a:cubicBezTo>
                        <a:pt x="1247" y="136807"/>
                        <a:pt x="143741" y="-2258"/>
                        <a:pt x="303094" y="28"/>
                      </a:cubicBezTo>
                      <a:cubicBezTo>
                        <a:pt x="454542" y="2028"/>
                        <a:pt x="602084" y="126139"/>
                        <a:pt x="593035" y="299875"/>
                      </a:cubicBezTo>
                      <a:close/>
                    </a:path>
                  </a:pathLst>
                </a:custGeom>
                <a:solidFill>
                  <a:srgbClr val="F8C8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45" name="Graphic 57">
                  <a:extLst>
                    <a:ext uri="{FF2B5EF4-FFF2-40B4-BE49-F238E27FC236}">
                      <a16:creationId xmlns:a16="http://schemas.microsoft.com/office/drawing/2014/main" id="{23B090C2-3AE7-4F76-B294-A6F6B625782A}"/>
                    </a:ext>
                  </a:extLst>
                </p:cNvPr>
                <p:cNvSpPr/>
                <p:nvPr/>
              </p:nvSpPr>
              <p:spPr>
                <a:xfrm>
                  <a:off x="2904214" y="2906762"/>
                  <a:ext cx="239910" cy="392156"/>
                </a:xfrm>
                <a:custGeom>
                  <a:avLst/>
                  <a:gdLst>
                    <a:gd name="connsiteX0" fmla="*/ 168085 w 390860"/>
                    <a:gd name="connsiteY0" fmla="*/ 271149 h 638900"/>
                    <a:gd name="connsiteX1" fmla="*/ 168085 w 390860"/>
                    <a:gd name="connsiteY1" fmla="*/ 104935 h 638900"/>
                    <a:gd name="connsiteX2" fmla="*/ 132025 w 390860"/>
                    <a:gd name="connsiteY2" fmla="*/ 118946 h 638900"/>
                    <a:gd name="connsiteX3" fmla="*/ 88518 w 390860"/>
                    <a:gd name="connsiteY3" fmla="*/ 204265 h 638900"/>
                    <a:gd name="connsiteX4" fmla="*/ 168085 w 390860"/>
                    <a:gd name="connsiteY4" fmla="*/ 271149 h 638900"/>
                    <a:gd name="connsiteX5" fmla="*/ 168085 w 390860"/>
                    <a:gd name="connsiteY5" fmla="*/ 271149 h 638900"/>
                    <a:gd name="connsiteX6" fmla="*/ 221032 w 390860"/>
                    <a:gd name="connsiteY6" fmla="*/ 534408 h 638900"/>
                    <a:gd name="connsiteX7" fmla="*/ 258788 w 390860"/>
                    <a:gd name="connsiteY7" fmla="*/ 519954 h 638900"/>
                    <a:gd name="connsiteX8" fmla="*/ 302295 w 390860"/>
                    <a:gd name="connsiteY8" fmla="*/ 434635 h 638900"/>
                    <a:gd name="connsiteX9" fmla="*/ 221032 w 390860"/>
                    <a:gd name="connsiteY9" fmla="*/ 358607 h 638900"/>
                    <a:gd name="connsiteX10" fmla="*/ 221032 w 390860"/>
                    <a:gd name="connsiteY10" fmla="*/ 534408 h 638900"/>
                    <a:gd name="connsiteX11" fmla="*/ 221032 w 390860"/>
                    <a:gd name="connsiteY11" fmla="*/ 638900 h 638900"/>
                    <a:gd name="connsiteX12" fmla="*/ 168085 w 390860"/>
                    <a:gd name="connsiteY12" fmla="*/ 638900 h 638900"/>
                    <a:gd name="connsiteX13" fmla="*/ 168085 w 390860"/>
                    <a:gd name="connsiteY13" fmla="*/ 608297 h 638900"/>
                    <a:gd name="connsiteX14" fmla="*/ 109313 w 390860"/>
                    <a:gd name="connsiteY14" fmla="*/ 593328 h 638900"/>
                    <a:gd name="connsiteX15" fmla="*/ 27 w 390860"/>
                    <a:gd name="connsiteY15" fmla="*/ 452333 h 638900"/>
                    <a:gd name="connsiteX16" fmla="*/ 87485 w 390860"/>
                    <a:gd name="connsiteY16" fmla="*/ 450047 h 638900"/>
                    <a:gd name="connsiteX17" fmla="*/ 147806 w 390860"/>
                    <a:gd name="connsiteY17" fmla="*/ 527919 h 638900"/>
                    <a:gd name="connsiteX18" fmla="*/ 168011 w 390860"/>
                    <a:gd name="connsiteY18" fmla="*/ 533965 h 638900"/>
                    <a:gd name="connsiteX19" fmla="*/ 168011 w 390860"/>
                    <a:gd name="connsiteY19" fmla="*/ 344375 h 638900"/>
                    <a:gd name="connsiteX20" fmla="*/ 1797 w 390860"/>
                    <a:gd name="connsiteY20" fmla="*/ 213188 h 638900"/>
                    <a:gd name="connsiteX21" fmla="*/ 80627 w 390860"/>
                    <a:gd name="connsiteY21" fmla="*/ 59878 h 638900"/>
                    <a:gd name="connsiteX22" fmla="*/ 168011 w 390860"/>
                    <a:gd name="connsiteY22" fmla="*/ 30529 h 638900"/>
                    <a:gd name="connsiteX23" fmla="*/ 168011 w 390860"/>
                    <a:gd name="connsiteY23" fmla="*/ 0 h 638900"/>
                    <a:gd name="connsiteX24" fmla="*/ 220958 w 390860"/>
                    <a:gd name="connsiteY24" fmla="*/ 0 h 638900"/>
                    <a:gd name="connsiteX25" fmla="*/ 220958 w 390860"/>
                    <a:gd name="connsiteY25" fmla="*/ 30382 h 638900"/>
                    <a:gd name="connsiteX26" fmla="*/ 281427 w 390860"/>
                    <a:gd name="connsiteY26" fmla="*/ 45572 h 638900"/>
                    <a:gd name="connsiteX27" fmla="*/ 390712 w 390860"/>
                    <a:gd name="connsiteY27" fmla="*/ 186567 h 638900"/>
                    <a:gd name="connsiteX28" fmla="*/ 303254 w 390860"/>
                    <a:gd name="connsiteY28" fmla="*/ 188853 h 638900"/>
                    <a:gd name="connsiteX29" fmla="*/ 242933 w 390860"/>
                    <a:gd name="connsiteY29" fmla="*/ 110982 h 638900"/>
                    <a:gd name="connsiteX30" fmla="*/ 221032 w 390860"/>
                    <a:gd name="connsiteY30" fmla="*/ 104566 h 638900"/>
                    <a:gd name="connsiteX31" fmla="*/ 221032 w 390860"/>
                    <a:gd name="connsiteY31" fmla="*/ 281989 h 638900"/>
                    <a:gd name="connsiteX32" fmla="*/ 388942 w 390860"/>
                    <a:gd name="connsiteY32" fmla="*/ 424459 h 638900"/>
                    <a:gd name="connsiteX33" fmla="*/ 310112 w 390860"/>
                    <a:gd name="connsiteY33" fmla="*/ 578948 h 638900"/>
                    <a:gd name="connsiteX34" fmla="*/ 221032 w 390860"/>
                    <a:gd name="connsiteY34" fmla="*/ 608445 h 638900"/>
                    <a:gd name="connsiteX35" fmla="*/ 221032 w 390860"/>
                    <a:gd name="connsiteY35" fmla="*/ 638900 h 63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90860" h="638900">
                      <a:moveTo>
                        <a:pt x="168085" y="271149"/>
                      </a:moveTo>
                      <a:lnTo>
                        <a:pt x="168085" y="104935"/>
                      </a:lnTo>
                      <a:cubicBezTo>
                        <a:pt x="155328" y="107589"/>
                        <a:pt x="143087" y="112309"/>
                        <a:pt x="132025" y="118946"/>
                      </a:cubicBezTo>
                      <a:cubicBezTo>
                        <a:pt x="99653" y="138487"/>
                        <a:pt x="82913" y="171303"/>
                        <a:pt x="88518" y="204265"/>
                      </a:cubicBezTo>
                      <a:cubicBezTo>
                        <a:pt x="95302" y="247257"/>
                        <a:pt x="127085" y="261784"/>
                        <a:pt x="168085" y="271149"/>
                      </a:cubicBezTo>
                      <a:lnTo>
                        <a:pt x="168085" y="271149"/>
                      </a:lnTo>
                      <a:close/>
                      <a:moveTo>
                        <a:pt x="221032" y="534408"/>
                      </a:moveTo>
                      <a:cubicBezTo>
                        <a:pt x="234453" y="531753"/>
                        <a:pt x="247210" y="526960"/>
                        <a:pt x="258788" y="519954"/>
                      </a:cubicBezTo>
                      <a:cubicBezTo>
                        <a:pt x="291160" y="500413"/>
                        <a:pt x="307900" y="467598"/>
                        <a:pt x="302295" y="434635"/>
                      </a:cubicBezTo>
                      <a:cubicBezTo>
                        <a:pt x="291603" y="390685"/>
                        <a:pt x="260115" y="371217"/>
                        <a:pt x="221032" y="358607"/>
                      </a:cubicBezTo>
                      <a:lnTo>
                        <a:pt x="221032" y="534408"/>
                      </a:lnTo>
                      <a:close/>
                      <a:moveTo>
                        <a:pt x="221032" y="638900"/>
                      </a:moveTo>
                      <a:lnTo>
                        <a:pt x="168085" y="638900"/>
                      </a:lnTo>
                      <a:lnTo>
                        <a:pt x="168085" y="608297"/>
                      </a:lnTo>
                      <a:cubicBezTo>
                        <a:pt x="147954" y="606011"/>
                        <a:pt x="128117" y="600997"/>
                        <a:pt x="109313" y="593328"/>
                      </a:cubicBezTo>
                      <a:cubicBezTo>
                        <a:pt x="44346" y="566781"/>
                        <a:pt x="2313" y="512507"/>
                        <a:pt x="27" y="452333"/>
                      </a:cubicBezTo>
                      <a:lnTo>
                        <a:pt x="87485" y="450047"/>
                      </a:lnTo>
                      <a:cubicBezTo>
                        <a:pt x="88739" y="483305"/>
                        <a:pt x="111967" y="513244"/>
                        <a:pt x="147806" y="527919"/>
                      </a:cubicBezTo>
                      <a:cubicBezTo>
                        <a:pt x="154369" y="530573"/>
                        <a:pt x="161080" y="532638"/>
                        <a:pt x="168011" y="533965"/>
                      </a:cubicBezTo>
                      <a:lnTo>
                        <a:pt x="168011" y="344375"/>
                      </a:lnTo>
                      <a:cubicBezTo>
                        <a:pt x="98915" y="327783"/>
                        <a:pt x="25026" y="308831"/>
                        <a:pt x="1797" y="213188"/>
                      </a:cubicBezTo>
                      <a:cubicBezTo>
                        <a:pt x="-7937" y="153899"/>
                        <a:pt x="22371" y="95053"/>
                        <a:pt x="80627" y="59878"/>
                      </a:cubicBezTo>
                      <a:cubicBezTo>
                        <a:pt x="106953" y="44024"/>
                        <a:pt x="136966" y="34143"/>
                        <a:pt x="168011" y="30529"/>
                      </a:cubicBezTo>
                      <a:lnTo>
                        <a:pt x="168011" y="0"/>
                      </a:lnTo>
                      <a:lnTo>
                        <a:pt x="220958" y="0"/>
                      </a:lnTo>
                      <a:lnTo>
                        <a:pt x="220958" y="30382"/>
                      </a:lnTo>
                      <a:cubicBezTo>
                        <a:pt x="241679" y="32594"/>
                        <a:pt x="262106" y="37682"/>
                        <a:pt x="281427" y="45572"/>
                      </a:cubicBezTo>
                      <a:cubicBezTo>
                        <a:pt x="346393" y="72120"/>
                        <a:pt x="388426" y="126394"/>
                        <a:pt x="390712" y="186567"/>
                      </a:cubicBezTo>
                      <a:lnTo>
                        <a:pt x="303254" y="188853"/>
                      </a:lnTo>
                      <a:cubicBezTo>
                        <a:pt x="302001" y="155596"/>
                        <a:pt x="278772" y="125656"/>
                        <a:pt x="242933" y="110982"/>
                      </a:cubicBezTo>
                      <a:cubicBezTo>
                        <a:pt x="235854" y="108106"/>
                        <a:pt x="228553" y="105894"/>
                        <a:pt x="221032" y="104566"/>
                      </a:cubicBezTo>
                      <a:lnTo>
                        <a:pt x="221032" y="281989"/>
                      </a:lnTo>
                      <a:cubicBezTo>
                        <a:pt x="287547" y="295631"/>
                        <a:pt x="359814" y="319007"/>
                        <a:pt x="388942" y="424459"/>
                      </a:cubicBezTo>
                      <a:cubicBezTo>
                        <a:pt x="399045" y="484116"/>
                        <a:pt x="368737" y="543552"/>
                        <a:pt x="310112" y="578948"/>
                      </a:cubicBezTo>
                      <a:cubicBezTo>
                        <a:pt x="283344" y="595097"/>
                        <a:pt x="252667" y="605053"/>
                        <a:pt x="221032" y="608445"/>
                      </a:cubicBezTo>
                      <a:lnTo>
                        <a:pt x="221032" y="638900"/>
                      </a:ln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62" name="그룹 261">
              <a:extLst>
                <a:ext uri="{FF2B5EF4-FFF2-40B4-BE49-F238E27FC236}">
                  <a16:creationId xmlns:a16="http://schemas.microsoft.com/office/drawing/2014/main" id="{D7868EE5-FB3F-4A31-A693-860C2B3DFD48}"/>
                </a:ext>
              </a:extLst>
            </p:cNvPr>
            <p:cNvGrpSpPr/>
            <p:nvPr/>
          </p:nvGrpSpPr>
          <p:grpSpPr>
            <a:xfrm>
              <a:off x="9605594" y="593967"/>
              <a:ext cx="2599607" cy="3454133"/>
              <a:chOff x="9605594" y="593967"/>
              <a:chExt cx="2599607" cy="3454133"/>
            </a:xfrm>
          </p:grpSpPr>
          <p:grpSp>
            <p:nvGrpSpPr>
              <p:cNvPr id="263" name="그룹 262">
                <a:extLst>
                  <a:ext uri="{FF2B5EF4-FFF2-40B4-BE49-F238E27FC236}">
                    <a16:creationId xmlns:a16="http://schemas.microsoft.com/office/drawing/2014/main" id="{F53BF219-4BA0-49D8-AC6F-08890C83093D}"/>
                  </a:ext>
                </a:extLst>
              </p:cNvPr>
              <p:cNvGrpSpPr/>
              <p:nvPr/>
            </p:nvGrpSpPr>
            <p:grpSpPr>
              <a:xfrm>
                <a:off x="10511804" y="3660257"/>
                <a:ext cx="381427" cy="381283"/>
                <a:chOff x="2646027" y="2724840"/>
                <a:chExt cx="756285" cy="756000"/>
              </a:xfrm>
            </p:grpSpPr>
            <p:sp>
              <p:nvSpPr>
                <p:cNvPr id="267" name="자유형: 도형 266">
                  <a:extLst>
                    <a:ext uri="{FF2B5EF4-FFF2-40B4-BE49-F238E27FC236}">
                      <a16:creationId xmlns:a16="http://schemas.microsoft.com/office/drawing/2014/main" id="{A32C89C6-1383-45ED-9125-FB6B56DCD910}"/>
                    </a:ext>
                  </a:extLst>
                </p:cNvPr>
                <p:cNvSpPr/>
                <p:nvPr/>
              </p:nvSpPr>
              <p:spPr>
                <a:xfrm>
                  <a:off x="2646027" y="2724840"/>
                  <a:ext cx="756285" cy="7560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E9B4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68" name="자유형: 도형 267">
                  <a:extLst>
                    <a:ext uri="{FF2B5EF4-FFF2-40B4-BE49-F238E27FC236}">
                      <a16:creationId xmlns:a16="http://schemas.microsoft.com/office/drawing/2014/main" id="{3D27D57A-5BD9-44F2-B1B0-C3C5AD2B3EAD}"/>
                    </a:ext>
                  </a:extLst>
                </p:cNvPr>
                <p:cNvSpPr/>
                <p:nvPr/>
              </p:nvSpPr>
              <p:spPr>
                <a:xfrm>
                  <a:off x="2714569" y="2793240"/>
                  <a:ext cx="619200" cy="6192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69" name="자유형: 도형 268">
                  <a:extLst>
                    <a:ext uri="{FF2B5EF4-FFF2-40B4-BE49-F238E27FC236}">
                      <a16:creationId xmlns:a16="http://schemas.microsoft.com/office/drawing/2014/main" id="{1E3951D6-6A57-4E1D-AE6D-8B0172B0826C}"/>
                    </a:ext>
                  </a:extLst>
                </p:cNvPr>
                <p:cNvSpPr/>
                <p:nvPr/>
              </p:nvSpPr>
              <p:spPr>
                <a:xfrm>
                  <a:off x="2725369" y="2804823"/>
                  <a:ext cx="597600" cy="596034"/>
                </a:xfrm>
                <a:custGeom>
                  <a:avLst/>
                  <a:gdLst>
                    <a:gd name="connsiteX0" fmla="*/ 593035 w 593431"/>
                    <a:gd name="connsiteY0" fmla="*/ 299875 h 596034"/>
                    <a:gd name="connsiteX1" fmla="*/ 295950 w 593431"/>
                    <a:gd name="connsiteY1" fmla="*/ 596007 h 596034"/>
                    <a:gd name="connsiteX2" fmla="*/ 9 w 593431"/>
                    <a:gd name="connsiteY2" fmla="*/ 294541 h 596034"/>
                    <a:gd name="connsiteX3" fmla="*/ 303094 w 593431"/>
                    <a:gd name="connsiteY3" fmla="*/ 28 h 596034"/>
                    <a:gd name="connsiteX4" fmla="*/ 593035 w 593431"/>
                    <a:gd name="connsiteY4" fmla="*/ 299875 h 59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3431" h="596034">
                      <a:moveTo>
                        <a:pt x="593035" y="299875"/>
                      </a:moveTo>
                      <a:cubicBezTo>
                        <a:pt x="592559" y="469134"/>
                        <a:pt x="456637" y="598198"/>
                        <a:pt x="295950" y="596007"/>
                      </a:cubicBezTo>
                      <a:cubicBezTo>
                        <a:pt x="128882" y="593721"/>
                        <a:pt x="-1229" y="445417"/>
                        <a:pt x="9" y="294541"/>
                      </a:cubicBezTo>
                      <a:cubicBezTo>
                        <a:pt x="1247" y="136807"/>
                        <a:pt x="143741" y="-2258"/>
                        <a:pt x="303094" y="28"/>
                      </a:cubicBezTo>
                      <a:cubicBezTo>
                        <a:pt x="454542" y="2028"/>
                        <a:pt x="602084" y="126139"/>
                        <a:pt x="593035" y="299875"/>
                      </a:cubicBezTo>
                      <a:close/>
                    </a:path>
                  </a:pathLst>
                </a:custGeom>
                <a:solidFill>
                  <a:srgbClr val="F8C8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70" name="Graphic 57">
                  <a:extLst>
                    <a:ext uri="{FF2B5EF4-FFF2-40B4-BE49-F238E27FC236}">
                      <a16:creationId xmlns:a16="http://schemas.microsoft.com/office/drawing/2014/main" id="{2A22D443-3866-46FE-89F6-020EC170E0AF}"/>
                    </a:ext>
                  </a:extLst>
                </p:cNvPr>
                <p:cNvSpPr/>
                <p:nvPr/>
              </p:nvSpPr>
              <p:spPr>
                <a:xfrm>
                  <a:off x="2904214" y="2906762"/>
                  <a:ext cx="239910" cy="392156"/>
                </a:xfrm>
                <a:custGeom>
                  <a:avLst/>
                  <a:gdLst>
                    <a:gd name="connsiteX0" fmla="*/ 168085 w 390860"/>
                    <a:gd name="connsiteY0" fmla="*/ 271149 h 638900"/>
                    <a:gd name="connsiteX1" fmla="*/ 168085 w 390860"/>
                    <a:gd name="connsiteY1" fmla="*/ 104935 h 638900"/>
                    <a:gd name="connsiteX2" fmla="*/ 132025 w 390860"/>
                    <a:gd name="connsiteY2" fmla="*/ 118946 h 638900"/>
                    <a:gd name="connsiteX3" fmla="*/ 88518 w 390860"/>
                    <a:gd name="connsiteY3" fmla="*/ 204265 h 638900"/>
                    <a:gd name="connsiteX4" fmla="*/ 168085 w 390860"/>
                    <a:gd name="connsiteY4" fmla="*/ 271149 h 638900"/>
                    <a:gd name="connsiteX5" fmla="*/ 168085 w 390860"/>
                    <a:gd name="connsiteY5" fmla="*/ 271149 h 638900"/>
                    <a:gd name="connsiteX6" fmla="*/ 221032 w 390860"/>
                    <a:gd name="connsiteY6" fmla="*/ 534408 h 638900"/>
                    <a:gd name="connsiteX7" fmla="*/ 258788 w 390860"/>
                    <a:gd name="connsiteY7" fmla="*/ 519954 h 638900"/>
                    <a:gd name="connsiteX8" fmla="*/ 302295 w 390860"/>
                    <a:gd name="connsiteY8" fmla="*/ 434635 h 638900"/>
                    <a:gd name="connsiteX9" fmla="*/ 221032 w 390860"/>
                    <a:gd name="connsiteY9" fmla="*/ 358607 h 638900"/>
                    <a:gd name="connsiteX10" fmla="*/ 221032 w 390860"/>
                    <a:gd name="connsiteY10" fmla="*/ 534408 h 638900"/>
                    <a:gd name="connsiteX11" fmla="*/ 221032 w 390860"/>
                    <a:gd name="connsiteY11" fmla="*/ 638900 h 638900"/>
                    <a:gd name="connsiteX12" fmla="*/ 168085 w 390860"/>
                    <a:gd name="connsiteY12" fmla="*/ 638900 h 638900"/>
                    <a:gd name="connsiteX13" fmla="*/ 168085 w 390860"/>
                    <a:gd name="connsiteY13" fmla="*/ 608297 h 638900"/>
                    <a:gd name="connsiteX14" fmla="*/ 109313 w 390860"/>
                    <a:gd name="connsiteY14" fmla="*/ 593328 h 638900"/>
                    <a:gd name="connsiteX15" fmla="*/ 27 w 390860"/>
                    <a:gd name="connsiteY15" fmla="*/ 452333 h 638900"/>
                    <a:gd name="connsiteX16" fmla="*/ 87485 w 390860"/>
                    <a:gd name="connsiteY16" fmla="*/ 450047 h 638900"/>
                    <a:gd name="connsiteX17" fmla="*/ 147806 w 390860"/>
                    <a:gd name="connsiteY17" fmla="*/ 527919 h 638900"/>
                    <a:gd name="connsiteX18" fmla="*/ 168011 w 390860"/>
                    <a:gd name="connsiteY18" fmla="*/ 533965 h 638900"/>
                    <a:gd name="connsiteX19" fmla="*/ 168011 w 390860"/>
                    <a:gd name="connsiteY19" fmla="*/ 344375 h 638900"/>
                    <a:gd name="connsiteX20" fmla="*/ 1797 w 390860"/>
                    <a:gd name="connsiteY20" fmla="*/ 213188 h 638900"/>
                    <a:gd name="connsiteX21" fmla="*/ 80627 w 390860"/>
                    <a:gd name="connsiteY21" fmla="*/ 59878 h 638900"/>
                    <a:gd name="connsiteX22" fmla="*/ 168011 w 390860"/>
                    <a:gd name="connsiteY22" fmla="*/ 30529 h 638900"/>
                    <a:gd name="connsiteX23" fmla="*/ 168011 w 390860"/>
                    <a:gd name="connsiteY23" fmla="*/ 0 h 638900"/>
                    <a:gd name="connsiteX24" fmla="*/ 220958 w 390860"/>
                    <a:gd name="connsiteY24" fmla="*/ 0 h 638900"/>
                    <a:gd name="connsiteX25" fmla="*/ 220958 w 390860"/>
                    <a:gd name="connsiteY25" fmla="*/ 30382 h 638900"/>
                    <a:gd name="connsiteX26" fmla="*/ 281427 w 390860"/>
                    <a:gd name="connsiteY26" fmla="*/ 45572 h 638900"/>
                    <a:gd name="connsiteX27" fmla="*/ 390712 w 390860"/>
                    <a:gd name="connsiteY27" fmla="*/ 186567 h 638900"/>
                    <a:gd name="connsiteX28" fmla="*/ 303254 w 390860"/>
                    <a:gd name="connsiteY28" fmla="*/ 188853 h 638900"/>
                    <a:gd name="connsiteX29" fmla="*/ 242933 w 390860"/>
                    <a:gd name="connsiteY29" fmla="*/ 110982 h 638900"/>
                    <a:gd name="connsiteX30" fmla="*/ 221032 w 390860"/>
                    <a:gd name="connsiteY30" fmla="*/ 104566 h 638900"/>
                    <a:gd name="connsiteX31" fmla="*/ 221032 w 390860"/>
                    <a:gd name="connsiteY31" fmla="*/ 281989 h 638900"/>
                    <a:gd name="connsiteX32" fmla="*/ 388942 w 390860"/>
                    <a:gd name="connsiteY32" fmla="*/ 424459 h 638900"/>
                    <a:gd name="connsiteX33" fmla="*/ 310112 w 390860"/>
                    <a:gd name="connsiteY33" fmla="*/ 578948 h 638900"/>
                    <a:gd name="connsiteX34" fmla="*/ 221032 w 390860"/>
                    <a:gd name="connsiteY34" fmla="*/ 608445 h 638900"/>
                    <a:gd name="connsiteX35" fmla="*/ 221032 w 390860"/>
                    <a:gd name="connsiteY35" fmla="*/ 638900 h 63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90860" h="638900">
                      <a:moveTo>
                        <a:pt x="168085" y="271149"/>
                      </a:moveTo>
                      <a:lnTo>
                        <a:pt x="168085" y="104935"/>
                      </a:lnTo>
                      <a:cubicBezTo>
                        <a:pt x="155328" y="107589"/>
                        <a:pt x="143087" y="112309"/>
                        <a:pt x="132025" y="118946"/>
                      </a:cubicBezTo>
                      <a:cubicBezTo>
                        <a:pt x="99653" y="138487"/>
                        <a:pt x="82913" y="171303"/>
                        <a:pt x="88518" y="204265"/>
                      </a:cubicBezTo>
                      <a:cubicBezTo>
                        <a:pt x="95302" y="247257"/>
                        <a:pt x="127085" y="261784"/>
                        <a:pt x="168085" y="271149"/>
                      </a:cubicBezTo>
                      <a:lnTo>
                        <a:pt x="168085" y="271149"/>
                      </a:lnTo>
                      <a:close/>
                      <a:moveTo>
                        <a:pt x="221032" y="534408"/>
                      </a:moveTo>
                      <a:cubicBezTo>
                        <a:pt x="234453" y="531753"/>
                        <a:pt x="247210" y="526960"/>
                        <a:pt x="258788" y="519954"/>
                      </a:cubicBezTo>
                      <a:cubicBezTo>
                        <a:pt x="291160" y="500413"/>
                        <a:pt x="307900" y="467598"/>
                        <a:pt x="302295" y="434635"/>
                      </a:cubicBezTo>
                      <a:cubicBezTo>
                        <a:pt x="291603" y="390685"/>
                        <a:pt x="260115" y="371217"/>
                        <a:pt x="221032" y="358607"/>
                      </a:cubicBezTo>
                      <a:lnTo>
                        <a:pt x="221032" y="534408"/>
                      </a:lnTo>
                      <a:close/>
                      <a:moveTo>
                        <a:pt x="221032" y="638900"/>
                      </a:moveTo>
                      <a:lnTo>
                        <a:pt x="168085" y="638900"/>
                      </a:lnTo>
                      <a:lnTo>
                        <a:pt x="168085" y="608297"/>
                      </a:lnTo>
                      <a:cubicBezTo>
                        <a:pt x="147954" y="606011"/>
                        <a:pt x="128117" y="600997"/>
                        <a:pt x="109313" y="593328"/>
                      </a:cubicBezTo>
                      <a:cubicBezTo>
                        <a:pt x="44346" y="566781"/>
                        <a:pt x="2313" y="512507"/>
                        <a:pt x="27" y="452333"/>
                      </a:cubicBezTo>
                      <a:lnTo>
                        <a:pt x="87485" y="450047"/>
                      </a:lnTo>
                      <a:cubicBezTo>
                        <a:pt x="88739" y="483305"/>
                        <a:pt x="111967" y="513244"/>
                        <a:pt x="147806" y="527919"/>
                      </a:cubicBezTo>
                      <a:cubicBezTo>
                        <a:pt x="154369" y="530573"/>
                        <a:pt x="161080" y="532638"/>
                        <a:pt x="168011" y="533965"/>
                      </a:cubicBezTo>
                      <a:lnTo>
                        <a:pt x="168011" y="344375"/>
                      </a:lnTo>
                      <a:cubicBezTo>
                        <a:pt x="98915" y="327783"/>
                        <a:pt x="25026" y="308831"/>
                        <a:pt x="1797" y="213188"/>
                      </a:cubicBezTo>
                      <a:cubicBezTo>
                        <a:pt x="-7937" y="153899"/>
                        <a:pt x="22371" y="95053"/>
                        <a:pt x="80627" y="59878"/>
                      </a:cubicBezTo>
                      <a:cubicBezTo>
                        <a:pt x="106953" y="44024"/>
                        <a:pt x="136966" y="34143"/>
                        <a:pt x="168011" y="30529"/>
                      </a:cubicBezTo>
                      <a:lnTo>
                        <a:pt x="168011" y="0"/>
                      </a:lnTo>
                      <a:lnTo>
                        <a:pt x="220958" y="0"/>
                      </a:lnTo>
                      <a:lnTo>
                        <a:pt x="220958" y="30382"/>
                      </a:lnTo>
                      <a:cubicBezTo>
                        <a:pt x="241679" y="32594"/>
                        <a:pt x="262106" y="37682"/>
                        <a:pt x="281427" y="45572"/>
                      </a:cubicBezTo>
                      <a:cubicBezTo>
                        <a:pt x="346393" y="72120"/>
                        <a:pt x="388426" y="126394"/>
                        <a:pt x="390712" y="186567"/>
                      </a:cubicBezTo>
                      <a:lnTo>
                        <a:pt x="303254" y="188853"/>
                      </a:lnTo>
                      <a:cubicBezTo>
                        <a:pt x="302001" y="155596"/>
                        <a:pt x="278772" y="125656"/>
                        <a:pt x="242933" y="110982"/>
                      </a:cubicBezTo>
                      <a:cubicBezTo>
                        <a:pt x="235854" y="108106"/>
                        <a:pt x="228553" y="105894"/>
                        <a:pt x="221032" y="104566"/>
                      </a:cubicBezTo>
                      <a:lnTo>
                        <a:pt x="221032" y="281989"/>
                      </a:lnTo>
                      <a:cubicBezTo>
                        <a:pt x="287547" y="295631"/>
                        <a:pt x="359814" y="319007"/>
                        <a:pt x="388942" y="424459"/>
                      </a:cubicBezTo>
                      <a:cubicBezTo>
                        <a:pt x="399045" y="484116"/>
                        <a:pt x="368737" y="543552"/>
                        <a:pt x="310112" y="578948"/>
                      </a:cubicBezTo>
                      <a:cubicBezTo>
                        <a:pt x="283344" y="595097"/>
                        <a:pt x="252667" y="605053"/>
                        <a:pt x="221032" y="608445"/>
                      </a:cubicBezTo>
                      <a:lnTo>
                        <a:pt x="221032" y="638900"/>
                      </a:ln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4" name="자유형: 도형 263">
                <a:extLst>
                  <a:ext uri="{FF2B5EF4-FFF2-40B4-BE49-F238E27FC236}">
                    <a16:creationId xmlns:a16="http://schemas.microsoft.com/office/drawing/2014/main" id="{35BB483F-444E-4549-9851-047DAE19954D}"/>
                  </a:ext>
                </a:extLst>
              </p:cNvPr>
              <p:cNvSpPr/>
              <p:nvPr/>
            </p:nvSpPr>
            <p:spPr>
              <a:xfrm>
                <a:off x="10610230" y="593967"/>
                <a:ext cx="1594971" cy="2520543"/>
              </a:xfrm>
              <a:custGeom>
                <a:avLst/>
                <a:gdLst>
                  <a:gd name="connsiteX0" fmla="*/ 1019305 w 1581769"/>
                  <a:gd name="connsiteY0" fmla="*/ 0 h 1835762"/>
                  <a:gd name="connsiteX1" fmla="*/ 1573680 w 1581769"/>
                  <a:gd name="connsiteY1" fmla="*/ 2480 h 1835762"/>
                  <a:gd name="connsiteX2" fmla="*/ 1581769 w 1581769"/>
                  <a:gd name="connsiteY2" fmla="*/ 2531 h 1835762"/>
                  <a:gd name="connsiteX3" fmla="*/ 1581769 w 1581769"/>
                  <a:gd name="connsiteY3" fmla="*/ 585758 h 1835762"/>
                  <a:gd name="connsiteX4" fmla="*/ 1557383 w 1581769"/>
                  <a:gd name="connsiteY4" fmla="*/ 622186 h 1835762"/>
                  <a:gd name="connsiteX5" fmla="*/ 754460 w 1581769"/>
                  <a:gd name="connsiteY5" fmla="*/ 1819326 h 1835762"/>
                  <a:gd name="connsiteX6" fmla="*/ 715258 w 1581769"/>
                  <a:gd name="connsiteY6" fmla="*/ 1825218 h 1835762"/>
                  <a:gd name="connsiteX7" fmla="*/ 11900 w 1581769"/>
                  <a:gd name="connsiteY7" fmla="*/ 1237132 h 1835762"/>
                  <a:gd name="connsiteX8" fmla="*/ 8984 w 1581769"/>
                  <a:gd name="connsiteY8" fmla="*/ 1202772 h 1835762"/>
                  <a:gd name="connsiteX9" fmla="*/ 1019305 w 1581769"/>
                  <a:gd name="connsiteY9" fmla="*/ 0 h 1835762"/>
                  <a:gd name="connsiteX0" fmla="*/ 1590805 w 1618765"/>
                  <a:gd name="connsiteY0" fmla="*/ 0 h 2531087"/>
                  <a:gd name="connsiteX1" fmla="*/ 1573680 w 1618765"/>
                  <a:gd name="connsiteY1" fmla="*/ 697805 h 2531087"/>
                  <a:gd name="connsiteX2" fmla="*/ 1581769 w 1618765"/>
                  <a:gd name="connsiteY2" fmla="*/ 697856 h 2531087"/>
                  <a:gd name="connsiteX3" fmla="*/ 1581769 w 1618765"/>
                  <a:gd name="connsiteY3" fmla="*/ 1281083 h 2531087"/>
                  <a:gd name="connsiteX4" fmla="*/ 1557383 w 1618765"/>
                  <a:gd name="connsiteY4" fmla="*/ 1317511 h 2531087"/>
                  <a:gd name="connsiteX5" fmla="*/ 754460 w 1618765"/>
                  <a:gd name="connsiteY5" fmla="*/ 2514651 h 2531087"/>
                  <a:gd name="connsiteX6" fmla="*/ 715258 w 1618765"/>
                  <a:gd name="connsiteY6" fmla="*/ 2520543 h 2531087"/>
                  <a:gd name="connsiteX7" fmla="*/ 11900 w 1618765"/>
                  <a:gd name="connsiteY7" fmla="*/ 1932457 h 2531087"/>
                  <a:gd name="connsiteX8" fmla="*/ 8984 w 1618765"/>
                  <a:gd name="connsiteY8" fmla="*/ 1898097 h 2531087"/>
                  <a:gd name="connsiteX9" fmla="*/ 1590805 w 1618765"/>
                  <a:gd name="connsiteY9" fmla="*/ 0 h 2531087"/>
                  <a:gd name="connsiteX0" fmla="*/ 1590805 w 1590806"/>
                  <a:gd name="connsiteY0" fmla="*/ 0 h 2531087"/>
                  <a:gd name="connsiteX1" fmla="*/ 1573680 w 1590806"/>
                  <a:gd name="connsiteY1" fmla="*/ 697805 h 2531087"/>
                  <a:gd name="connsiteX2" fmla="*/ 1581769 w 1590806"/>
                  <a:gd name="connsiteY2" fmla="*/ 697856 h 2531087"/>
                  <a:gd name="connsiteX3" fmla="*/ 1581769 w 1590806"/>
                  <a:gd name="connsiteY3" fmla="*/ 1281083 h 2531087"/>
                  <a:gd name="connsiteX4" fmla="*/ 1557383 w 1590806"/>
                  <a:gd name="connsiteY4" fmla="*/ 1317511 h 2531087"/>
                  <a:gd name="connsiteX5" fmla="*/ 754460 w 1590806"/>
                  <a:gd name="connsiteY5" fmla="*/ 2514651 h 2531087"/>
                  <a:gd name="connsiteX6" fmla="*/ 715258 w 1590806"/>
                  <a:gd name="connsiteY6" fmla="*/ 2520543 h 2531087"/>
                  <a:gd name="connsiteX7" fmla="*/ 11900 w 1590806"/>
                  <a:gd name="connsiteY7" fmla="*/ 1932457 h 2531087"/>
                  <a:gd name="connsiteX8" fmla="*/ 8984 w 1590806"/>
                  <a:gd name="connsiteY8" fmla="*/ 1898097 h 2531087"/>
                  <a:gd name="connsiteX9" fmla="*/ 1590805 w 1590806"/>
                  <a:gd name="connsiteY9" fmla="*/ 0 h 2531087"/>
                  <a:gd name="connsiteX0" fmla="*/ 1590805 w 1590806"/>
                  <a:gd name="connsiteY0" fmla="*/ 0 h 2531087"/>
                  <a:gd name="connsiteX1" fmla="*/ 1573680 w 1590806"/>
                  <a:gd name="connsiteY1" fmla="*/ 697805 h 2531087"/>
                  <a:gd name="connsiteX2" fmla="*/ 1581769 w 1590806"/>
                  <a:gd name="connsiteY2" fmla="*/ 1281083 h 2531087"/>
                  <a:gd name="connsiteX3" fmla="*/ 1557383 w 1590806"/>
                  <a:gd name="connsiteY3" fmla="*/ 1317511 h 2531087"/>
                  <a:gd name="connsiteX4" fmla="*/ 754460 w 1590806"/>
                  <a:gd name="connsiteY4" fmla="*/ 2514651 h 2531087"/>
                  <a:gd name="connsiteX5" fmla="*/ 715258 w 1590806"/>
                  <a:gd name="connsiteY5" fmla="*/ 2520543 h 2531087"/>
                  <a:gd name="connsiteX6" fmla="*/ 11900 w 1590806"/>
                  <a:gd name="connsiteY6" fmla="*/ 1932457 h 2531087"/>
                  <a:gd name="connsiteX7" fmla="*/ 8984 w 1590806"/>
                  <a:gd name="connsiteY7" fmla="*/ 1898097 h 2531087"/>
                  <a:gd name="connsiteX8" fmla="*/ 1590805 w 1590806"/>
                  <a:gd name="connsiteY8" fmla="*/ 0 h 2531087"/>
                  <a:gd name="connsiteX0" fmla="*/ 1590805 w 1706215"/>
                  <a:gd name="connsiteY0" fmla="*/ 6415 h 2537502"/>
                  <a:gd name="connsiteX1" fmla="*/ 1581769 w 1706215"/>
                  <a:gd name="connsiteY1" fmla="*/ 1287498 h 2537502"/>
                  <a:gd name="connsiteX2" fmla="*/ 1557383 w 1706215"/>
                  <a:gd name="connsiteY2" fmla="*/ 1323926 h 2537502"/>
                  <a:gd name="connsiteX3" fmla="*/ 754460 w 1706215"/>
                  <a:gd name="connsiteY3" fmla="*/ 2521066 h 2537502"/>
                  <a:gd name="connsiteX4" fmla="*/ 715258 w 1706215"/>
                  <a:gd name="connsiteY4" fmla="*/ 2526958 h 2537502"/>
                  <a:gd name="connsiteX5" fmla="*/ 11900 w 1706215"/>
                  <a:gd name="connsiteY5" fmla="*/ 1938872 h 2537502"/>
                  <a:gd name="connsiteX6" fmla="*/ 8984 w 1706215"/>
                  <a:gd name="connsiteY6" fmla="*/ 1904512 h 2537502"/>
                  <a:gd name="connsiteX7" fmla="*/ 1590805 w 1706215"/>
                  <a:gd name="connsiteY7" fmla="*/ 6415 h 2537502"/>
                  <a:gd name="connsiteX0" fmla="*/ 1590805 w 1596326"/>
                  <a:gd name="connsiteY0" fmla="*/ 0 h 2531087"/>
                  <a:gd name="connsiteX1" fmla="*/ 1581769 w 1596326"/>
                  <a:gd name="connsiteY1" fmla="*/ 1281083 h 2531087"/>
                  <a:gd name="connsiteX2" fmla="*/ 1557383 w 1596326"/>
                  <a:gd name="connsiteY2" fmla="*/ 1317511 h 2531087"/>
                  <a:gd name="connsiteX3" fmla="*/ 754460 w 1596326"/>
                  <a:gd name="connsiteY3" fmla="*/ 2514651 h 2531087"/>
                  <a:gd name="connsiteX4" fmla="*/ 715258 w 1596326"/>
                  <a:gd name="connsiteY4" fmla="*/ 2520543 h 2531087"/>
                  <a:gd name="connsiteX5" fmla="*/ 11900 w 1596326"/>
                  <a:gd name="connsiteY5" fmla="*/ 1932457 h 2531087"/>
                  <a:gd name="connsiteX6" fmla="*/ 8984 w 1596326"/>
                  <a:gd name="connsiteY6" fmla="*/ 1898097 h 2531087"/>
                  <a:gd name="connsiteX7" fmla="*/ 1590805 w 1596326"/>
                  <a:gd name="connsiteY7" fmla="*/ 0 h 2531087"/>
                  <a:gd name="connsiteX0" fmla="*/ 1590805 w 1596326"/>
                  <a:gd name="connsiteY0" fmla="*/ 0 h 2531087"/>
                  <a:gd name="connsiteX1" fmla="*/ 1581769 w 1596326"/>
                  <a:gd name="connsiteY1" fmla="*/ 1281083 h 2531087"/>
                  <a:gd name="connsiteX2" fmla="*/ 754460 w 1596326"/>
                  <a:gd name="connsiteY2" fmla="*/ 2514651 h 2531087"/>
                  <a:gd name="connsiteX3" fmla="*/ 715258 w 1596326"/>
                  <a:gd name="connsiteY3" fmla="*/ 2520543 h 2531087"/>
                  <a:gd name="connsiteX4" fmla="*/ 11900 w 1596326"/>
                  <a:gd name="connsiteY4" fmla="*/ 1932457 h 2531087"/>
                  <a:gd name="connsiteX5" fmla="*/ 8984 w 1596326"/>
                  <a:gd name="connsiteY5" fmla="*/ 1898097 h 2531087"/>
                  <a:gd name="connsiteX6" fmla="*/ 1590805 w 1596326"/>
                  <a:gd name="connsiteY6" fmla="*/ 0 h 2531087"/>
                  <a:gd name="connsiteX0" fmla="*/ 1590805 w 1594971"/>
                  <a:gd name="connsiteY0" fmla="*/ 0 h 2605417"/>
                  <a:gd name="connsiteX1" fmla="*/ 1572244 w 1594971"/>
                  <a:gd name="connsiteY1" fmla="*/ 1366808 h 2605417"/>
                  <a:gd name="connsiteX2" fmla="*/ 754460 w 1594971"/>
                  <a:gd name="connsiteY2" fmla="*/ 2514651 h 2605417"/>
                  <a:gd name="connsiteX3" fmla="*/ 715258 w 1594971"/>
                  <a:gd name="connsiteY3" fmla="*/ 2520543 h 2605417"/>
                  <a:gd name="connsiteX4" fmla="*/ 11900 w 1594971"/>
                  <a:gd name="connsiteY4" fmla="*/ 1932457 h 2605417"/>
                  <a:gd name="connsiteX5" fmla="*/ 8984 w 1594971"/>
                  <a:gd name="connsiteY5" fmla="*/ 1898097 h 2605417"/>
                  <a:gd name="connsiteX6" fmla="*/ 1590805 w 1594971"/>
                  <a:gd name="connsiteY6" fmla="*/ 0 h 2605417"/>
                  <a:gd name="connsiteX0" fmla="*/ 1590805 w 1594971"/>
                  <a:gd name="connsiteY0" fmla="*/ 0 h 2523347"/>
                  <a:gd name="connsiteX1" fmla="*/ 1572244 w 1594971"/>
                  <a:gd name="connsiteY1" fmla="*/ 1366808 h 2523347"/>
                  <a:gd name="connsiteX2" fmla="*/ 754460 w 1594971"/>
                  <a:gd name="connsiteY2" fmla="*/ 2514651 h 2523347"/>
                  <a:gd name="connsiteX3" fmla="*/ 715258 w 1594971"/>
                  <a:gd name="connsiteY3" fmla="*/ 2520543 h 2523347"/>
                  <a:gd name="connsiteX4" fmla="*/ 11900 w 1594971"/>
                  <a:gd name="connsiteY4" fmla="*/ 1932457 h 2523347"/>
                  <a:gd name="connsiteX5" fmla="*/ 8984 w 1594971"/>
                  <a:gd name="connsiteY5" fmla="*/ 1898097 h 2523347"/>
                  <a:gd name="connsiteX6" fmla="*/ 1590805 w 1594971"/>
                  <a:gd name="connsiteY6" fmla="*/ 0 h 2523347"/>
                  <a:gd name="connsiteX0" fmla="*/ 1590805 w 1594971"/>
                  <a:gd name="connsiteY0" fmla="*/ 0 h 2529864"/>
                  <a:gd name="connsiteX1" fmla="*/ 1572244 w 1594971"/>
                  <a:gd name="connsiteY1" fmla="*/ 1366808 h 2529864"/>
                  <a:gd name="connsiteX2" fmla="*/ 715258 w 1594971"/>
                  <a:gd name="connsiteY2" fmla="*/ 2520543 h 2529864"/>
                  <a:gd name="connsiteX3" fmla="*/ 11900 w 1594971"/>
                  <a:gd name="connsiteY3" fmla="*/ 1932457 h 2529864"/>
                  <a:gd name="connsiteX4" fmla="*/ 8984 w 1594971"/>
                  <a:gd name="connsiteY4" fmla="*/ 1898097 h 2529864"/>
                  <a:gd name="connsiteX5" fmla="*/ 1590805 w 1594971"/>
                  <a:gd name="connsiteY5" fmla="*/ 0 h 2529864"/>
                  <a:gd name="connsiteX0" fmla="*/ 1590805 w 1594971"/>
                  <a:gd name="connsiteY0" fmla="*/ 0 h 2520543"/>
                  <a:gd name="connsiteX1" fmla="*/ 1572244 w 1594971"/>
                  <a:gd name="connsiteY1" fmla="*/ 1366808 h 2520543"/>
                  <a:gd name="connsiteX2" fmla="*/ 715258 w 1594971"/>
                  <a:gd name="connsiteY2" fmla="*/ 2520543 h 2520543"/>
                  <a:gd name="connsiteX3" fmla="*/ 11900 w 1594971"/>
                  <a:gd name="connsiteY3" fmla="*/ 1932457 h 2520543"/>
                  <a:gd name="connsiteX4" fmla="*/ 8984 w 1594971"/>
                  <a:gd name="connsiteY4" fmla="*/ 1898097 h 2520543"/>
                  <a:gd name="connsiteX5" fmla="*/ 1590805 w 1594971"/>
                  <a:gd name="connsiteY5" fmla="*/ 0 h 2520543"/>
                  <a:gd name="connsiteX0" fmla="*/ 1590805 w 1594971"/>
                  <a:gd name="connsiteY0" fmla="*/ 0 h 2520543"/>
                  <a:gd name="connsiteX1" fmla="*/ 1572244 w 1594971"/>
                  <a:gd name="connsiteY1" fmla="*/ 1366808 h 2520543"/>
                  <a:gd name="connsiteX2" fmla="*/ 715258 w 1594971"/>
                  <a:gd name="connsiteY2" fmla="*/ 2520543 h 2520543"/>
                  <a:gd name="connsiteX3" fmla="*/ 11900 w 1594971"/>
                  <a:gd name="connsiteY3" fmla="*/ 1932457 h 2520543"/>
                  <a:gd name="connsiteX4" fmla="*/ 8984 w 1594971"/>
                  <a:gd name="connsiteY4" fmla="*/ 1898097 h 2520543"/>
                  <a:gd name="connsiteX5" fmla="*/ 1590805 w 1594971"/>
                  <a:gd name="connsiteY5" fmla="*/ 0 h 2520543"/>
                  <a:gd name="connsiteX0" fmla="*/ 1590805 w 1594971"/>
                  <a:gd name="connsiteY0" fmla="*/ 0 h 2520543"/>
                  <a:gd name="connsiteX1" fmla="*/ 1572244 w 1594971"/>
                  <a:gd name="connsiteY1" fmla="*/ 1366808 h 2520543"/>
                  <a:gd name="connsiteX2" fmla="*/ 715258 w 1594971"/>
                  <a:gd name="connsiteY2" fmla="*/ 2520543 h 2520543"/>
                  <a:gd name="connsiteX3" fmla="*/ 11900 w 1594971"/>
                  <a:gd name="connsiteY3" fmla="*/ 1932457 h 2520543"/>
                  <a:gd name="connsiteX4" fmla="*/ 8984 w 1594971"/>
                  <a:gd name="connsiteY4" fmla="*/ 1898097 h 2520543"/>
                  <a:gd name="connsiteX5" fmla="*/ 1590805 w 1594971"/>
                  <a:gd name="connsiteY5" fmla="*/ 0 h 2520543"/>
                  <a:gd name="connsiteX0" fmla="*/ 1590805 w 1594971"/>
                  <a:gd name="connsiteY0" fmla="*/ 0 h 2520543"/>
                  <a:gd name="connsiteX1" fmla="*/ 1572244 w 1594971"/>
                  <a:gd name="connsiteY1" fmla="*/ 1366808 h 2520543"/>
                  <a:gd name="connsiteX2" fmla="*/ 715258 w 1594971"/>
                  <a:gd name="connsiteY2" fmla="*/ 2520543 h 2520543"/>
                  <a:gd name="connsiteX3" fmla="*/ 11900 w 1594971"/>
                  <a:gd name="connsiteY3" fmla="*/ 1932457 h 2520543"/>
                  <a:gd name="connsiteX4" fmla="*/ 8984 w 1594971"/>
                  <a:gd name="connsiteY4" fmla="*/ 1898097 h 2520543"/>
                  <a:gd name="connsiteX5" fmla="*/ 1590805 w 1594971"/>
                  <a:gd name="connsiteY5" fmla="*/ 0 h 2520543"/>
                  <a:gd name="connsiteX0" fmla="*/ 1590805 w 1594971"/>
                  <a:gd name="connsiteY0" fmla="*/ 0 h 2520543"/>
                  <a:gd name="connsiteX1" fmla="*/ 1572244 w 1594971"/>
                  <a:gd name="connsiteY1" fmla="*/ 1395383 h 2520543"/>
                  <a:gd name="connsiteX2" fmla="*/ 715258 w 1594971"/>
                  <a:gd name="connsiteY2" fmla="*/ 2520543 h 2520543"/>
                  <a:gd name="connsiteX3" fmla="*/ 11900 w 1594971"/>
                  <a:gd name="connsiteY3" fmla="*/ 1932457 h 2520543"/>
                  <a:gd name="connsiteX4" fmla="*/ 8984 w 1594971"/>
                  <a:gd name="connsiteY4" fmla="*/ 1898097 h 2520543"/>
                  <a:gd name="connsiteX5" fmla="*/ 1590805 w 1594971"/>
                  <a:gd name="connsiteY5" fmla="*/ 0 h 252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4971" h="2520543">
                    <a:moveTo>
                      <a:pt x="1590805" y="0"/>
                    </a:moveTo>
                    <a:cubicBezTo>
                      <a:pt x="1605286" y="573439"/>
                      <a:pt x="1577814" y="1175798"/>
                      <a:pt x="1572244" y="1395383"/>
                    </a:cubicBezTo>
                    <a:cubicBezTo>
                      <a:pt x="1302495" y="1739273"/>
                      <a:pt x="994365" y="2197668"/>
                      <a:pt x="715258" y="2520543"/>
                    </a:cubicBezTo>
                    <a:cubicBezTo>
                      <a:pt x="512351" y="2357643"/>
                      <a:pt x="51394" y="1963667"/>
                      <a:pt x="11900" y="1932457"/>
                    </a:cubicBezTo>
                    <a:cubicBezTo>
                      <a:pt x="-4200" y="1919740"/>
                      <a:pt x="-2742" y="1911923"/>
                      <a:pt x="8984" y="1898097"/>
                    </a:cubicBezTo>
                    <a:cubicBezTo>
                      <a:pt x="86162" y="1807093"/>
                      <a:pt x="1564612" y="39902"/>
                      <a:pt x="15908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583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265" name="자유형: 도형 264">
                <a:extLst>
                  <a:ext uri="{FF2B5EF4-FFF2-40B4-BE49-F238E27FC236}">
                    <a16:creationId xmlns:a16="http://schemas.microsoft.com/office/drawing/2014/main" id="{F4627AA7-D25E-45C9-AF67-4CBB97B95AB7}"/>
                  </a:ext>
                </a:extLst>
              </p:cNvPr>
              <p:cNvSpPr/>
              <p:nvPr/>
            </p:nvSpPr>
            <p:spPr>
              <a:xfrm>
                <a:off x="10587994" y="2624254"/>
                <a:ext cx="644961" cy="592264"/>
              </a:xfrm>
              <a:custGeom>
                <a:avLst/>
                <a:gdLst>
                  <a:gd name="connsiteX0" fmla="*/ 9636 w 644961"/>
                  <a:gd name="connsiteY0" fmla="*/ 201551 h 592264"/>
                  <a:gd name="connsiteX1" fmla="*/ 6894 w 644961"/>
                  <a:gd name="connsiteY1" fmla="*/ 174716 h 592264"/>
                  <a:gd name="connsiteX2" fmla="*/ 149292 w 644961"/>
                  <a:gd name="connsiteY2" fmla="*/ 0 h 592264"/>
                  <a:gd name="connsiteX3" fmla="*/ 644915 w 644961"/>
                  <a:gd name="connsiteY3" fmla="*/ 410569 h 592264"/>
                  <a:gd name="connsiteX4" fmla="*/ 520834 w 644961"/>
                  <a:gd name="connsiteY4" fmla="*/ 573676 h 592264"/>
                  <a:gd name="connsiteX5" fmla="*/ 475566 w 644961"/>
                  <a:gd name="connsiteY5" fmla="*/ 579218 h 592264"/>
                  <a:gd name="connsiteX6" fmla="*/ 9636 w 644961"/>
                  <a:gd name="connsiteY6" fmla="*/ 201551 h 59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4961" h="592264">
                    <a:moveTo>
                      <a:pt x="9636" y="201551"/>
                    </a:moveTo>
                    <a:cubicBezTo>
                      <a:pt x="-2557" y="192334"/>
                      <a:pt x="-2848" y="186442"/>
                      <a:pt x="6894" y="174716"/>
                    </a:cubicBezTo>
                    <a:cubicBezTo>
                      <a:pt x="54905" y="116905"/>
                      <a:pt x="101923" y="58336"/>
                      <a:pt x="149292" y="0"/>
                    </a:cubicBezTo>
                    <a:cubicBezTo>
                      <a:pt x="279382" y="108097"/>
                      <a:pt x="609797" y="381809"/>
                      <a:pt x="644915" y="410569"/>
                    </a:cubicBezTo>
                    <a:cubicBezTo>
                      <a:pt x="647307" y="423403"/>
                      <a:pt x="556128" y="527299"/>
                      <a:pt x="520834" y="573676"/>
                    </a:cubicBezTo>
                    <a:cubicBezTo>
                      <a:pt x="505725" y="593569"/>
                      <a:pt x="493708" y="600569"/>
                      <a:pt x="475566" y="579218"/>
                    </a:cubicBezTo>
                    <a:cubicBezTo>
                      <a:pt x="473174" y="576477"/>
                      <a:pt x="30287" y="217127"/>
                      <a:pt x="9636" y="201551"/>
                    </a:cubicBezTo>
                    <a:close/>
                  </a:path>
                </a:pathLst>
              </a:custGeom>
              <a:solidFill>
                <a:srgbClr val="B0DBA3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6" name="자유형: 도형 265">
                <a:extLst>
                  <a:ext uri="{FF2B5EF4-FFF2-40B4-BE49-F238E27FC236}">
                    <a16:creationId xmlns:a16="http://schemas.microsoft.com/office/drawing/2014/main" id="{2F4D1304-3530-484D-990D-A1778CECFC95}"/>
                  </a:ext>
                </a:extLst>
              </p:cNvPr>
              <p:cNvSpPr/>
              <p:nvPr/>
            </p:nvSpPr>
            <p:spPr>
              <a:xfrm>
                <a:off x="9605594" y="2875624"/>
                <a:ext cx="1447873" cy="1172476"/>
              </a:xfrm>
              <a:custGeom>
                <a:avLst/>
                <a:gdLst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6723 w 1447873"/>
                  <a:gd name="connsiteY35" fmla="*/ 1013997 h 1172476"/>
                  <a:gd name="connsiteX36" fmla="*/ 956742 w 1447873"/>
                  <a:gd name="connsiteY36" fmla="*/ 863198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6723 w 1447873"/>
                  <a:gd name="connsiteY35" fmla="*/ 1013997 h 1172476"/>
                  <a:gd name="connsiteX36" fmla="*/ 956742 w 1447873"/>
                  <a:gd name="connsiteY36" fmla="*/ 863198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6742 w 1447873"/>
                  <a:gd name="connsiteY36" fmla="*/ 863198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4360 w 1447873"/>
                  <a:gd name="connsiteY36" fmla="*/ 856055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4360 w 1447873"/>
                  <a:gd name="connsiteY36" fmla="*/ 856055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47873" h="1172476">
                    <a:moveTo>
                      <a:pt x="1051713" y="0"/>
                    </a:moveTo>
                    <a:cubicBezTo>
                      <a:pt x="986610" y="75020"/>
                      <a:pt x="911882" y="139540"/>
                      <a:pt x="836861" y="204351"/>
                    </a:cubicBezTo>
                    <a:cubicBezTo>
                      <a:pt x="782376" y="251370"/>
                      <a:pt x="723515" y="263679"/>
                      <a:pt x="656020" y="250495"/>
                    </a:cubicBezTo>
                    <a:cubicBezTo>
                      <a:pt x="611335" y="241745"/>
                      <a:pt x="566591" y="233286"/>
                      <a:pt x="522255" y="223194"/>
                    </a:cubicBezTo>
                    <a:cubicBezTo>
                      <a:pt x="501721" y="218527"/>
                      <a:pt x="482762" y="218177"/>
                      <a:pt x="462694" y="225819"/>
                    </a:cubicBezTo>
                    <a:cubicBezTo>
                      <a:pt x="402083" y="248862"/>
                      <a:pt x="340364" y="269104"/>
                      <a:pt x="280278" y="293547"/>
                    </a:cubicBezTo>
                    <a:cubicBezTo>
                      <a:pt x="240901" y="309589"/>
                      <a:pt x="203624" y="330765"/>
                      <a:pt x="165706" y="350075"/>
                    </a:cubicBezTo>
                    <a:cubicBezTo>
                      <a:pt x="152055" y="357017"/>
                      <a:pt x="141438" y="367984"/>
                      <a:pt x="142955" y="384318"/>
                    </a:cubicBezTo>
                    <a:cubicBezTo>
                      <a:pt x="144530" y="401527"/>
                      <a:pt x="156430" y="412202"/>
                      <a:pt x="172648" y="416461"/>
                    </a:cubicBezTo>
                    <a:cubicBezTo>
                      <a:pt x="196390" y="422703"/>
                      <a:pt x="221533" y="427370"/>
                      <a:pt x="243059" y="412377"/>
                    </a:cubicBezTo>
                    <a:cubicBezTo>
                      <a:pt x="298537" y="373701"/>
                      <a:pt x="362531" y="364892"/>
                      <a:pt x="426818" y="355150"/>
                    </a:cubicBezTo>
                    <a:cubicBezTo>
                      <a:pt x="465203" y="349316"/>
                      <a:pt x="502130" y="354625"/>
                      <a:pt x="539231" y="362383"/>
                    </a:cubicBezTo>
                    <a:cubicBezTo>
                      <a:pt x="547632" y="364134"/>
                      <a:pt x="558307" y="365592"/>
                      <a:pt x="560174" y="375392"/>
                    </a:cubicBezTo>
                    <a:cubicBezTo>
                      <a:pt x="562216" y="386068"/>
                      <a:pt x="551599" y="389685"/>
                      <a:pt x="544073" y="393243"/>
                    </a:cubicBezTo>
                    <a:cubicBezTo>
                      <a:pt x="451902" y="436704"/>
                      <a:pt x="365915" y="491131"/>
                      <a:pt x="278528" y="542933"/>
                    </a:cubicBezTo>
                    <a:cubicBezTo>
                      <a:pt x="203216" y="587560"/>
                      <a:pt x="145405" y="654764"/>
                      <a:pt x="73943" y="704641"/>
                    </a:cubicBezTo>
                    <a:cubicBezTo>
                      <a:pt x="52651" y="719517"/>
                      <a:pt x="33575" y="738126"/>
                      <a:pt x="15549" y="757027"/>
                    </a:cubicBezTo>
                    <a:cubicBezTo>
                      <a:pt x="2540" y="770619"/>
                      <a:pt x="-5627" y="788470"/>
                      <a:pt x="4640" y="807546"/>
                    </a:cubicBezTo>
                    <a:cubicBezTo>
                      <a:pt x="13449" y="823763"/>
                      <a:pt x="28616" y="836014"/>
                      <a:pt x="47050" y="833214"/>
                    </a:cubicBezTo>
                    <a:cubicBezTo>
                      <a:pt x="75577" y="828955"/>
                      <a:pt x="104686" y="822246"/>
                      <a:pt x="127962" y="803579"/>
                    </a:cubicBezTo>
                    <a:cubicBezTo>
                      <a:pt x="222117" y="728092"/>
                      <a:pt x="321930" y="661881"/>
                      <a:pt x="433234" y="614162"/>
                    </a:cubicBezTo>
                    <a:cubicBezTo>
                      <a:pt x="441285" y="610720"/>
                      <a:pt x="451902" y="599869"/>
                      <a:pt x="458844" y="611012"/>
                    </a:cubicBezTo>
                    <a:cubicBezTo>
                      <a:pt x="465028" y="620812"/>
                      <a:pt x="452836" y="628279"/>
                      <a:pt x="445952" y="634346"/>
                    </a:cubicBezTo>
                    <a:cubicBezTo>
                      <a:pt x="422909" y="654764"/>
                      <a:pt x="409900" y="681540"/>
                      <a:pt x="394324" y="707383"/>
                    </a:cubicBezTo>
                    <a:cubicBezTo>
                      <a:pt x="341180" y="795412"/>
                      <a:pt x="305770" y="892016"/>
                      <a:pt x="258285" y="982670"/>
                    </a:cubicBezTo>
                    <a:cubicBezTo>
                      <a:pt x="237167" y="1022981"/>
                      <a:pt x="216925" y="1063816"/>
                      <a:pt x="196390" y="1104418"/>
                    </a:cubicBezTo>
                    <a:cubicBezTo>
                      <a:pt x="187348" y="1122210"/>
                      <a:pt x="185657" y="1139653"/>
                      <a:pt x="200182" y="1155637"/>
                    </a:cubicBezTo>
                    <a:cubicBezTo>
                      <a:pt x="215641" y="1172613"/>
                      <a:pt x="234017" y="1176521"/>
                      <a:pt x="255602" y="1168412"/>
                    </a:cubicBezTo>
                    <a:cubicBezTo>
                      <a:pt x="286753" y="1156745"/>
                      <a:pt x="311954" y="1137494"/>
                      <a:pt x="327705" y="1108210"/>
                    </a:cubicBezTo>
                    <a:cubicBezTo>
                      <a:pt x="372390" y="1025314"/>
                      <a:pt x="422968" y="946035"/>
                      <a:pt x="477278" y="869324"/>
                    </a:cubicBezTo>
                    <a:cubicBezTo>
                      <a:pt x="532581" y="791270"/>
                      <a:pt x="606609" y="730717"/>
                      <a:pt x="674279" y="664272"/>
                    </a:cubicBezTo>
                    <a:cubicBezTo>
                      <a:pt x="686413" y="652372"/>
                      <a:pt x="702805" y="646072"/>
                      <a:pt x="719081" y="644963"/>
                    </a:cubicBezTo>
                    <a:cubicBezTo>
                      <a:pt x="759450" y="642280"/>
                      <a:pt x="784943" y="651963"/>
                      <a:pt x="775201" y="699332"/>
                    </a:cubicBezTo>
                    <a:cubicBezTo>
                      <a:pt x="765867" y="744834"/>
                      <a:pt x="761667" y="791445"/>
                      <a:pt x="755949" y="837647"/>
                    </a:cubicBezTo>
                    <a:cubicBezTo>
                      <a:pt x="754199" y="852056"/>
                      <a:pt x="738651" y="849043"/>
                      <a:pt x="765050" y="878832"/>
                    </a:cubicBezTo>
                    <a:cubicBezTo>
                      <a:pt x="791449" y="908621"/>
                      <a:pt x="854314" y="981960"/>
                      <a:pt x="914341" y="1016378"/>
                    </a:cubicBezTo>
                    <a:cubicBezTo>
                      <a:pt x="907691" y="970584"/>
                      <a:pt x="903761" y="900821"/>
                      <a:pt x="954360" y="856055"/>
                    </a:cubicBezTo>
                    <a:cubicBezTo>
                      <a:pt x="919359" y="826887"/>
                      <a:pt x="937551" y="821591"/>
                      <a:pt x="937083" y="796987"/>
                    </a:cubicBezTo>
                    <a:cubicBezTo>
                      <a:pt x="936615" y="772383"/>
                      <a:pt x="950500" y="738651"/>
                      <a:pt x="951550" y="708433"/>
                    </a:cubicBezTo>
                    <a:cubicBezTo>
                      <a:pt x="952600" y="679498"/>
                      <a:pt x="965084" y="654064"/>
                      <a:pt x="980835" y="630612"/>
                    </a:cubicBezTo>
                    <a:cubicBezTo>
                      <a:pt x="994894" y="609786"/>
                      <a:pt x="1011695" y="590769"/>
                      <a:pt x="1025520" y="569826"/>
                    </a:cubicBezTo>
                    <a:cubicBezTo>
                      <a:pt x="1035846" y="554134"/>
                      <a:pt x="1048563" y="550692"/>
                      <a:pt x="1065247" y="555301"/>
                    </a:cubicBezTo>
                    <a:cubicBezTo>
                      <a:pt x="1109349" y="567551"/>
                      <a:pt x="1150301" y="586802"/>
                      <a:pt x="1189444" y="610370"/>
                    </a:cubicBezTo>
                    <a:cubicBezTo>
                      <a:pt x="1207237" y="621045"/>
                      <a:pt x="1209979" y="637088"/>
                      <a:pt x="1207120" y="655639"/>
                    </a:cubicBezTo>
                    <a:cubicBezTo>
                      <a:pt x="1201637" y="690932"/>
                      <a:pt x="1190786" y="725000"/>
                      <a:pt x="1186878" y="760877"/>
                    </a:cubicBezTo>
                    <a:cubicBezTo>
                      <a:pt x="1184311" y="784211"/>
                      <a:pt x="1155085" y="793195"/>
                      <a:pt x="1141726" y="811221"/>
                    </a:cubicBezTo>
                    <a:cubicBezTo>
                      <a:pt x="1120083" y="845697"/>
                      <a:pt x="1114250" y="851531"/>
                      <a:pt x="1133909" y="897383"/>
                    </a:cubicBezTo>
                    <a:cubicBezTo>
                      <a:pt x="1155610" y="948019"/>
                      <a:pt x="1219254" y="939035"/>
                      <a:pt x="1263064" y="915117"/>
                    </a:cubicBezTo>
                    <a:cubicBezTo>
                      <a:pt x="1320117" y="888749"/>
                      <a:pt x="1345085" y="845056"/>
                      <a:pt x="1362352" y="782636"/>
                    </a:cubicBezTo>
                    <a:cubicBezTo>
                      <a:pt x="1404238" y="631021"/>
                      <a:pt x="1422030" y="475905"/>
                      <a:pt x="1447873" y="321840"/>
                    </a:cubicBezTo>
                    <a:cubicBezTo>
                      <a:pt x="1330268" y="215727"/>
                      <a:pt x="1184428" y="99055"/>
                      <a:pt x="1051713" y="0"/>
                    </a:cubicBezTo>
                    <a:close/>
                  </a:path>
                </a:pathLst>
              </a:custGeom>
              <a:solidFill>
                <a:srgbClr val="FEB69E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71" name="그룹 270">
              <a:extLst>
                <a:ext uri="{FF2B5EF4-FFF2-40B4-BE49-F238E27FC236}">
                  <a16:creationId xmlns:a16="http://schemas.microsoft.com/office/drawing/2014/main" id="{16E2BCC4-0648-46E4-A9CE-67D1C3047A8A}"/>
                </a:ext>
              </a:extLst>
            </p:cNvPr>
            <p:cNvGrpSpPr/>
            <p:nvPr/>
          </p:nvGrpSpPr>
          <p:grpSpPr>
            <a:xfrm>
              <a:off x="6727017" y="3783041"/>
              <a:ext cx="4881066" cy="2260112"/>
              <a:chOff x="5984612" y="2938310"/>
              <a:chExt cx="4881066" cy="2260112"/>
            </a:xfrm>
          </p:grpSpPr>
          <p:sp>
            <p:nvSpPr>
              <p:cNvPr id="272" name="자유형: 도형 271">
                <a:extLst>
                  <a:ext uri="{FF2B5EF4-FFF2-40B4-BE49-F238E27FC236}">
                    <a16:creationId xmlns:a16="http://schemas.microsoft.com/office/drawing/2014/main" id="{25D55E20-F786-4768-A992-498F0FFD7D9C}"/>
                  </a:ext>
                </a:extLst>
              </p:cNvPr>
              <p:cNvSpPr/>
              <p:nvPr/>
            </p:nvSpPr>
            <p:spPr>
              <a:xfrm>
                <a:off x="6532113" y="4043369"/>
                <a:ext cx="3815175" cy="122505"/>
              </a:xfrm>
              <a:custGeom>
                <a:avLst/>
                <a:gdLst>
                  <a:gd name="connsiteX0" fmla="*/ 3796217 w 3815175"/>
                  <a:gd name="connsiteY0" fmla="*/ 122506 h 122505"/>
                  <a:gd name="connsiteX1" fmla="*/ 18959 w 3815175"/>
                  <a:gd name="connsiteY1" fmla="*/ 122506 h 122505"/>
                  <a:gd name="connsiteX2" fmla="*/ 0 w 3815175"/>
                  <a:gd name="connsiteY2" fmla="*/ 103546 h 122505"/>
                  <a:gd name="connsiteX3" fmla="*/ 0 w 3815175"/>
                  <a:gd name="connsiteY3" fmla="*/ 18959 h 122505"/>
                  <a:gd name="connsiteX4" fmla="*/ 18959 w 3815175"/>
                  <a:gd name="connsiteY4" fmla="*/ 0 h 122505"/>
                  <a:gd name="connsiteX5" fmla="*/ 3796217 w 3815175"/>
                  <a:gd name="connsiteY5" fmla="*/ 0 h 122505"/>
                  <a:gd name="connsiteX6" fmla="*/ 3815176 w 3815175"/>
                  <a:gd name="connsiteY6" fmla="*/ 18959 h 122505"/>
                  <a:gd name="connsiteX7" fmla="*/ 3815176 w 3815175"/>
                  <a:gd name="connsiteY7" fmla="*/ 103546 h 122505"/>
                  <a:gd name="connsiteX8" fmla="*/ 3796217 w 3815175"/>
                  <a:gd name="connsiteY8" fmla="*/ 122506 h 12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5175" h="122505">
                    <a:moveTo>
                      <a:pt x="3796217" y="122506"/>
                    </a:moveTo>
                    <a:lnTo>
                      <a:pt x="18959" y="122506"/>
                    </a:lnTo>
                    <a:cubicBezTo>
                      <a:pt x="8517" y="122506"/>
                      <a:pt x="0" y="113989"/>
                      <a:pt x="0" y="103546"/>
                    </a:cubicBezTo>
                    <a:lnTo>
                      <a:pt x="0" y="18959"/>
                    </a:lnTo>
                    <a:cubicBezTo>
                      <a:pt x="0" y="8517"/>
                      <a:pt x="8517" y="0"/>
                      <a:pt x="18959" y="0"/>
                    </a:cubicBezTo>
                    <a:lnTo>
                      <a:pt x="3796217" y="0"/>
                    </a:lnTo>
                    <a:cubicBezTo>
                      <a:pt x="3806659" y="0"/>
                      <a:pt x="3815176" y="8517"/>
                      <a:pt x="3815176" y="18959"/>
                    </a:cubicBezTo>
                    <a:lnTo>
                      <a:pt x="3815176" y="103546"/>
                    </a:lnTo>
                    <a:cubicBezTo>
                      <a:pt x="3815176" y="113989"/>
                      <a:pt x="3806717" y="122506"/>
                      <a:pt x="3796217" y="122506"/>
                    </a:cubicBezTo>
                    <a:close/>
                  </a:path>
                </a:pathLst>
              </a:custGeom>
              <a:solidFill>
                <a:srgbClr val="637079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3" name="자유형: 도형 272">
                <a:extLst>
                  <a:ext uri="{FF2B5EF4-FFF2-40B4-BE49-F238E27FC236}">
                    <a16:creationId xmlns:a16="http://schemas.microsoft.com/office/drawing/2014/main" id="{24D5BA73-6EF7-42A1-A3BA-A1D70D49303C}"/>
                  </a:ext>
                </a:extLst>
              </p:cNvPr>
              <p:cNvSpPr/>
              <p:nvPr/>
            </p:nvSpPr>
            <p:spPr>
              <a:xfrm>
                <a:off x="8303662" y="2938310"/>
                <a:ext cx="272137" cy="737542"/>
              </a:xfrm>
              <a:custGeom>
                <a:avLst/>
                <a:gdLst>
                  <a:gd name="connsiteX0" fmla="*/ 136039 w 272137"/>
                  <a:gd name="connsiteY0" fmla="*/ 0 h 737542"/>
                  <a:gd name="connsiteX1" fmla="*/ 272138 w 272137"/>
                  <a:gd name="connsiteY1" fmla="*/ 737542 h 737542"/>
                  <a:gd name="connsiteX2" fmla="*/ 0 w 272137"/>
                  <a:gd name="connsiteY2" fmla="*/ 737542 h 737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2137" h="737542">
                    <a:moveTo>
                      <a:pt x="136039" y="0"/>
                    </a:moveTo>
                    <a:lnTo>
                      <a:pt x="272138" y="737542"/>
                    </a:lnTo>
                    <a:lnTo>
                      <a:pt x="0" y="737542"/>
                    </a:lnTo>
                    <a:close/>
                  </a:path>
                </a:pathLst>
              </a:custGeom>
              <a:solidFill>
                <a:srgbClr val="637079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4" name="자유형: 도형 273">
                <a:extLst>
                  <a:ext uri="{FF2B5EF4-FFF2-40B4-BE49-F238E27FC236}">
                    <a16:creationId xmlns:a16="http://schemas.microsoft.com/office/drawing/2014/main" id="{1CCA4FC6-EFD0-4641-9F18-1B515529FDD3}"/>
                  </a:ext>
                </a:extLst>
              </p:cNvPr>
              <p:cNvSpPr/>
              <p:nvPr/>
            </p:nvSpPr>
            <p:spPr>
              <a:xfrm>
                <a:off x="7643415" y="5070083"/>
                <a:ext cx="1592573" cy="128339"/>
              </a:xfrm>
              <a:custGeom>
                <a:avLst/>
                <a:gdLst>
                  <a:gd name="connsiteX0" fmla="*/ 1528404 w 1592573"/>
                  <a:gd name="connsiteY0" fmla="*/ 128339 h 128339"/>
                  <a:gd name="connsiteX1" fmla="*/ 64170 w 1592573"/>
                  <a:gd name="connsiteY1" fmla="*/ 128339 h 128339"/>
                  <a:gd name="connsiteX2" fmla="*/ 0 w 1592573"/>
                  <a:gd name="connsiteY2" fmla="*/ 64170 h 128339"/>
                  <a:gd name="connsiteX3" fmla="*/ 0 w 1592573"/>
                  <a:gd name="connsiteY3" fmla="*/ 64170 h 128339"/>
                  <a:gd name="connsiteX4" fmla="*/ 64170 w 1592573"/>
                  <a:gd name="connsiteY4" fmla="*/ 0 h 128339"/>
                  <a:gd name="connsiteX5" fmla="*/ 1528404 w 1592573"/>
                  <a:gd name="connsiteY5" fmla="*/ 0 h 128339"/>
                  <a:gd name="connsiteX6" fmla="*/ 1592573 w 1592573"/>
                  <a:gd name="connsiteY6" fmla="*/ 64170 h 128339"/>
                  <a:gd name="connsiteX7" fmla="*/ 1592573 w 1592573"/>
                  <a:gd name="connsiteY7" fmla="*/ 64170 h 128339"/>
                  <a:gd name="connsiteX8" fmla="*/ 1528404 w 1592573"/>
                  <a:gd name="connsiteY8" fmla="*/ 128339 h 128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2573" h="128339">
                    <a:moveTo>
                      <a:pt x="1528404" y="128339"/>
                    </a:moveTo>
                    <a:lnTo>
                      <a:pt x="64170" y="128339"/>
                    </a:lnTo>
                    <a:cubicBezTo>
                      <a:pt x="28701" y="128339"/>
                      <a:pt x="0" y="99638"/>
                      <a:pt x="0" y="64170"/>
                    </a:cubicBezTo>
                    <a:lnTo>
                      <a:pt x="0" y="64170"/>
                    </a:lnTo>
                    <a:cubicBezTo>
                      <a:pt x="0" y="28702"/>
                      <a:pt x="28701" y="0"/>
                      <a:pt x="64170" y="0"/>
                    </a:cubicBezTo>
                    <a:lnTo>
                      <a:pt x="1528404" y="0"/>
                    </a:lnTo>
                    <a:cubicBezTo>
                      <a:pt x="1563872" y="0"/>
                      <a:pt x="1592573" y="28702"/>
                      <a:pt x="1592573" y="64170"/>
                    </a:cubicBezTo>
                    <a:lnTo>
                      <a:pt x="1592573" y="64170"/>
                    </a:lnTo>
                    <a:cubicBezTo>
                      <a:pt x="1592573" y="99580"/>
                      <a:pt x="1563872" y="128339"/>
                      <a:pt x="1528404" y="128339"/>
                    </a:cubicBezTo>
                    <a:close/>
                  </a:path>
                </a:pathLst>
              </a:custGeom>
              <a:solidFill>
                <a:srgbClr val="637079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5" name="자유형: 도형 274">
                <a:extLst>
                  <a:ext uri="{FF2B5EF4-FFF2-40B4-BE49-F238E27FC236}">
                    <a16:creationId xmlns:a16="http://schemas.microsoft.com/office/drawing/2014/main" id="{40E14D9F-CA44-40CD-A764-59CC69E73A47}"/>
                  </a:ext>
                </a:extLst>
              </p:cNvPr>
              <p:cNvSpPr/>
              <p:nvPr/>
            </p:nvSpPr>
            <p:spPr>
              <a:xfrm>
                <a:off x="7695917" y="4906742"/>
                <a:ext cx="1487568" cy="163340"/>
              </a:xfrm>
              <a:custGeom>
                <a:avLst/>
                <a:gdLst>
                  <a:gd name="connsiteX0" fmla="*/ 1487569 w 1487568"/>
                  <a:gd name="connsiteY0" fmla="*/ 163341 h 163340"/>
                  <a:gd name="connsiteX1" fmla="*/ 0 w 1487568"/>
                  <a:gd name="connsiteY1" fmla="*/ 163341 h 163340"/>
                  <a:gd name="connsiteX2" fmla="*/ 0 w 1487568"/>
                  <a:gd name="connsiteY2" fmla="*/ 97538 h 163340"/>
                  <a:gd name="connsiteX3" fmla="*/ 97538 w 1487568"/>
                  <a:gd name="connsiteY3" fmla="*/ 0 h 163340"/>
                  <a:gd name="connsiteX4" fmla="*/ 1390031 w 1487568"/>
                  <a:gd name="connsiteY4" fmla="*/ 0 h 163340"/>
                  <a:gd name="connsiteX5" fmla="*/ 1487569 w 1487568"/>
                  <a:gd name="connsiteY5" fmla="*/ 97538 h 163340"/>
                  <a:gd name="connsiteX6" fmla="*/ 1487569 w 1487568"/>
                  <a:gd name="connsiteY6" fmla="*/ 163341 h 16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7568" h="163340">
                    <a:moveTo>
                      <a:pt x="1487569" y="163341"/>
                    </a:moveTo>
                    <a:lnTo>
                      <a:pt x="0" y="163341"/>
                    </a:lnTo>
                    <a:lnTo>
                      <a:pt x="0" y="97538"/>
                    </a:lnTo>
                    <a:cubicBezTo>
                      <a:pt x="0" y="43694"/>
                      <a:pt x="43694" y="0"/>
                      <a:pt x="97538" y="0"/>
                    </a:cubicBezTo>
                    <a:lnTo>
                      <a:pt x="1390031" y="0"/>
                    </a:lnTo>
                    <a:cubicBezTo>
                      <a:pt x="1443875" y="0"/>
                      <a:pt x="1487569" y="43694"/>
                      <a:pt x="1487569" y="97538"/>
                    </a:cubicBezTo>
                    <a:lnTo>
                      <a:pt x="1487569" y="163341"/>
                    </a:lnTo>
                    <a:close/>
                  </a:path>
                </a:pathLst>
              </a:custGeom>
              <a:solidFill>
                <a:srgbClr val="535D66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6" name="자유형: 도형 275">
                <a:extLst>
                  <a:ext uri="{FF2B5EF4-FFF2-40B4-BE49-F238E27FC236}">
                    <a16:creationId xmlns:a16="http://schemas.microsoft.com/office/drawing/2014/main" id="{42CDAB8E-FDBC-43EE-96FD-EB9D09C4163B}"/>
                  </a:ext>
                </a:extLst>
              </p:cNvPr>
              <p:cNvSpPr/>
              <p:nvPr/>
            </p:nvSpPr>
            <p:spPr>
              <a:xfrm>
                <a:off x="7812589" y="4731734"/>
                <a:ext cx="1254282" cy="175008"/>
              </a:xfrm>
              <a:custGeom>
                <a:avLst/>
                <a:gdLst>
                  <a:gd name="connsiteX0" fmla="*/ 1254225 w 1254282"/>
                  <a:gd name="connsiteY0" fmla="*/ 175008 h 175008"/>
                  <a:gd name="connsiteX1" fmla="*/ 0 w 1254282"/>
                  <a:gd name="connsiteY1" fmla="*/ 175008 h 175008"/>
                  <a:gd name="connsiteX2" fmla="*/ 0 w 1254282"/>
                  <a:gd name="connsiteY2" fmla="*/ 78229 h 175008"/>
                  <a:gd name="connsiteX3" fmla="*/ 78229 w 1254282"/>
                  <a:gd name="connsiteY3" fmla="*/ 0 h 175008"/>
                  <a:gd name="connsiteX4" fmla="*/ 1176054 w 1254282"/>
                  <a:gd name="connsiteY4" fmla="*/ 0 h 175008"/>
                  <a:gd name="connsiteX5" fmla="*/ 1254283 w 1254282"/>
                  <a:gd name="connsiteY5" fmla="*/ 78229 h 175008"/>
                  <a:gd name="connsiteX6" fmla="*/ 1254283 w 1254282"/>
                  <a:gd name="connsiteY6" fmla="*/ 175008 h 1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4282" h="175008">
                    <a:moveTo>
                      <a:pt x="1254225" y="175008"/>
                    </a:moveTo>
                    <a:lnTo>
                      <a:pt x="0" y="175008"/>
                    </a:lnTo>
                    <a:lnTo>
                      <a:pt x="0" y="78229"/>
                    </a:lnTo>
                    <a:cubicBezTo>
                      <a:pt x="0" y="35060"/>
                      <a:pt x="35002" y="0"/>
                      <a:pt x="78229" y="0"/>
                    </a:cubicBezTo>
                    <a:lnTo>
                      <a:pt x="1176054" y="0"/>
                    </a:lnTo>
                    <a:cubicBezTo>
                      <a:pt x="1219223" y="0"/>
                      <a:pt x="1254283" y="35002"/>
                      <a:pt x="1254283" y="78229"/>
                    </a:cubicBezTo>
                    <a:lnTo>
                      <a:pt x="1254283" y="175008"/>
                    </a:lnTo>
                    <a:close/>
                  </a:path>
                </a:pathLst>
              </a:custGeom>
              <a:solidFill>
                <a:srgbClr val="7D8B95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7" name="자유형: 도형 276">
                <a:extLst>
                  <a:ext uri="{FF2B5EF4-FFF2-40B4-BE49-F238E27FC236}">
                    <a16:creationId xmlns:a16="http://schemas.microsoft.com/office/drawing/2014/main" id="{7B747E44-91FB-4A4E-992F-CEBF14DE1F34}"/>
                  </a:ext>
                </a:extLst>
              </p:cNvPr>
              <p:cNvSpPr/>
              <p:nvPr/>
            </p:nvSpPr>
            <p:spPr>
              <a:xfrm>
                <a:off x="8177189" y="4340883"/>
                <a:ext cx="525024" cy="390851"/>
              </a:xfrm>
              <a:custGeom>
                <a:avLst/>
                <a:gdLst>
                  <a:gd name="connsiteX0" fmla="*/ 0 w 525024"/>
                  <a:gd name="connsiteY0" fmla="*/ 0 h 390851"/>
                  <a:gd name="connsiteX1" fmla="*/ 525024 w 525024"/>
                  <a:gd name="connsiteY1" fmla="*/ 0 h 390851"/>
                  <a:gd name="connsiteX2" fmla="*/ 525024 w 525024"/>
                  <a:gd name="connsiteY2" fmla="*/ 390851 h 390851"/>
                  <a:gd name="connsiteX3" fmla="*/ 0 w 525024"/>
                  <a:gd name="connsiteY3" fmla="*/ 390851 h 390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5024" h="390851">
                    <a:moveTo>
                      <a:pt x="0" y="0"/>
                    </a:moveTo>
                    <a:lnTo>
                      <a:pt x="525024" y="0"/>
                    </a:lnTo>
                    <a:lnTo>
                      <a:pt x="525024" y="390851"/>
                    </a:lnTo>
                    <a:lnTo>
                      <a:pt x="0" y="390851"/>
                    </a:lnTo>
                    <a:close/>
                  </a:path>
                </a:pathLst>
              </a:custGeom>
              <a:solidFill>
                <a:srgbClr val="637079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8" name="자유형: 도형 277">
                <a:extLst>
                  <a:ext uri="{FF2B5EF4-FFF2-40B4-BE49-F238E27FC236}">
                    <a16:creationId xmlns:a16="http://schemas.microsoft.com/office/drawing/2014/main" id="{322DD87F-5A7A-46AF-9C30-67B0BA493413}"/>
                  </a:ext>
                </a:extLst>
              </p:cNvPr>
              <p:cNvSpPr/>
              <p:nvPr/>
            </p:nvSpPr>
            <p:spPr>
              <a:xfrm>
                <a:off x="8017524" y="3582515"/>
                <a:ext cx="851705" cy="851705"/>
              </a:xfrm>
              <a:custGeom>
                <a:avLst/>
                <a:gdLst>
                  <a:gd name="connsiteX0" fmla="*/ 851706 w 851705"/>
                  <a:gd name="connsiteY0" fmla="*/ 425853 h 851705"/>
                  <a:gd name="connsiteX1" fmla="*/ 425853 w 851705"/>
                  <a:gd name="connsiteY1" fmla="*/ 851706 h 851705"/>
                  <a:gd name="connsiteX2" fmla="*/ 0 w 851705"/>
                  <a:gd name="connsiteY2" fmla="*/ 425853 h 851705"/>
                  <a:gd name="connsiteX3" fmla="*/ 425853 w 851705"/>
                  <a:gd name="connsiteY3" fmla="*/ 0 h 851705"/>
                  <a:gd name="connsiteX4" fmla="*/ 851706 w 851705"/>
                  <a:gd name="connsiteY4" fmla="*/ 425853 h 85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1705" h="851705">
                    <a:moveTo>
                      <a:pt x="851706" y="425853"/>
                    </a:moveTo>
                    <a:cubicBezTo>
                      <a:pt x="851706" y="661045"/>
                      <a:pt x="661045" y="851706"/>
                      <a:pt x="425853" y="851706"/>
                    </a:cubicBezTo>
                    <a:cubicBezTo>
                      <a:pt x="190661" y="851706"/>
                      <a:pt x="0" y="661045"/>
                      <a:pt x="0" y="425853"/>
                    </a:cubicBezTo>
                    <a:cubicBezTo>
                      <a:pt x="0" y="190661"/>
                      <a:pt x="190661" y="0"/>
                      <a:pt x="425853" y="0"/>
                    </a:cubicBezTo>
                    <a:cubicBezTo>
                      <a:pt x="661045" y="0"/>
                      <a:pt x="851706" y="190661"/>
                      <a:pt x="851706" y="425853"/>
                    </a:cubicBezTo>
                    <a:close/>
                  </a:path>
                </a:pathLst>
              </a:custGeom>
              <a:solidFill>
                <a:srgbClr val="202930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9" name="자유형: 도형 278">
                <a:extLst>
                  <a:ext uri="{FF2B5EF4-FFF2-40B4-BE49-F238E27FC236}">
                    <a16:creationId xmlns:a16="http://schemas.microsoft.com/office/drawing/2014/main" id="{B46CF8F0-3785-4540-829B-1C7FD48CB71A}"/>
                  </a:ext>
                </a:extLst>
              </p:cNvPr>
              <p:cNvSpPr/>
              <p:nvPr/>
            </p:nvSpPr>
            <p:spPr>
              <a:xfrm>
                <a:off x="8031349" y="3600015"/>
                <a:ext cx="816704" cy="816704"/>
              </a:xfrm>
              <a:custGeom>
                <a:avLst/>
                <a:gdLst>
                  <a:gd name="connsiteX0" fmla="*/ 816704 w 816704"/>
                  <a:gd name="connsiteY0" fmla="*/ 408352 h 816704"/>
                  <a:gd name="connsiteX1" fmla="*/ 408352 w 816704"/>
                  <a:gd name="connsiteY1" fmla="*/ 816704 h 816704"/>
                  <a:gd name="connsiteX2" fmla="*/ 0 w 816704"/>
                  <a:gd name="connsiteY2" fmla="*/ 408352 h 816704"/>
                  <a:gd name="connsiteX3" fmla="*/ 408352 w 816704"/>
                  <a:gd name="connsiteY3" fmla="*/ 0 h 816704"/>
                  <a:gd name="connsiteX4" fmla="*/ 816704 w 816704"/>
                  <a:gd name="connsiteY4" fmla="*/ 408352 h 81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6704" h="816704">
                    <a:moveTo>
                      <a:pt x="816704" y="408352"/>
                    </a:moveTo>
                    <a:cubicBezTo>
                      <a:pt x="816704" y="633879"/>
                      <a:pt x="633879" y="816704"/>
                      <a:pt x="408352" y="816704"/>
                    </a:cubicBezTo>
                    <a:cubicBezTo>
                      <a:pt x="182825" y="816704"/>
                      <a:pt x="0" y="633879"/>
                      <a:pt x="0" y="408352"/>
                    </a:cubicBezTo>
                    <a:cubicBezTo>
                      <a:pt x="0" y="182825"/>
                      <a:pt x="182825" y="0"/>
                      <a:pt x="408352" y="0"/>
                    </a:cubicBezTo>
                    <a:cubicBezTo>
                      <a:pt x="633879" y="0"/>
                      <a:pt x="816704" y="182825"/>
                      <a:pt x="816704" y="408352"/>
                    </a:cubicBezTo>
                    <a:close/>
                  </a:path>
                </a:pathLst>
              </a:custGeom>
              <a:solidFill>
                <a:srgbClr val="637079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0" name="자유형: 도형 279">
                <a:extLst>
                  <a:ext uri="{FF2B5EF4-FFF2-40B4-BE49-F238E27FC236}">
                    <a16:creationId xmlns:a16="http://schemas.microsoft.com/office/drawing/2014/main" id="{B1ADAB3C-2F13-429C-A8DD-507800B84B3B}"/>
                  </a:ext>
                </a:extLst>
              </p:cNvPr>
              <p:cNvSpPr/>
              <p:nvPr/>
            </p:nvSpPr>
            <p:spPr>
              <a:xfrm>
                <a:off x="8235525" y="3804191"/>
                <a:ext cx="408352" cy="408352"/>
              </a:xfrm>
              <a:custGeom>
                <a:avLst/>
                <a:gdLst>
                  <a:gd name="connsiteX0" fmla="*/ 408352 w 408352"/>
                  <a:gd name="connsiteY0" fmla="*/ 204176 h 408352"/>
                  <a:gd name="connsiteX1" fmla="*/ 204176 w 408352"/>
                  <a:gd name="connsiteY1" fmla="*/ 408352 h 408352"/>
                  <a:gd name="connsiteX2" fmla="*/ 0 w 408352"/>
                  <a:gd name="connsiteY2" fmla="*/ 204176 h 408352"/>
                  <a:gd name="connsiteX3" fmla="*/ 204176 w 408352"/>
                  <a:gd name="connsiteY3" fmla="*/ 0 h 408352"/>
                  <a:gd name="connsiteX4" fmla="*/ 408352 w 408352"/>
                  <a:gd name="connsiteY4" fmla="*/ 204176 h 4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352" h="408352">
                    <a:moveTo>
                      <a:pt x="408352" y="204176"/>
                    </a:moveTo>
                    <a:cubicBezTo>
                      <a:pt x="408352" y="316939"/>
                      <a:pt x="316939" y="408352"/>
                      <a:pt x="204176" y="408352"/>
                    </a:cubicBezTo>
                    <a:cubicBezTo>
                      <a:pt x="91413" y="408352"/>
                      <a:pt x="0" y="316939"/>
                      <a:pt x="0" y="204176"/>
                    </a:cubicBezTo>
                    <a:cubicBezTo>
                      <a:pt x="0" y="91413"/>
                      <a:pt x="91413" y="0"/>
                      <a:pt x="204176" y="0"/>
                    </a:cubicBezTo>
                    <a:cubicBezTo>
                      <a:pt x="316939" y="0"/>
                      <a:pt x="408352" y="91413"/>
                      <a:pt x="408352" y="204176"/>
                    </a:cubicBezTo>
                    <a:close/>
                  </a:path>
                </a:pathLst>
              </a:custGeom>
              <a:solidFill>
                <a:srgbClr val="535D66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1" name="자유형: 도형 280">
                <a:extLst>
                  <a:ext uri="{FF2B5EF4-FFF2-40B4-BE49-F238E27FC236}">
                    <a16:creationId xmlns:a16="http://schemas.microsoft.com/office/drawing/2014/main" id="{EA2CEB94-61E2-4229-AF2C-129AA970C56E}"/>
                  </a:ext>
                </a:extLst>
              </p:cNvPr>
              <p:cNvSpPr/>
              <p:nvPr/>
            </p:nvSpPr>
            <p:spPr>
              <a:xfrm>
                <a:off x="9328666" y="3436674"/>
                <a:ext cx="1537012" cy="606694"/>
              </a:xfrm>
              <a:custGeom>
                <a:avLst/>
                <a:gdLst>
                  <a:gd name="connsiteX0" fmla="*/ 28895 w 1537012"/>
                  <a:gd name="connsiteY0" fmla="*/ 0 h 606694"/>
                  <a:gd name="connsiteX1" fmla="*/ 1302 w 1537012"/>
                  <a:gd name="connsiteY1" fmla="*/ 37452 h 606694"/>
                  <a:gd name="connsiteX2" fmla="*/ 768537 w 1537012"/>
                  <a:gd name="connsiteY2" fmla="*/ 606695 h 606694"/>
                  <a:gd name="connsiteX3" fmla="*/ 1535714 w 1537012"/>
                  <a:gd name="connsiteY3" fmla="*/ 37510 h 606694"/>
                  <a:gd name="connsiteX4" fmla="*/ 1508121 w 1537012"/>
                  <a:gd name="connsiteY4" fmla="*/ 0 h 606694"/>
                  <a:gd name="connsiteX5" fmla="*/ 28895 w 1537012"/>
                  <a:gd name="connsiteY5" fmla="*/ 0 h 60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7012" h="606694">
                    <a:moveTo>
                      <a:pt x="28895" y="0"/>
                    </a:moveTo>
                    <a:cubicBezTo>
                      <a:pt x="9410" y="0"/>
                      <a:pt x="-4415" y="18843"/>
                      <a:pt x="1302" y="37452"/>
                    </a:cubicBezTo>
                    <a:cubicBezTo>
                      <a:pt x="102106" y="365942"/>
                      <a:pt x="409770" y="606695"/>
                      <a:pt x="768537" y="606695"/>
                    </a:cubicBezTo>
                    <a:cubicBezTo>
                      <a:pt x="1127712" y="606695"/>
                      <a:pt x="1434909" y="365417"/>
                      <a:pt x="1535714" y="37510"/>
                    </a:cubicBezTo>
                    <a:cubicBezTo>
                      <a:pt x="1541431" y="18901"/>
                      <a:pt x="1527547" y="0"/>
                      <a:pt x="1508121" y="0"/>
                    </a:cubicBezTo>
                    <a:lnTo>
                      <a:pt x="28895" y="0"/>
                    </a:lnTo>
                    <a:close/>
                  </a:path>
                </a:pathLst>
              </a:custGeom>
              <a:solidFill>
                <a:srgbClr val="637079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2" name="자유형: 도형 281">
                <a:extLst>
                  <a:ext uri="{FF2B5EF4-FFF2-40B4-BE49-F238E27FC236}">
                    <a16:creationId xmlns:a16="http://schemas.microsoft.com/office/drawing/2014/main" id="{58774329-004F-468B-86F7-059699D10CE5}"/>
                  </a:ext>
                </a:extLst>
              </p:cNvPr>
              <p:cNvSpPr/>
              <p:nvPr/>
            </p:nvSpPr>
            <p:spPr>
              <a:xfrm>
                <a:off x="5984612" y="3436674"/>
                <a:ext cx="1537011" cy="606694"/>
              </a:xfrm>
              <a:custGeom>
                <a:avLst/>
                <a:gdLst>
                  <a:gd name="connsiteX0" fmla="*/ 28894 w 1537011"/>
                  <a:gd name="connsiteY0" fmla="*/ 0 h 606694"/>
                  <a:gd name="connsiteX1" fmla="*/ 1302 w 1537011"/>
                  <a:gd name="connsiteY1" fmla="*/ 37452 h 606694"/>
                  <a:gd name="connsiteX2" fmla="*/ 768537 w 1537011"/>
                  <a:gd name="connsiteY2" fmla="*/ 606695 h 606694"/>
                  <a:gd name="connsiteX3" fmla="*/ 1535714 w 1537011"/>
                  <a:gd name="connsiteY3" fmla="*/ 37510 h 606694"/>
                  <a:gd name="connsiteX4" fmla="*/ 1508121 w 1537011"/>
                  <a:gd name="connsiteY4" fmla="*/ 0 h 606694"/>
                  <a:gd name="connsiteX5" fmla="*/ 28894 w 1537011"/>
                  <a:gd name="connsiteY5" fmla="*/ 0 h 60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7011" h="606694">
                    <a:moveTo>
                      <a:pt x="28894" y="0"/>
                    </a:moveTo>
                    <a:cubicBezTo>
                      <a:pt x="9410" y="0"/>
                      <a:pt x="-4415" y="18843"/>
                      <a:pt x="1302" y="37452"/>
                    </a:cubicBezTo>
                    <a:cubicBezTo>
                      <a:pt x="102106" y="365942"/>
                      <a:pt x="409770" y="606695"/>
                      <a:pt x="768537" y="606695"/>
                    </a:cubicBezTo>
                    <a:cubicBezTo>
                      <a:pt x="1127712" y="606695"/>
                      <a:pt x="1434909" y="365417"/>
                      <a:pt x="1535714" y="37510"/>
                    </a:cubicBezTo>
                    <a:cubicBezTo>
                      <a:pt x="1541431" y="18901"/>
                      <a:pt x="1527547" y="0"/>
                      <a:pt x="1508121" y="0"/>
                    </a:cubicBezTo>
                    <a:lnTo>
                      <a:pt x="28894" y="0"/>
                    </a:lnTo>
                    <a:close/>
                  </a:path>
                </a:pathLst>
              </a:custGeom>
              <a:solidFill>
                <a:srgbClr val="637079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83" name="그룹 282">
              <a:extLst>
                <a:ext uri="{FF2B5EF4-FFF2-40B4-BE49-F238E27FC236}">
                  <a16:creationId xmlns:a16="http://schemas.microsoft.com/office/drawing/2014/main" id="{86ED7AA7-1D1A-49E8-8622-79612A4D6850}"/>
                </a:ext>
              </a:extLst>
            </p:cNvPr>
            <p:cNvGrpSpPr/>
            <p:nvPr/>
          </p:nvGrpSpPr>
          <p:grpSpPr>
            <a:xfrm>
              <a:off x="6745743" y="2796327"/>
              <a:ext cx="1484323" cy="1490912"/>
              <a:chOff x="6003338" y="1951596"/>
              <a:chExt cx="1484323" cy="1490912"/>
            </a:xfrm>
          </p:grpSpPr>
          <p:sp>
            <p:nvSpPr>
              <p:cNvPr id="284" name="자유형: 도형 283">
                <a:extLst>
                  <a:ext uri="{FF2B5EF4-FFF2-40B4-BE49-F238E27FC236}">
                    <a16:creationId xmlns:a16="http://schemas.microsoft.com/office/drawing/2014/main" id="{974349DF-D4DD-4676-99B8-6513C16B701E}"/>
                  </a:ext>
                </a:extLst>
              </p:cNvPr>
              <p:cNvSpPr/>
              <p:nvPr/>
            </p:nvSpPr>
            <p:spPr>
              <a:xfrm>
                <a:off x="6139104" y="2122341"/>
                <a:ext cx="1207555" cy="1320109"/>
              </a:xfrm>
              <a:custGeom>
                <a:avLst/>
                <a:gdLst>
                  <a:gd name="connsiteX0" fmla="*/ 618012 w 1207555"/>
                  <a:gd name="connsiteY0" fmla="*/ 8423 h 1320109"/>
                  <a:gd name="connsiteX1" fmla="*/ 588902 w 1207555"/>
                  <a:gd name="connsiteY1" fmla="*/ 10465 h 1320109"/>
                  <a:gd name="connsiteX2" fmla="*/ 6417 w 1207555"/>
                  <a:gd name="connsiteY2" fmla="*/ 638161 h 1320109"/>
                  <a:gd name="connsiteX3" fmla="*/ 0 w 1207555"/>
                  <a:gd name="connsiteY3" fmla="*/ 644403 h 1320109"/>
                  <a:gd name="connsiteX4" fmla="*/ 0 w 1207555"/>
                  <a:gd name="connsiteY4" fmla="*/ 1320109 h 1320109"/>
                  <a:gd name="connsiteX5" fmla="*/ 1207556 w 1207555"/>
                  <a:gd name="connsiteY5" fmla="*/ 1320109 h 1320109"/>
                  <a:gd name="connsiteX6" fmla="*/ 1207556 w 1207555"/>
                  <a:gd name="connsiteY6" fmla="*/ 638161 h 1320109"/>
                  <a:gd name="connsiteX7" fmla="*/ 1193613 w 1207555"/>
                  <a:gd name="connsiteY7" fmla="*/ 622702 h 1320109"/>
                  <a:gd name="connsiteX8" fmla="*/ 618012 w 1207555"/>
                  <a:gd name="connsiteY8" fmla="*/ 8423 h 132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7555" h="1320109">
                    <a:moveTo>
                      <a:pt x="618012" y="8423"/>
                    </a:moveTo>
                    <a:cubicBezTo>
                      <a:pt x="604886" y="-5635"/>
                      <a:pt x="598819" y="-94"/>
                      <a:pt x="588902" y="10465"/>
                    </a:cubicBezTo>
                    <a:cubicBezTo>
                      <a:pt x="397385" y="215516"/>
                      <a:pt x="23334" y="620135"/>
                      <a:pt x="6417" y="638161"/>
                    </a:cubicBezTo>
                    <a:cubicBezTo>
                      <a:pt x="4200" y="640319"/>
                      <a:pt x="2100" y="642420"/>
                      <a:pt x="0" y="644403"/>
                    </a:cubicBezTo>
                    <a:lnTo>
                      <a:pt x="0" y="1320109"/>
                    </a:lnTo>
                    <a:lnTo>
                      <a:pt x="1207556" y="1320109"/>
                    </a:lnTo>
                    <a:lnTo>
                      <a:pt x="1207556" y="638161"/>
                    </a:lnTo>
                    <a:cubicBezTo>
                      <a:pt x="1199680" y="629469"/>
                      <a:pt x="1193847" y="622994"/>
                      <a:pt x="1193613" y="622702"/>
                    </a:cubicBezTo>
                    <a:cubicBezTo>
                      <a:pt x="1001630" y="418059"/>
                      <a:pt x="809529" y="213533"/>
                      <a:pt x="618012" y="8423"/>
                    </a:cubicBezTo>
                    <a:close/>
                  </a:path>
                </a:pathLst>
              </a:custGeom>
              <a:solidFill>
                <a:srgbClr val="FECA28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5" name="자유형: 도형 284">
                <a:extLst>
                  <a:ext uri="{FF2B5EF4-FFF2-40B4-BE49-F238E27FC236}">
                    <a16:creationId xmlns:a16="http://schemas.microsoft.com/office/drawing/2014/main" id="{D50850B5-66D3-4333-B788-6A9E463543D7}"/>
                  </a:ext>
                </a:extLst>
              </p:cNvPr>
              <p:cNvSpPr/>
              <p:nvPr/>
            </p:nvSpPr>
            <p:spPr>
              <a:xfrm>
                <a:off x="6290719" y="2876590"/>
                <a:ext cx="361741" cy="443412"/>
              </a:xfrm>
              <a:custGeom>
                <a:avLst/>
                <a:gdLst>
                  <a:gd name="connsiteX0" fmla="*/ 344941 w 361741"/>
                  <a:gd name="connsiteY0" fmla="*/ 443412 h 443412"/>
                  <a:gd name="connsiteX1" fmla="*/ 16801 w 361741"/>
                  <a:gd name="connsiteY1" fmla="*/ 443412 h 443412"/>
                  <a:gd name="connsiteX2" fmla="*/ 0 w 361741"/>
                  <a:gd name="connsiteY2" fmla="*/ 426611 h 443412"/>
                  <a:gd name="connsiteX3" fmla="*/ 0 w 361741"/>
                  <a:gd name="connsiteY3" fmla="*/ 16801 h 443412"/>
                  <a:gd name="connsiteX4" fmla="*/ 16801 w 361741"/>
                  <a:gd name="connsiteY4" fmla="*/ 0 h 443412"/>
                  <a:gd name="connsiteX5" fmla="*/ 344941 w 361741"/>
                  <a:gd name="connsiteY5" fmla="*/ 0 h 443412"/>
                  <a:gd name="connsiteX6" fmla="*/ 361742 w 361741"/>
                  <a:gd name="connsiteY6" fmla="*/ 16801 h 443412"/>
                  <a:gd name="connsiteX7" fmla="*/ 361742 w 361741"/>
                  <a:gd name="connsiteY7" fmla="*/ 426611 h 443412"/>
                  <a:gd name="connsiteX8" fmla="*/ 344941 w 361741"/>
                  <a:gd name="connsiteY8" fmla="*/ 443412 h 44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741" h="443412">
                    <a:moveTo>
                      <a:pt x="344941" y="443412"/>
                    </a:moveTo>
                    <a:lnTo>
                      <a:pt x="16801" y="443412"/>
                    </a:lnTo>
                    <a:cubicBezTo>
                      <a:pt x="7525" y="443412"/>
                      <a:pt x="0" y="435887"/>
                      <a:pt x="0" y="426611"/>
                    </a:cubicBezTo>
                    <a:lnTo>
                      <a:pt x="0" y="16801"/>
                    </a:lnTo>
                    <a:cubicBezTo>
                      <a:pt x="0" y="7525"/>
                      <a:pt x="7525" y="0"/>
                      <a:pt x="16801" y="0"/>
                    </a:cubicBezTo>
                    <a:lnTo>
                      <a:pt x="344941" y="0"/>
                    </a:lnTo>
                    <a:cubicBezTo>
                      <a:pt x="354216" y="0"/>
                      <a:pt x="361742" y="7525"/>
                      <a:pt x="361742" y="16801"/>
                    </a:cubicBezTo>
                    <a:lnTo>
                      <a:pt x="361742" y="426611"/>
                    </a:lnTo>
                    <a:cubicBezTo>
                      <a:pt x="361742" y="435887"/>
                      <a:pt x="354216" y="443412"/>
                      <a:pt x="344941" y="443412"/>
                    </a:cubicBezTo>
                    <a:close/>
                  </a:path>
                </a:pathLst>
              </a:custGeom>
              <a:solidFill>
                <a:srgbClr val="565E71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6" name="자유형: 도형 285">
                <a:extLst>
                  <a:ext uri="{FF2B5EF4-FFF2-40B4-BE49-F238E27FC236}">
                    <a16:creationId xmlns:a16="http://schemas.microsoft.com/office/drawing/2014/main" id="{105783A0-E3BB-48D3-B24A-A7E742AE7CB3}"/>
                  </a:ext>
                </a:extLst>
              </p:cNvPr>
              <p:cNvSpPr/>
              <p:nvPr/>
            </p:nvSpPr>
            <p:spPr>
              <a:xfrm>
                <a:off x="6622649" y="2392749"/>
                <a:ext cx="241458" cy="241455"/>
              </a:xfrm>
              <a:custGeom>
                <a:avLst/>
                <a:gdLst>
                  <a:gd name="connsiteX0" fmla="*/ 119999 w 241458"/>
                  <a:gd name="connsiteY0" fmla="*/ 241455 h 241455"/>
                  <a:gd name="connsiteX1" fmla="*/ 2 w 241458"/>
                  <a:gd name="connsiteY1" fmla="*/ 121866 h 241455"/>
                  <a:gd name="connsiteX2" fmla="*/ 121749 w 241458"/>
                  <a:gd name="connsiteY2" fmla="*/ 2 h 241455"/>
                  <a:gd name="connsiteX3" fmla="*/ 241455 w 241458"/>
                  <a:gd name="connsiteY3" fmla="*/ 120758 h 241455"/>
                  <a:gd name="connsiteX4" fmla="*/ 119999 w 241458"/>
                  <a:gd name="connsiteY4" fmla="*/ 241455 h 24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458" h="241455">
                    <a:moveTo>
                      <a:pt x="119999" y="241455"/>
                    </a:moveTo>
                    <a:cubicBezTo>
                      <a:pt x="52796" y="241280"/>
                      <a:pt x="410" y="189011"/>
                      <a:pt x="2" y="121866"/>
                    </a:cubicBezTo>
                    <a:cubicBezTo>
                      <a:pt x="-348" y="54780"/>
                      <a:pt x="54779" y="-406"/>
                      <a:pt x="121749" y="2"/>
                    </a:cubicBezTo>
                    <a:cubicBezTo>
                      <a:pt x="187844" y="411"/>
                      <a:pt x="241046" y="54021"/>
                      <a:pt x="241455" y="120758"/>
                    </a:cubicBezTo>
                    <a:cubicBezTo>
                      <a:pt x="241980" y="189011"/>
                      <a:pt x="189010" y="241630"/>
                      <a:pt x="119999" y="241455"/>
                    </a:cubicBezTo>
                    <a:close/>
                  </a:path>
                </a:pathLst>
              </a:custGeom>
              <a:solidFill>
                <a:srgbClr val="675968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7" name="자유형: 도형 286">
                <a:extLst>
                  <a:ext uri="{FF2B5EF4-FFF2-40B4-BE49-F238E27FC236}">
                    <a16:creationId xmlns:a16="http://schemas.microsoft.com/office/drawing/2014/main" id="{57F7E8EF-F9E8-443E-9005-B67F91E7E252}"/>
                  </a:ext>
                </a:extLst>
              </p:cNvPr>
              <p:cNvSpPr/>
              <p:nvPr/>
            </p:nvSpPr>
            <p:spPr>
              <a:xfrm>
                <a:off x="6003338" y="1951596"/>
                <a:ext cx="1484323" cy="868700"/>
              </a:xfrm>
              <a:custGeom>
                <a:avLst/>
                <a:gdLst>
                  <a:gd name="connsiteX0" fmla="*/ 1470436 w 1484323"/>
                  <a:gd name="connsiteY0" fmla="*/ 771571 h 868700"/>
                  <a:gd name="connsiteX1" fmla="*/ 1322029 w 1484323"/>
                  <a:gd name="connsiteY1" fmla="*/ 615055 h 868700"/>
                  <a:gd name="connsiteX2" fmla="*/ 1302020 w 1484323"/>
                  <a:gd name="connsiteY2" fmla="*/ 566228 h 868700"/>
                  <a:gd name="connsiteX3" fmla="*/ 1303011 w 1484323"/>
                  <a:gd name="connsiteY3" fmla="*/ 394253 h 868700"/>
                  <a:gd name="connsiteX4" fmla="*/ 1267835 w 1484323"/>
                  <a:gd name="connsiteY4" fmla="*/ 360477 h 868700"/>
                  <a:gd name="connsiteX5" fmla="*/ 1212474 w 1484323"/>
                  <a:gd name="connsiteY5" fmla="*/ 360535 h 868700"/>
                  <a:gd name="connsiteX6" fmla="*/ 1180039 w 1484323"/>
                  <a:gd name="connsiteY6" fmla="*/ 391978 h 868700"/>
                  <a:gd name="connsiteX7" fmla="*/ 1179922 w 1484323"/>
                  <a:gd name="connsiteY7" fmla="*/ 458423 h 868700"/>
                  <a:gd name="connsiteX8" fmla="*/ 766786 w 1484323"/>
                  <a:gd name="connsiteY8" fmla="*/ 21019 h 868700"/>
                  <a:gd name="connsiteX9" fmla="*/ 715917 w 1484323"/>
                  <a:gd name="connsiteY9" fmla="*/ 20203 h 868700"/>
                  <a:gd name="connsiteX10" fmla="*/ 18394 w 1484323"/>
                  <a:gd name="connsiteY10" fmla="*/ 764570 h 868700"/>
                  <a:gd name="connsiteX11" fmla="*/ 19502 w 1484323"/>
                  <a:gd name="connsiteY11" fmla="*/ 817948 h 868700"/>
                  <a:gd name="connsiteX12" fmla="*/ 53979 w 1484323"/>
                  <a:gd name="connsiteY12" fmla="*/ 855166 h 868700"/>
                  <a:gd name="connsiteX13" fmla="*/ 142066 w 1484323"/>
                  <a:gd name="connsiteY13" fmla="*/ 814856 h 868700"/>
                  <a:gd name="connsiteX14" fmla="*/ 724610 w 1484323"/>
                  <a:gd name="connsiteY14" fmla="*/ 187161 h 868700"/>
                  <a:gd name="connsiteX15" fmla="*/ 753719 w 1484323"/>
                  <a:gd name="connsiteY15" fmla="*/ 185119 h 868700"/>
                  <a:gd name="connsiteX16" fmla="*/ 1329262 w 1484323"/>
                  <a:gd name="connsiteY16" fmla="*/ 799455 h 868700"/>
                  <a:gd name="connsiteX17" fmla="*/ 1383515 w 1484323"/>
                  <a:gd name="connsiteY17" fmla="*/ 856800 h 868700"/>
                  <a:gd name="connsiteX18" fmla="*/ 1420675 w 1484323"/>
                  <a:gd name="connsiteY18" fmla="*/ 856800 h 868700"/>
                  <a:gd name="connsiteX19" fmla="*/ 1469152 w 1484323"/>
                  <a:gd name="connsiteY19" fmla="*/ 810656 h 868700"/>
                  <a:gd name="connsiteX20" fmla="*/ 1470436 w 1484323"/>
                  <a:gd name="connsiteY20" fmla="*/ 771571 h 86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84323" h="868700">
                    <a:moveTo>
                      <a:pt x="1470436" y="771571"/>
                    </a:moveTo>
                    <a:cubicBezTo>
                      <a:pt x="1420383" y="719943"/>
                      <a:pt x="1372081" y="666683"/>
                      <a:pt x="1322029" y="615055"/>
                    </a:cubicBezTo>
                    <a:cubicBezTo>
                      <a:pt x="1308203" y="600821"/>
                      <a:pt x="1301611" y="586354"/>
                      <a:pt x="1302020" y="566228"/>
                    </a:cubicBezTo>
                    <a:cubicBezTo>
                      <a:pt x="1303128" y="508942"/>
                      <a:pt x="1304061" y="451539"/>
                      <a:pt x="1303011" y="394253"/>
                    </a:cubicBezTo>
                    <a:cubicBezTo>
                      <a:pt x="1302486" y="365027"/>
                      <a:pt x="1302486" y="359193"/>
                      <a:pt x="1267835" y="360477"/>
                    </a:cubicBezTo>
                    <a:cubicBezTo>
                      <a:pt x="1249459" y="361177"/>
                      <a:pt x="1232483" y="361352"/>
                      <a:pt x="1212474" y="360535"/>
                    </a:cubicBezTo>
                    <a:cubicBezTo>
                      <a:pt x="1179922" y="359193"/>
                      <a:pt x="1179105" y="367244"/>
                      <a:pt x="1180039" y="391978"/>
                    </a:cubicBezTo>
                    <a:cubicBezTo>
                      <a:pt x="1180797" y="412221"/>
                      <a:pt x="1179922" y="417588"/>
                      <a:pt x="1179922" y="458423"/>
                    </a:cubicBezTo>
                    <a:cubicBezTo>
                      <a:pt x="1172980" y="452064"/>
                      <a:pt x="897342" y="160968"/>
                      <a:pt x="766786" y="21019"/>
                    </a:cubicBezTo>
                    <a:cubicBezTo>
                      <a:pt x="741060" y="-6515"/>
                      <a:pt x="741585" y="-7215"/>
                      <a:pt x="715917" y="20203"/>
                    </a:cubicBezTo>
                    <a:cubicBezTo>
                      <a:pt x="483390" y="268306"/>
                      <a:pt x="250921" y="516467"/>
                      <a:pt x="18394" y="764570"/>
                    </a:cubicBezTo>
                    <a:cubicBezTo>
                      <a:pt x="-7566" y="792222"/>
                      <a:pt x="-4999" y="789480"/>
                      <a:pt x="19502" y="817948"/>
                    </a:cubicBezTo>
                    <a:cubicBezTo>
                      <a:pt x="36478" y="837665"/>
                      <a:pt x="37178" y="842566"/>
                      <a:pt x="53979" y="855166"/>
                    </a:cubicBezTo>
                    <a:cubicBezTo>
                      <a:pt x="77313" y="872667"/>
                      <a:pt x="83147" y="872667"/>
                      <a:pt x="142066" y="814856"/>
                    </a:cubicBezTo>
                    <a:cubicBezTo>
                      <a:pt x="158983" y="796830"/>
                      <a:pt x="533034" y="392212"/>
                      <a:pt x="724610" y="187161"/>
                    </a:cubicBezTo>
                    <a:cubicBezTo>
                      <a:pt x="734527" y="176602"/>
                      <a:pt x="740594" y="171060"/>
                      <a:pt x="753719" y="185119"/>
                    </a:cubicBezTo>
                    <a:cubicBezTo>
                      <a:pt x="945236" y="390228"/>
                      <a:pt x="1137337" y="594754"/>
                      <a:pt x="1329262" y="799455"/>
                    </a:cubicBezTo>
                    <a:cubicBezTo>
                      <a:pt x="1329904" y="800097"/>
                      <a:pt x="1369048" y="844082"/>
                      <a:pt x="1383515" y="856800"/>
                    </a:cubicBezTo>
                    <a:cubicBezTo>
                      <a:pt x="1401541" y="872667"/>
                      <a:pt x="1401541" y="872667"/>
                      <a:pt x="1420675" y="856800"/>
                    </a:cubicBezTo>
                    <a:cubicBezTo>
                      <a:pt x="1442959" y="838365"/>
                      <a:pt x="1453868" y="825823"/>
                      <a:pt x="1469152" y="810656"/>
                    </a:cubicBezTo>
                    <a:cubicBezTo>
                      <a:pt x="1489161" y="790880"/>
                      <a:pt x="1489161" y="790880"/>
                      <a:pt x="1470436" y="771571"/>
                    </a:cubicBezTo>
                    <a:close/>
                  </a:path>
                </a:pathLst>
              </a:custGeom>
              <a:solidFill>
                <a:srgbClr val="70614E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8" name="자유형: 도형 287">
                <a:extLst>
                  <a:ext uri="{FF2B5EF4-FFF2-40B4-BE49-F238E27FC236}">
                    <a16:creationId xmlns:a16="http://schemas.microsoft.com/office/drawing/2014/main" id="{637C0BE9-8378-4CA7-B988-625B9E1D2745}"/>
                  </a:ext>
                </a:extLst>
              </p:cNvPr>
              <p:cNvSpPr/>
              <p:nvPr/>
            </p:nvSpPr>
            <p:spPr>
              <a:xfrm>
                <a:off x="6139104" y="2742476"/>
                <a:ext cx="1207555" cy="52444"/>
              </a:xfrm>
              <a:custGeom>
                <a:avLst/>
                <a:gdLst>
                  <a:gd name="connsiteX0" fmla="*/ 1185621 w 1207555"/>
                  <a:gd name="connsiteY0" fmla="*/ 0 h 52444"/>
                  <a:gd name="connsiteX1" fmla="*/ 28585 w 1207555"/>
                  <a:gd name="connsiteY1" fmla="*/ 0 h 52444"/>
                  <a:gd name="connsiteX2" fmla="*/ 6417 w 1207555"/>
                  <a:gd name="connsiteY2" fmla="*/ 23859 h 52444"/>
                  <a:gd name="connsiteX3" fmla="*/ 0 w 1207555"/>
                  <a:gd name="connsiteY3" fmla="*/ 30101 h 52444"/>
                  <a:gd name="connsiteX4" fmla="*/ 0 w 1207555"/>
                  <a:gd name="connsiteY4" fmla="*/ 52444 h 52444"/>
                  <a:gd name="connsiteX5" fmla="*/ 1207556 w 1207555"/>
                  <a:gd name="connsiteY5" fmla="*/ 52444 h 52444"/>
                  <a:gd name="connsiteX6" fmla="*/ 1207556 w 1207555"/>
                  <a:gd name="connsiteY6" fmla="*/ 23859 h 52444"/>
                  <a:gd name="connsiteX7" fmla="*/ 1193613 w 1207555"/>
                  <a:gd name="connsiteY7" fmla="*/ 8400 h 52444"/>
                  <a:gd name="connsiteX8" fmla="*/ 1185621 w 1207555"/>
                  <a:gd name="connsiteY8" fmla="*/ 0 h 52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7555" h="52444">
                    <a:moveTo>
                      <a:pt x="1185621" y="0"/>
                    </a:moveTo>
                    <a:lnTo>
                      <a:pt x="28585" y="0"/>
                    </a:lnTo>
                    <a:cubicBezTo>
                      <a:pt x="16334" y="13184"/>
                      <a:pt x="8517" y="21643"/>
                      <a:pt x="6417" y="23859"/>
                    </a:cubicBezTo>
                    <a:cubicBezTo>
                      <a:pt x="4200" y="26018"/>
                      <a:pt x="2100" y="28118"/>
                      <a:pt x="0" y="30101"/>
                    </a:cubicBezTo>
                    <a:lnTo>
                      <a:pt x="0" y="52444"/>
                    </a:lnTo>
                    <a:lnTo>
                      <a:pt x="1207556" y="52444"/>
                    </a:lnTo>
                    <a:lnTo>
                      <a:pt x="1207556" y="23859"/>
                    </a:lnTo>
                    <a:cubicBezTo>
                      <a:pt x="1199680" y="15167"/>
                      <a:pt x="1193847" y="8692"/>
                      <a:pt x="1193613" y="8400"/>
                    </a:cubicBezTo>
                    <a:cubicBezTo>
                      <a:pt x="1190930" y="5659"/>
                      <a:pt x="1188305" y="2800"/>
                      <a:pt x="1185621" y="0"/>
                    </a:cubicBezTo>
                    <a:close/>
                  </a:path>
                </a:pathLst>
              </a:custGeom>
              <a:solidFill>
                <a:srgbClr val="565E71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9" name="자유형: 도형 288">
                <a:extLst>
                  <a:ext uri="{FF2B5EF4-FFF2-40B4-BE49-F238E27FC236}">
                    <a16:creationId xmlns:a16="http://schemas.microsoft.com/office/drawing/2014/main" id="{68CEA247-0F1E-44C4-A871-6B0E46C791E6}"/>
                  </a:ext>
                </a:extLst>
              </p:cNvPr>
              <p:cNvSpPr/>
              <p:nvPr/>
            </p:nvSpPr>
            <p:spPr>
              <a:xfrm>
                <a:off x="6331613" y="2917484"/>
                <a:ext cx="280012" cy="75836"/>
              </a:xfrm>
              <a:custGeom>
                <a:avLst/>
                <a:gdLst>
                  <a:gd name="connsiteX0" fmla="*/ 266537 w 280012"/>
                  <a:gd name="connsiteY0" fmla="*/ 75837 h 75836"/>
                  <a:gd name="connsiteX1" fmla="*/ 13476 w 280012"/>
                  <a:gd name="connsiteY1" fmla="*/ 75837 h 75836"/>
                  <a:gd name="connsiteX2" fmla="*/ 0 w 280012"/>
                  <a:gd name="connsiteY2" fmla="*/ 62361 h 75836"/>
                  <a:gd name="connsiteX3" fmla="*/ 0 w 280012"/>
                  <a:gd name="connsiteY3" fmla="*/ 13476 h 75836"/>
                  <a:gd name="connsiteX4" fmla="*/ 13476 w 280012"/>
                  <a:gd name="connsiteY4" fmla="*/ 0 h 75836"/>
                  <a:gd name="connsiteX5" fmla="*/ 266537 w 280012"/>
                  <a:gd name="connsiteY5" fmla="*/ 0 h 75836"/>
                  <a:gd name="connsiteX6" fmla="*/ 280013 w 280012"/>
                  <a:gd name="connsiteY6" fmla="*/ 13476 h 75836"/>
                  <a:gd name="connsiteX7" fmla="*/ 280013 w 280012"/>
                  <a:gd name="connsiteY7" fmla="*/ 62361 h 75836"/>
                  <a:gd name="connsiteX8" fmla="*/ 266537 w 280012"/>
                  <a:gd name="connsiteY8" fmla="*/ 75837 h 7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0012" h="75836">
                    <a:moveTo>
                      <a:pt x="266537" y="75837"/>
                    </a:moveTo>
                    <a:lnTo>
                      <a:pt x="13476" y="75837"/>
                    </a:lnTo>
                    <a:cubicBezTo>
                      <a:pt x="6009" y="75837"/>
                      <a:pt x="0" y="69770"/>
                      <a:pt x="0" y="62361"/>
                    </a:cubicBezTo>
                    <a:lnTo>
                      <a:pt x="0" y="13476"/>
                    </a:lnTo>
                    <a:cubicBezTo>
                      <a:pt x="0" y="6009"/>
                      <a:pt x="6067" y="0"/>
                      <a:pt x="13476" y="0"/>
                    </a:cubicBezTo>
                    <a:lnTo>
                      <a:pt x="266537" y="0"/>
                    </a:lnTo>
                    <a:cubicBezTo>
                      <a:pt x="274004" y="0"/>
                      <a:pt x="280013" y="6067"/>
                      <a:pt x="280013" y="13476"/>
                    </a:cubicBezTo>
                    <a:lnTo>
                      <a:pt x="280013" y="62361"/>
                    </a:lnTo>
                    <a:cubicBezTo>
                      <a:pt x="280013" y="69770"/>
                      <a:pt x="273946" y="75837"/>
                      <a:pt x="266537" y="75837"/>
                    </a:cubicBezTo>
                    <a:close/>
                  </a:path>
                </a:pathLst>
              </a:custGeom>
              <a:solidFill>
                <a:srgbClr val="8BB5D3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0" name="자유형: 도형 289">
                <a:extLst>
                  <a:ext uri="{FF2B5EF4-FFF2-40B4-BE49-F238E27FC236}">
                    <a16:creationId xmlns:a16="http://schemas.microsoft.com/office/drawing/2014/main" id="{82CA41CF-66AA-4BA0-BD73-50C57BD7C3A1}"/>
                  </a:ext>
                </a:extLst>
              </p:cNvPr>
              <p:cNvSpPr/>
              <p:nvPr/>
            </p:nvSpPr>
            <p:spPr>
              <a:xfrm>
                <a:off x="6331613" y="3034156"/>
                <a:ext cx="280012" cy="245011"/>
              </a:xfrm>
              <a:custGeom>
                <a:avLst/>
                <a:gdLst>
                  <a:gd name="connsiteX0" fmla="*/ 266537 w 280012"/>
                  <a:gd name="connsiteY0" fmla="*/ 245011 h 245011"/>
                  <a:gd name="connsiteX1" fmla="*/ 13476 w 280012"/>
                  <a:gd name="connsiteY1" fmla="*/ 245011 h 245011"/>
                  <a:gd name="connsiteX2" fmla="*/ 0 w 280012"/>
                  <a:gd name="connsiteY2" fmla="*/ 231536 h 245011"/>
                  <a:gd name="connsiteX3" fmla="*/ 0 w 280012"/>
                  <a:gd name="connsiteY3" fmla="*/ 13476 h 245011"/>
                  <a:gd name="connsiteX4" fmla="*/ 13476 w 280012"/>
                  <a:gd name="connsiteY4" fmla="*/ 0 h 245011"/>
                  <a:gd name="connsiteX5" fmla="*/ 266537 w 280012"/>
                  <a:gd name="connsiteY5" fmla="*/ 0 h 245011"/>
                  <a:gd name="connsiteX6" fmla="*/ 280013 w 280012"/>
                  <a:gd name="connsiteY6" fmla="*/ 13476 h 245011"/>
                  <a:gd name="connsiteX7" fmla="*/ 280013 w 280012"/>
                  <a:gd name="connsiteY7" fmla="*/ 231536 h 245011"/>
                  <a:gd name="connsiteX8" fmla="*/ 266537 w 280012"/>
                  <a:gd name="connsiteY8" fmla="*/ 245011 h 245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0012" h="245011">
                    <a:moveTo>
                      <a:pt x="266537" y="245011"/>
                    </a:moveTo>
                    <a:lnTo>
                      <a:pt x="13476" y="245011"/>
                    </a:lnTo>
                    <a:cubicBezTo>
                      <a:pt x="6009" y="245011"/>
                      <a:pt x="0" y="238944"/>
                      <a:pt x="0" y="231536"/>
                    </a:cubicBezTo>
                    <a:lnTo>
                      <a:pt x="0" y="13476"/>
                    </a:lnTo>
                    <a:cubicBezTo>
                      <a:pt x="0" y="6009"/>
                      <a:pt x="6067" y="0"/>
                      <a:pt x="13476" y="0"/>
                    </a:cubicBezTo>
                    <a:lnTo>
                      <a:pt x="266537" y="0"/>
                    </a:lnTo>
                    <a:cubicBezTo>
                      <a:pt x="274004" y="0"/>
                      <a:pt x="280013" y="6067"/>
                      <a:pt x="280013" y="13476"/>
                    </a:cubicBezTo>
                    <a:lnTo>
                      <a:pt x="280013" y="231536"/>
                    </a:lnTo>
                    <a:cubicBezTo>
                      <a:pt x="280013" y="238944"/>
                      <a:pt x="273946" y="245011"/>
                      <a:pt x="266537" y="245011"/>
                    </a:cubicBezTo>
                    <a:close/>
                  </a:path>
                </a:pathLst>
              </a:custGeom>
              <a:solidFill>
                <a:srgbClr val="8BB5D3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1" name="자유형: 도형 290">
                <a:extLst>
                  <a:ext uri="{FF2B5EF4-FFF2-40B4-BE49-F238E27FC236}">
                    <a16:creationId xmlns:a16="http://schemas.microsoft.com/office/drawing/2014/main" id="{4B2CD802-13B3-4D67-B5D1-983CD7F91024}"/>
                  </a:ext>
                </a:extLst>
              </p:cNvPr>
              <p:cNvSpPr/>
              <p:nvPr/>
            </p:nvSpPr>
            <p:spPr>
              <a:xfrm>
                <a:off x="6337621" y="3057199"/>
                <a:ext cx="215551" cy="215507"/>
              </a:xfrm>
              <a:custGeom>
                <a:avLst/>
                <a:gdLst>
                  <a:gd name="connsiteX0" fmla="*/ 215552 w 215551"/>
                  <a:gd name="connsiteY0" fmla="*/ 215493 h 215507"/>
                  <a:gd name="connsiteX1" fmla="*/ 15284 w 215551"/>
                  <a:gd name="connsiteY1" fmla="*/ 215435 h 215507"/>
                  <a:gd name="connsiteX2" fmla="*/ 58 w 215551"/>
                  <a:gd name="connsiteY2" fmla="*/ 198284 h 215507"/>
                  <a:gd name="connsiteX3" fmla="*/ 0 w 215551"/>
                  <a:gd name="connsiteY3" fmla="*/ 0 h 215507"/>
                  <a:gd name="connsiteX4" fmla="*/ 215552 w 215551"/>
                  <a:gd name="connsiteY4" fmla="*/ 215493 h 215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551" h="215507">
                    <a:moveTo>
                      <a:pt x="215552" y="215493"/>
                    </a:moveTo>
                    <a:cubicBezTo>
                      <a:pt x="152024" y="215493"/>
                      <a:pt x="83654" y="215552"/>
                      <a:pt x="15284" y="215435"/>
                    </a:cubicBezTo>
                    <a:cubicBezTo>
                      <a:pt x="4259" y="215435"/>
                      <a:pt x="58" y="208318"/>
                      <a:pt x="58" y="198284"/>
                    </a:cubicBezTo>
                    <a:cubicBezTo>
                      <a:pt x="0" y="130848"/>
                      <a:pt x="0" y="63353"/>
                      <a:pt x="0" y="0"/>
                    </a:cubicBezTo>
                    <a:cubicBezTo>
                      <a:pt x="71462" y="71403"/>
                      <a:pt x="143448" y="143390"/>
                      <a:pt x="215552" y="215493"/>
                    </a:cubicBezTo>
                    <a:close/>
                  </a:path>
                </a:pathLst>
              </a:custGeom>
              <a:solidFill>
                <a:srgbClr val="B2D7F1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2" name="자유형: 도형 291">
                <a:extLst>
                  <a:ext uri="{FF2B5EF4-FFF2-40B4-BE49-F238E27FC236}">
                    <a16:creationId xmlns:a16="http://schemas.microsoft.com/office/drawing/2014/main" id="{5FF83A16-882F-4069-869C-D5B96DCB92F6}"/>
                  </a:ext>
                </a:extLst>
              </p:cNvPr>
              <p:cNvSpPr/>
              <p:nvPr/>
            </p:nvSpPr>
            <p:spPr>
              <a:xfrm>
                <a:off x="6139104" y="3401673"/>
                <a:ext cx="1207555" cy="40835"/>
              </a:xfrm>
              <a:custGeom>
                <a:avLst/>
                <a:gdLst>
                  <a:gd name="connsiteX0" fmla="*/ 0 w 1207555"/>
                  <a:gd name="connsiteY0" fmla="*/ 0 h 40835"/>
                  <a:gd name="connsiteX1" fmla="*/ 1207556 w 1207555"/>
                  <a:gd name="connsiteY1" fmla="*/ 0 h 40835"/>
                  <a:gd name="connsiteX2" fmla="*/ 1207556 w 1207555"/>
                  <a:gd name="connsiteY2" fmla="*/ 40835 h 40835"/>
                  <a:gd name="connsiteX3" fmla="*/ 0 w 1207555"/>
                  <a:gd name="connsiteY3" fmla="*/ 40835 h 40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7555" h="40835">
                    <a:moveTo>
                      <a:pt x="0" y="0"/>
                    </a:moveTo>
                    <a:lnTo>
                      <a:pt x="1207556" y="0"/>
                    </a:lnTo>
                    <a:lnTo>
                      <a:pt x="1207556" y="40835"/>
                    </a:lnTo>
                    <a:lnTo>
                      <a:pt x="0" y="40835"/>
                    </a:lnTo>
                    <a:close/>
                  </a:path>
                </a:pathLst>
              </a:custGeom>
              <a:solidFill>
                <a:srgbClr val="70614E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3" name="자유형: 도형 292">
                <a:extLst>
                  <a:ext uri="{FF2B5EF4-FFF2-40B4-BE49-F238E27FC236}">
                    <a16:creationId xmlns:a16="http://schemas.microsoft.com/office/drawing/2014/main" id="{AB9F33FF-6A64-42DC-919D-1E31B56DF832}"/>
                  </a:ext>
                </a:extLst>
              </p:cNvPr>
              <p:cNvSpPr/>
              <p:nvPr/>
            </p:nvSpPr>
            <p:spPr>
              <a:xfrm>
                <a:off x="6780800" y="2876649"/>
                <a:ext cx="385076" cy="565859"/>
              </a:xfrm>
              <a:custGeom>
                <a:avLst/>
                <a:gdLst>
                  <a:gd name="connsiteX0" fmla="*/ 385018 w 385076"/>
                  <a:gd name="connsiteY0" fmla="*/ 565859 h 565859"/>
                  <a:gd name="connsiteX1" fmla="*/ 0 w 385076"/>
                  <a:gd name="connsiteY1" fmla="*/ 565859 h 565859"/>
                  <a:gd name="connsiteX2" fmla="*/ 0 w 385076"/>
                  <a:gd name="connsiteY2" fmla="*/ 18609 h 565859"/>
                  <a:gd name="connsiteX3" fmla="*/ 18609 w 385076"/>
                  <a:gd name="connsiteY3" fmla="*/ 0 h 565859"/>
                  <a:gd name="connsiteX4" fmla="*/ 366467 w 385076"/>
                  <a:gd name="connsiteY4" fmla="*/ 0 h 565859"/>
                  <a:gd name="connsiteX5" fmla="*/ 385076 w 385076"/>
                  <a:gd name="connsiteY5" fmla="*/ 18609 h 565859"/>
                  <a:gd name="connsiteX6" fmla="*/ 385076 w 385076"/>
                  <a:gd name="connsiteY6" fmla="*/ 565859 h 565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076" h="565859">
                    <a:moveTo>
                      <a:pt x="385018" y="565859"/>
                    </a:moveTo>
                    <a:lnTo>
                      <a:pt x="0" y="565859"/>
                    </a:lnTo>
                    <a:lnTo>
                      <a:pt x="0" y="18609"/>
                    </a:lnTo>
                    <a:cubicBezTo>
                      <a:pt x="0" y="8342"/>
                      <a:pt x="8342" y="0"/>
                      <a:pt x="18609" y="0"/>
                    </a:cubicBezTo>
                    <a:lnTo>
                      <a:pt x="366467" y="0"/>
                    </a:lnTo>
                    <a:cubicBezTo>
                      <a:pt x="376734" y="0"/>
                      <a:pt x="385076" y="8342"/>
                      <a:pt x="385076" y="18609"/>
                    </a:cubicBezTo>
                    <a:lnTo>
                      <a:pt x="385076" y="565859"/>
                    </a:lnTo>
                    <a:close/>
                  </a:path>
                </a:pathLst>
              </a:custGeom>
              <a:solidFill>
                <a:srgbClr val="AC9D7E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4" name="자유형: 도형 293">
                <a:extLst>
                  <a:ext uri="{FF2B5EF4-FFF2-40B4-BE49-F238E27FC236}">
                    <a16:creationId xmlns:a16="http://schemas.microsoft.com/office/drawing/2014/main" id="{7EF6B0CA-2D33-45A2-93C8-11E4A965442C}"/>
                  </a:ext>
                </a:extLst>
              </p:cNvPr>
              <p:cNvSpPr/>
              <p:nvPr/>
            </p:nvSpPr>
            <p:spPr>
              <a:xfrm>
                <a:off x="6664128" y="2433295"/>
                <a:ext cx="163340" cy="163340"/>
              </a:xfrm>
              <a:custGeom>
                <a:avLst/>
                <a:gdLst>
                  <a:gd name="connsiteX0" fmla="*/ 163341 w 163340"/>
                  <a:gd name="connsiteY0" fmla="*/ 81670 h 163340"/>
                  <a:gd name="connsiteX1" fmla="*/ 81670 w 163340"/>
                  <a:gd name="connsiteY1" fmla="*/ 163341 h 163340"/>
                  <a:gd name="connsiteX2" fmla="*/ 0 w 163340"/>
                  <a:gd name="connsiteY2" fmla="*/ 81670 h 163340"/>
                  <a:gd name="connsiteX3" fmla="*/ 81670 w 163340"/>
                  <a:gd name="connsiteY3" fmla="*/ 0 h 163340"/>
                  <a:gd name="connsiteX4" fmla="*/ 163341 w 163340"/>
                  <a:gd name="connsiteY4" fmla="*/ 81670 h 16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340" h="163340">
                    <a:moveTo>
                      <a:pt x="163341" y="81670"/>
                    </a:moveTo>
                    <a:cubicBezTo>
                      <a:pt x="163341" y="126776"/>
                      <a:pt x="126776" y="163341"/>
                      <a:pt x="81670" y="163341"/>
                    </a:cubicBezTo>
                    <a:cubicBezTo>
                      <a:pt x="36565" y="163341"/>
                      <a:pt x="0" y="126776"/>
                      <a:pt x="0" y="81670"/>
                    </a:cubicBezTo>
                    <a:cubicBezTo>
                      <a:pt x="0" y="36565"/>
                      <a:pt x="36565" y="0"/>
                      <a:pt x="81670" y="0"/>
                    </a:cubicBezTo>
                    <a:cubicBezTo>
                      <a:pt x="126776" y="0"/>
                      <a:pt x="163341" y="36565"/>
                      <a:pt x="163341" y="81670"/>
                    </a:cubicBezTo>
                    <a:close/>
                  </a:path>
                </a:pathLst>
              </a:custGeom>
              <a:solidFill>
                <a:srgbClr val="B1D6F1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5" name="자유형: 도형 294">
                <a:extLst>
                  <a:ext uri="{FF2B5EF4-FFF2-40B4-BE49-F238E27FC236}">
                    <a16:creationId xmlns:a16="http://schemas.microsoft.com/office/drawing/2014/main" id="{63239C7E-0BAC-421C-B336-75552F1EBBA6}"/>
                  </a:ext>
                </a:extLst>
              </p:cNvPr>
              <p:cNvSpPr/>
              <p:nvPr/>
            </p:nvSpPr>
            <p:spPr>
              <a:xfrm>
                <a:off x="6681045" y="2433295"/>
                <a:ext cx="146423" cy="134289"/>
              </a:xfrm>
              <a:custGeom>
                <a:avLst/>
                <a:gdLst>
                  <a:gd name="connsiteX0" fmla="*/ 64753 w 146423"/>
                  <a:gd name="connsiteY0" fmla="*/ 81670 h 134289"/>
                  <a:gd name="connsiteX1" fmla="*/ 0 w 146423"/>
                  <a:gd name="connsiteY1" fmla="*/ 31910 h 134289"/>
                  <a:gd name="connsiteX2" fmla="*/ 64753 w 146423"/>
                  <a:gd name="connsiteY2" fmla="*/ 0 h 134289"/>
                  <a:gd name="connsiteX3" fmla="*/ 146423 w 146423"/>
                  <a:gd name="connsiteY3" fmla="*/ 81670 h 134289"/>
                  <a:gd name="connsiteX4" fmla="*/ 127231 w 146423"/>
                  <a:gd name="connsiteY4" fmla="*/ 134289 h 134289"/>
                  <a:gd name="connsiteX5" fmla="*/ 64753 w 146423"/>
                  <a:gd name="connsiteY5" fmla="*/ 81670 h 1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423" h="134289">
                    <a:moveTo>
                      <a:pt x="64753" y="81670"/>
                    </a:moveTo>
                    <a:lnTo>
                      <a:pt x="0" y="31910"/>
                    </a:lnTo>
                    <a:cubicBezTo>
                      <a:pt x="15459" y="11784"/>
                      <a:pt x="39435" y="0"/>
                      <a:pt x="64753" y="0"/>
                    </a:cubicBezTo>
                    <a:cubicBezTo>
                      <a:pt x="109555" y="0"/>
                      <a:pt x="146423" y="36868"/>
                      <a:pt x="146423" y="81670"/>
                    </a:cubicBezTo>
                    <a:cubicBezTo>
                      <a:pt x="146423" y="100921"/>
                      <a:pt x="139598" y="119589"/>
                      <a:pt x="127231" y="134289"/>
                    </a:cubicBezTo>
                    <a:lnTo>
                      <a:pt x="64753" y="81670"/>
                    </a:lnTo>
                    <a:close/>
                  </a:path>
                </a:pathLst>
              </a:custGeom>
              <a:solidFill>
                <a:srgbClr val="8AB4D2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97" name="그룹 296">
            <a:extLst>
              <a:ext uri="{FF2B5EF4-FFF2-40B4-BE49-F238E27FC236}">
                <a16:creationId xmlns:a16="http://schemas.microsoft.com/office/drawing/2014/main" id="{1F0E03BB-9F0D-4E72-84FD-CB5B223851F1}"/>
              </a:ext>
            </a:extLst>
          </p:cNvPr>
          <p:cNvGrpSpPr/>
          <p:nvPr/>
        </p:nvGrpSpPr>
        <p:grpSpPr>
          <a:xfrm>
            <a:off x="114510" y="3014396"/>
            <a:ext cx="3156855" cy="3847145"/>
            <a:chOff x="6321839" y="-86"/>
            <a:chExt cx="5628789" cy="6859601"/>
          </a:xfrm>
        </p:grpSpPr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9473BA2E-2C90-42F7-BD07-9FBFE725863C}"/>
                </a:ext>
              </a:extLst>
            </p:cNvPr>
            <p:cNvSpPr/>
            <p:nvPr/>
          </p:nvSpPr>
          <p:spPr>
            <a:xfrm>
              <a:off x="7820144" y="2056013"/>
              <a:ext cx="4130484" cy="4803502"/>
            </a:xfrm>
            <a:custGeom>
              <a:avLst/>
              <a:gdLst>
                <a:gd name="connsiteX0" fmla="*/ 4123457 w 4130484"/>
                <a:gd name="connsiteY0" fmla="*/ 1873213 h 4803502"/>
                <a:gd name="connsiteX1" fmla="*/ 3959087 w 4130484"/>
                <a:gd name="connsiteY1" fmla="*/ 1470037 h 4803502"/>
                <a:gd name="connsiteX2" fmla="*/ 3864484 w 4130484"/>
                <a:gd name="connsiteY2" fmla="*/ 1022228 h 4803502"/>
                <a:gd name="connsiteX3" fmla="*/ 3681802 w 4130484"/>
                <a:gd name="connsiteY3" fmla="*/ 425397 h 4803502"/>
                <a:gd name="connsiteX4" fmla="*/ 3438176 w 4130484"/>
                <a:gd name="connsiteY4" fmla="*/ 116675 h 4803502"/>
                <a:gd name="connsiteX5" fmla="*/ 2938765 w 4130484"/>
                <a:gd name="connsiteY5" fmla="*/ 12804 h 4803502"/>
                <a:gd name="connsiteX6" fmla="*/ 2621814 w 4130484"/>
                <a:gd name="connsiteY6" fmla="*/ 117491 h 4803502"/>
                <a:gd name="connsiteX7" fmla="*/ 1012001 w 4130484"/>
                <a:gd name="connsiteY7" fmla="*/ 448677 h 4803502"/>
                <a:gd name="connsiteX8" fmla="*/ 463361 w 4130484"/>
                <a:gd name="connsiteY8" fmla="*/ 567301 h 4803502"/>
                <a:gd name="connsiteX9" fmla="*/ 64336 w 4130484"/>
                <a:gd name="connsiteY9" fmla="*/ 2278021 h 4803502"/>
                <a:gd name="connsiteX10" fmla="*/ 42391 w 4130484"/>
                <a:gd name="connsiteY10" fmla="*/ 2360613 h 4803502"/>
                <a:gd name="connsiteX11" fmla="*/ 96662 w 4130484"/>
                <a:gd name="connsiteY11" fmla="*/ 2440240 h 4803502"/>
                <a:gd name="connsiteX12" fmla="*/ 404641 w 4130484"/>
                <a:gd name="connsiteY12" fmla="*/ 2860394 h 4803502"/>
                <a:gd name="connsiteX13" fmla="*/ 417838 w 4130484"/>
                <a:gd name="connsiteY13" fmla="*/ 2894277 h 4803502"/>
                <a:gd name="connsiteX14" fmla="*/ 374985 w 4130484"/>
                <a:gd name="connsiteY14" fmla="*/ 3123593 h 4803502"/>
                <a:gd name="connsiteX15" fmla="*/ 274895 w 4130484"/>
                <a:gd name="connsiteY15" fmla="*/ 3432611 h 4803502"/>
                <a:gd name="connsiteX16" fmla="*/ 185259 w 4130484"/>
                <a:gd name="connsiteY16" fmla="*/ 3667859 h 4803502"/>
                <a:gd name="connsiteX17" fmla="*/ 141220 w 4130484"/>
                <a:gd name="connsiteY17" fmla="*/ 3675051 h 4803502"/>
                <a:gd name="connsiteX18" fmla="*/ 22966 w 4130484"/>
                <a:gd name="connsiteY18" fmla="*/ 3554202 h 4803502"/>
                <a:gd name="connsiteX19" fmla="*/ 3689 w 4130484"/>
                <a:gd name="connsiteY19" fmla="*/ 3541004 h 4803502"/>
                <a:gd name="connsiteX20" fmla="*/ 6136 w 4130484"/>
                <a:gd name="connsiteY20" fmla="*/ 3556055 h 4803502"/>
                <a:gd name="connsiteX21" fmla="*/ 101777 w 4130484"/>
                <a:gd name="connsiteY21" fmla="*/ 3695069 h 4803502"/>
                <a:gd name="connsiteX22" fmla="*/ 270150 w 4130484"/>
                <a:gd name="connsiteY22" fmla="*/ 3837122 h 4803502"/>
                <a:gd name="connsiteX23" fmla="*/ 271707 w 4130484"/>
                <a:gd name="connsiteY23" fmla="*/ 3857510 h 4803502"/>
                <a:gd name="connsiteX24" fmla="*/ 222923 w 4130484"/>
                <a:gd name="connsiteY24" fmla="*/ 3943662 h 4803502"/>
                <a:gd name="connsiteX25" fmla="*/ 248724 w 4130484"/>
                <a:gd name="connsiteY25" fmla="*/ 4170309 h 4803502"/>
                <a:gd name="connsiteX26" fmla="*/ 241680 w 4130484"/>
                <a:gd name="connsiteY26" fmla="*/ 4195665 h 4803502"/>
                <a:gd name="connsiteX27" fmla="*/ 23485 w 4130484"/>
                <a:gd name="connsiteY27" fmla="*/ 4421349 h 4803502"/>
                <a:gd name="connsiteX28" fmla="*/ 18443 w 4130484"/>
                <a:gd name="connsiteY28" fmla="*/ 4457085 h 4803502"/>
                <a:gd name="connsiteX29" fmla="*/ 59665 w 4130484"/>
                <a:gd name="connsiteY29" fmla="*/ 4535304 h 4803502"/>
                <a:gd name="connsiteX30" fmla="*/ 68488 w 4130484"/>
                <a:gd name="connsiteY30" fmla="*/ 4568370 h 4803502"/>
                <a:gd name="connsiteX31" fmla="*/ 157605 w 4130484"/>
                <a:gd name="connsiteY31" fmla="*/ 4739635 h 4803502"/>
                <a:gd name="connsiteX32" fmla="*/ 196751 w 4130484"/>
                <a:gd name="connsiteY32" fmla="*/ 4802580 h 4803502"/>
                <a:gd name="connsiteX33" fmla="*/ 220847 w 4130484"/>
                <a:gd name="connsiteY33" fmla="*/ 4803470 h 4803502"/>
                <a:gd name="connsiteX34" fmla="*/ 2638793 w 4130484"/>
                <a:gd name="connsiteY34" fmla="*/ 4803470 h 4803502"/>
                <a:gd name="connsiteX35" fmla="*/ 2665557 w 4130484"/>
                <a:gd name="connsiteY35" fmla="*/ 4802506 h 4803502"/>
                <a:gd name="connsiteX36" fmla="*/ 2727168 w 4130484"/>
                <a:gd name="connsiteY36" fmla="*/ 4776927 h 4803502"/>
                <a:gd name="connsiteX37" fmla="*/ 2974575 w 4130484"/>
                <a:gd name="connsiteY37" fmla="*/ 4636728 h 4803502"/>
                <a:gd name="connsiteX38" fmla="*/ 3166970 w 4130484"/>
                <a:gd name="connsiteY38" fmla="*/ 4509503 h 4803502"/>
                <a:gd name="connsiteX39" fmla="*/ 3207969 w 4130484"/>
                <a:gd name="connsiteY39" fmla="*/ 4453675 h 4803502"/>
                <a:gd name="connsiteX40" fmla="*/ 3218275 w 4130484"/>
                <a:gd name="connsiteY40" fmla="*/ 4390655 h 4803502"/>
                <a:gd name="connsiteX41" fmla="*/ 3198183 w 4130484"/>
                <a:gd name="connsiteY41" fmla="*/ 4103064 h 4803502"/>
                <a:gd name="connsiteX42" fmla="*/ 3212937 w 4130484"/>
                <a:gd name="connsiteY42" fmla="*/ 4056726 h 4803502"/>
                <a:gd name="connsiteX43" fmla="*/ 3403107 w 4130484"/>
                <a:gd name="connsiteY43" fmla="*/ 3702853 h 4803502"/>
                <a:gd name="connsiteX44" fmla="*/ 3428834 w 4130484"/>
                <a:gd name="connsiteY44" fmla="*/ 3379156 h 4803502"/>
                <a:gd name="connsiteX45" fmla="*/ 3439881 w 4130484"/>
                <a:gd name="connsiteY45" fmla="*/ 3347127 h 4803502"/>
                <a:gd name="connsiteX46" fmla="*/ 3568367 w 4130484"/>
                <a:gd name="connsiteY46" fmla="*/ 3182239 h 4803502"/>
                <a:gd name="connsiteX47" fmla="*/ 3821705 w 4130484"/>
                <a:gd name="connsiteY47" fmla="*/ 2657398 h 4803502"/>
                <a:gd name="connsiteX48" fmla="*/ 3916086 w 4130484"/>
                <a:gd name="connsiteY48" fmla="*/ 2193649 h 4803502"/>
                <a:gd name="connsiteX49" fmla="*/ 3945668 w 4130484"/>
                <a:gd name="connsiteY49" fmla="*/ 2135226 h 4803502"/>
                <a:gd name="connsiteX50" fmla="*/ 4121603 w 4130484"/>
                <a:gd name="connsiteY50" fmla="*/ 1915399 h 4803502"/>
                <a:gd name="connsiteX51" fmla="*/ 4123457 w 4130484"/>
                <a:gd name="connsiteY51" fmla="*/ 1873213 h 480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130484" h="4803502">
                  <a:moveTo>
                    <a:pt x="4123457" y="1873213"/>
                  </a:moveTo>
                  <a:cubicBezTo>
                    <a:pt x="4052727" y="1745395"/>
                    <a:pt x="3996973" y="1611497"/>
                    <a:pt x="3959087" y="1470037"/>
                  </a:cubicBezTo>
                  <a:cubicBezTo>
                    <a:pt x="3919570" y="1322349"/>
                    <a:pt x="3896216" y="1171473"/>
                    <a:pt x="3864484" y="1022228"/>
                  </a:cubicBezTo>
                  <a:cubicBezTo>
                    <a:pt x="3820963" y="817822"/>
                    <a:pt x="3774181" y="614677"/>
                    <a:pt x="3681802" y="425397"/>
                  </a:cubicBezTo>
                  <a:cubicBezTo>
                    <a:pt x="3623008" y="304992"/>
                    <a:pt x="3546495" y="197933"/>
                    <a:pt x="3438176" y="116675"/>
                  </a:cubicBezTo>
                  <a:cubicBezTo>
                    <a:pt x="3288189" y="4204"/>
                    <a:pt x="3118704" y="-18409"/>
                    <a:pt x="2938765" y="12804"/>
                  </a:cubicBezTo>
                  <a:cubicBezTo>
                    <a:pt x="2827925" y="32007"/>
                    <a:pt x="2723461" y="70782"/>
                    <a:pt x="2621814" y="117491"/>
                  </a:cubicBezTo>
                  <a:lnTo>
                    <a:pt x="1012001" y="448677"/>
                  </a:lnTo>
                  <a:lnTo>
                    <a:pt x="463361" y="567301"/>
                  </a:lnTo>
                  <a:lnTo>
                    <a:pt x="64336" y="2278021"/>
                  </a:lnTo>
                  <a:cubicBezTo>
                    <a:pt x="46617" y="2302116"/>
                    <a:pt x="43651" y="2331105"/>
                    <a:pt x="42391" y="2360613"/>
                  </a:cubicBezTo>
                  <a:cubicBezTo>
                    <a:pt x="55662" y="2390492"/>
                    <a:pt x="77756" y="2414439"/>
                    <a:pt x="96662" y="2440240"/>
                  </a:cubicBezTo>
                  <a:cubicBezTo>
                    <a:pt x="199420" y="2580217"/>
                    <a:pt x="302179" y="2720195"/>
                    <a:pt x="404641" y="2860394"/>
                  </a:cubicBezTo>
                  <a:cubicBezTo>
                    <a:pt x="412130" y="2870626"/>
                    <a:pt x="420359" y="2880561"/>
                    <a:pt x="417838" y="2894277"/>
                  </a:cubicBezTo>
                  <a:cubicBezTo>
                    <a:pt x="403974" y="2970790"/>
                    <a:pt x="397301" y="3048860"/>
                    <a:pt x="374985" y="3123593"/>
                  </a:cubicBezTo>
                  <a:cubicBezTo>
                    <a:pt x="343994" y="3227316"/>
                    <a:pt x="308778" y="3329778"/>
                    <a:pt x="274895" y="3432611"/>
                  </a:cubicBezTo>
                  <a:cubicBezTo>
                    <a:pt x="248650" y="3512312"/>
                    <a:pt x="228409" y="3594386"/>
                    <a:pt x="185259" y="3667859"/>
                  </a:cubicBezTo>
                  <a:cubicBezTo>
                    <a:pt x="168504" y="3696329"/>
                    <a:pt x="165538" y="3698998"/>
                    <a:pt x="141220" y="3675051"/>
                  </a:cubicBezTo>
                  <a:cubicBezTo>
                    <a:pt x="101036" y="3635534"/>
                    <a:pt x="59369" y="3597426"/>
                    <a:pt x="22966" y="3554202"/>
                  </a:cubicBezTo>
                  <a:cubicBezTo>
                    <a:pt x="17776" y="3548048"/>
                    <a:pt x="12883" y="3541449"/>
                    <a:pt x="3689" y="3541004"/>
                  </a:cubicBezTo>
                  <a:cubicBezTo>
                    <a:pt x="-4837" y="3547381"/>
                    <a:pt x="3763" y="3552200"/>
                    <a:pt x="6136" y="3556055"/>
                  </a:cubicBezTo>
                  <a:cubicBezTo>
                    <a:pt x="35866" y="3603876"/>
                    <a:pt x="65819" y="3651622"/>
                    <a:pt x="101777" y="3695069"/>
                  </a:cubicBezTo>
                  <a:cubicBezTo>
                    <a:pt x="149301" y="3752528"/>
                    <a:pt x="199272" y="3807243"/>
                    <a:pt x="270150" y="3837122"/>
                  </a:cubicBezTo>
                  <a:cubicBezTo>
                    <a:pt x="284534" y="3843201"/>
                    <a:pt x="276601" y="3850541"/>
                    <a:pt x="271707" y="3857510"/>
                  </a:cubicBezTo>
                  <a:cubicBezTo>
                    <a:pt x="252876" y="3884794"/>
                    <a:pt x="235897" y="3913116"/>
                    <a:pt x="222923" y="3943662"/>
                  </a:cubicBezTo>
                  <a:cubicBezTo>
                    <a:pt x="188892" y="4024030"/>
                    <a:pt x="184073" y="4101359"/>
                    <a:pt x="248724" y="4170309"/>
                  </a:cubicBezTo>
                  <a:cubicBezTo>
                    <a:pt x="261847" y="4184248"/>
                    <a:pt x="247908" y="4189215"/>
                    <a:pt x="241680" y="4195665"/>
                  </a:cubicBezTo>
                  <a:cubicBezTo>
                    <a:pt x="169245" y="4271215"/>
                    <a:pt x="96810" y="4346764"/>
                    <a:pt x="23485" y="4421349"/>
                  </a:cubicBezTo>
                  <a:cubicBezTo>
                    <a:pt x="11474" y="4433583"/>
                    <a:pt x="9695" y="4442331"/>
                    <a:pt x="18443" y="4457085"/>
                  </a:cubicBezTo>
                  <a:cubicBezTo>
                    <a:pt x="33420" y="4482441"/>
                    <a:pt x="46098" y="4509132"/>
                    <a:pt x="59665" y="4535304"/>
                  </a:cubicBezTo>
                  <a:cubicBezTo>
                    <a:pt x="59369" y="4547166"/>
                    <a:pt x="62779" y="4557991"/>
                    <a:pt x="68488" y="4568370"/>
                  </a:cubicBezTo>
                  <a:cubicBezTo>
                    <a:pt x="99553" y="4624717"/>
                    <a:pt x="126244" y="4683436"/>
                    <a:pt x="157605" y="4739635"/>
                  </a:cubicBezTo>
                  <a:cubicBezTo>
                    <a:pt x="169542" y="4761061"/>
                    <a:pt x="175176" y="4786936"/>
                    <a:pt x="196751" y="4802580"/>
                  </a:cubicBezTo>
                  <a:cubicBezTo>
                    <a:pt x="204758" y="4802877"/>
                    <a:pt x="212840" y="4803470"/>
                    <a:pt x="220847" y="4803470"/>
                  </a:cubicBezTo>
                  <a:cubicBezTo>
                    <a:pt x="1026829" y="4803544"/>
                    <a:pt x="1832811" y="4803470"/>
                    <a:pt x="2638793" y="4803470"/>
                  </a:cubicBezTo>
                  <a:cubicBezTo>
                    <a:pt x="2647689" y="4803470"/>
                    <a:pt x="2656660" y="4802802"/>
                    <a:pt x="2665557" y="4802506"/>
                  </a:cubicBezTo>
                  <a:cubicBezTo>
                    <a:pt x="2687799" y="4798057"/>
                    <a:pt x="2707521" y="4787530"/>
                    <a:pt x="2727168" y="4776927"/>
                  </a:cubicBezTo>
                  <a:cubicBezTo>
                    <a:pt x="2810650" y="4731998"/>
                    <a:pt x="2893910" y="4686550"/>
                    <a:pt x="2974575" y="4636728"/>
                  </a:cubicBezTo>
                  <a:cubicBezTo>
                    <a:pt x="3039967" y="4596321"/>
                    <a:pt x="3105581" y="4556063"/>
                    <a:pt x="3166970" y="4509503"/>
                  </a:cubicBezTo>
                  <a:cubicBezTo>
                    <a:pt x="3186246" y="4494897"/>
                    <a:pt x="3202780" y="4478512"/>
                    <a:pt x="3207969" y="4453675"/>
                  </a:cubicBezTo>
                  <a:cubicBezTo>
                    <a:pt x="3211528" y="4432693"/>
                    <a:pt x="3216644" y="4411785"/>
                    <a:pt x="3218275" y="4390655"/>
                  </a:cubicBezTo>
                  <a:cubicBezTo>
                    <a:pt x="3225689" y="4293902"/>
                    <a:pt x="3218349" y="4198038"/>
                    <a:pt x="3198183" y="4103064"/>
                  </a:cubicBezTo>
                  <a:cubicBezTo>
                    <a:pt x="3194402" y="4085122"/>
                    <a:pt x="3195811" y="4070887"/>
                    <a:pt x="3212937" y="4056726"/>
                  </a:cubicBezTo>
                  <a:cubicBezTo>
                    <a:pt x="3324222" y="3964866"/>
                    <a:pt x="3386426" y="3846983"/>
                    <a:pt x="3403107" y="3702853"/>
                  </a:cubicBezTo>
                  <a:cubicBezTo>
                    <a:pt x="3415563" y="3595127"/>
                    <a:pt x="3424979" y="3487475"/>
                    <a:pt x="3428834" y="3379156"/>
                  </a:cubicBezTo>
                  <a:cubicBezTo>
                    <a:pt x="3429279" y="3367145"/>
                    <a:pt x="3431652" y="3356691"/>
                    <a:pt x="3439881" y="3347127"/>
                  </a:cubicBezTo>
                  <a:cubicBezTo>
                    <a:pt x="3485255" y="3294191"/>
                    <a:pt x="3526551" y="3237992"/>
                    <a:pt x="3568367" y="3182239"/>
                  </a:cubicBezTo>
                  <a:cubicBezTo>
                    <a:pt x="3687065" y="3023800"/>
                    <a:pt x="3772550" y="2849644"/>
                    <a:pt x="3821705" y="2657398"/>
                  </a:cubicBezTo>
                  <a:cubicBezTo>
                    <a:pt x="3860777" y="2504298"/>
                    <a:pt x="3891249" y="2349492"/>
                    <a:pt x="3916086" y="2193649"/>
                  </a:cubicBezTo>
                  <a:cubicBezTo>
                    <a:pt x="3919941" y="2169627"/>
                    <a:pt x="3931729" y="2152649"/>
                    <a:pt x="3945668" y="2135226"/>
                  </a:cubicBezTo>
                  <a:cubicBezTo>
                    <a:pt x="4004239" y="2061901"/>
                    <a:pt x="4062439" y="1988279"/>
                    <a:pt x="4121603" y="1915399"/>
                  </a:cubicBezTo>
                  <a:cubicBezTo>
                    <a:pt x="4133688" y="1900571"/>
                    <a:pt x="4132576" y="1889598"/>
                    <a:pt x="4123457" y="1873213"/>
                  </a:cubicBezTo>
                  <a:close/>
                </a:path>
              </a:pathLst>
            </a:custGeom>
            <a:solidFill>
              <a:srgbClr val="00080D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99" name="그룹 298">
              <a:extLst>
                <a:ext uri="{FF2B5EF4-FFF2-40B4-BE49-F238E27FC236}">
                  <a16:creationId xmlns:a16="http://schemas.microsoft.com/office/drawing/2014/main" id="{57BE233E-9566-470D-949D-506A8D5ED132}"/>
                </a:ext>
              </a:extLst>
            </p:cNvPr>
            <p:cNvGrpSpPr/>
            <p:nvPr/>
          </p:nvGrpSpPr>
          <p:grpSpPr>
            <a:xfrm>
              <a:off x="6715964" y="1245392"/>
              <a:ext cx="2106539" cy="3068101"/>
              <a:chOff x="3866465" y="1611720"/>
              <a:chExt cx="2106539" cy="3068101"/>
            </a:xfrm>
          </p:grpSpPr>
          <p:sp>
            <p:nvSpPr>
              <p:cNvPr id="310" name="직사각형 309">
                <a:extLst>
                  <a:ext uri="{FF2B5EF4-FFF2-40B4-BE49-F238E27FC236}">
                    <a16:creationId xmlns:a16="http://schemas.microsoft.com/office/drawing/2014/main" id="{E97FD354-B46A-48FA-BDCB-B5C917D38BEB}"/>
                  </a:ext>
                </a:extLst>
              </p:cNvPr>
              <p:cNvSpPr/>
              <p:nvPr/>
            </p:nvSpPr>
            <p:spPr>
              <a:xfrm>
                <a:off x="3866465" y="1611720"/>
                <a:ext cx="2106539" cy="306810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11" name="그룹 310">
                <a:extLst>
                  <a:ext uri="{FF2B5EF4-FFF2-40B4-BE49-F238E27FC236}">
                    <a16:creationId xmlns:a16="http://schemas.microsoft.com/office/drawing/2014/main" id="{26C80454-0972-42DD-AC23-24748134F532}"/>
                  </a:ext>
                </a:extLst>
              </p:cNvPr>
              <p:cNvGrpSpPr/>
              <p:nvPr/>
            </p:nvGrpSpPr>
            <p:grpSpPr>
              <a:xfrm>
                <a:off x="4079110" y="2291670"/>
                <a:ext cx="1650024" cy="1657841"/>
                <a:chOff x="4114106" y="1767816"/>
                <a:chExt cx="1852199" cy="1860974"/>
              </a:xfrm>
            </p:grpSpPr>
            <p:sp>
              <p:nvSpPr>
                <p:cNvPr id="312" name="자유형: 도형 311">
                  <a:extLst>
                    <a:ext uri="{FF2B5EF4-FFF2-40B4-BE49-F238E27FC236}">
                      <a16:creationId xmlns:a16="http://schemas.microsoft.com/office/drawing/2014/main" id="{8DE934A7-A941-4F16-B6FC-42CEC057120D}"/>
                    </a:ext>
                  </a:extLst>
                </p:cNvPr>
                <p:cNvSpPr/>
                <p:nvPr/>
              </p:nvSpPr>
              <p:spPr>
                <a:xfrm>
                  <a:off x="4186119" y="1841289"/>
                  <a:ext cx="1711269" cy="1702138"/>
                </a:xfrm>
                <a:custGeom>
                  <a:avLst/>
                  <a:gdLst>
                    <a:gd name="connsiteX0" fmla="*/ 0 w 1711269"/>
                    <a:gd name="connsiteY0" fmla="*/ 1695426 h 1702138"/>
                    <a:gd name="connsiteX1" fmla="*/ 7502 w 1711269"/>
                    <a:gd name="connsiteY1" fmla="*/ 481384 h 1702138"/>
                    <a:gd name="connsiteX2" fmla="*/ 23374 w 1711269"/>
                    <a:gd name="connsiteY2" fmla="*/ 440164 h 1702138"/>
                    <a:gd name="connsiteX3" fmla="*/ 818416 w 1711269"/>
                    <a:gd name="connsiteY3" fmla="*/ 10740 h 1702138"/>
                    <a:gd name="connsiteX4" fmla="*/ 891777 w 1711269"/>
                    <a:gd name="connsiteY4" fmla="*/ 10582 h 1702138"/>
                    <a:gd name="connsiteX5" fmla="*/ 1687845 w 1711269"/>
                    <a:gd name="connsiteY5" fmla="*/ 451693 h 1702138"/>
                    <a:gd name="connsiteX6" fmla="*/ 1705376 w 1711269"/>
                    <a:gd name="connsiteY6" fmla="*/ 582541 h 1702138"/>
                    <a:gd name="connsiteX7" fmla="*/ 1700717 w 1711269"/>
                    <a:gd name="connsiteY7" fmla="*/ 1702139 h 1702138"/>
                    <a:gd name="connsiteX8" fmla="*/ 0 w 1711269"/>
                    <a:gd name="connsiteY8" fmla="*/ 1695426 h 1702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1269" h="1702138">
                      <a:moveTo>
                        <a:pt x="0" y="1695426"/>
                      </a:moveTo>
                      <a:cubicBezTo>
                        <a:pt x="4501" y="1684450"/>
                        <a:pt x="8134" y="488018"/>
                        <a:pt x="7502" y="481384"/>
                      </a:cubicBezTo>
                      <a:cubicBezTo>
                        <a:pt x="5686" y="461880"/>
                        <a:pt x="6475" y="449798"/>
                        <a:pt x="23374" y="440164"/>
                      </a:cubicBezTo>
                      <a:cubicBezTo>
                        <a:pt x="78967" y="408656"/>
                        <a:pt x="783197" y="31903"/>
                        <a:pt x="818416" y="10740"/>
                      </a:cubicBezTo>
                      <a:cubicBezTo>
                        <a:pt x="842580" y="-3790"/>
                        <a:pt x="867455" y="-3316"/>
                        <a:pt x="891777" y="10582"/>
                      </a:cubicBezTo>
                      <a:cubicBezTo>
                        <a:pt x="1014255" y="80626"/>
                        <a:pt x="1626724" y="425002"/>
                        <a:pt x="1687845" y="451693"/>
                      </a:cubicBezTo>
                      <a:cubicBezTo>
                        <a:pt x="1727407" y="468987"/>
                        <a:pt x="1704744" y="509023"/>
                        <a:pt x="1705376" y="582541"/>
                      </a:cubicBezTo>
                      <a:cubicBezTo>
                        <a:pt x="1705139" y="740555"/>
                        <a:pt x="1702138" y="1487032"/>
                        <a:pt x="1700717" y="1702139"/>
                      </a:cubicBezTo>
                      <a:cubicBezTo>
                        <a:pt x="1413039" y="1701902"/>
                        <a:pt x="267541" y="1701112"/>
                        <a:pt x="0" y="1695426"/>
                      </a:cubicBezTo>
                      <a:close/>
                    </a:path>
                  </a:pathLst>
                </a:custGeom>
                <a:solidFill>
                  <a:srgbClr val="D5865B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13" name="자유형: 도형 312">
                  <a:extLst>
                    <a:ext uri="{FF2B5EF4-FFF2-40B4-BE49-F238E27FC236}">
                      <a16:creationId xmlns:a16="http://schemas.microsoft.com/office/drawing/2014/main" id="{CB8C2E8F-9A0F-47BF-B9DD-715427B22D71}"/>
                    </a:ext>
                  </a:extLst>
                </p:cNvPr>
                <p:cNvSpPr/>
                <p:nvPr/>
              </p:nvSpPr>
              <p:spPr>
                <a:xfrm>
                  <a:off x="5548776" y="1915202"/>
                  <a:ext cx="157934" cy="197418"/>
                </a:xfrm>
                <a:custGeom>
                  <a:avLst/>
                  <a:gdLst>
                    <a:gd name="connsiteX0" fmla="*/ 0 w 157934"/>
                    <a:gd name="connsiteY0" fmla="*/ 0 h 197418"/>
                    <a:gd name="connsiteX1" fmla="*/ 157934 w 157934"/>
                    <a:gd name="connsiteY1" fmla="*/ 0 h 197418"/>
                    <a:gd name="connsiteX2" fmla="*/ 157934 w 157934"/>
                    <a:gd name="connsiteY2" fmla="*/ 197418 h 197418"/>
                    <a:gd name="connsiteX3" fmla="*/ 0 w 157934"/>
                    <a:gd name="connsiteY3" fmla="*/ 197418 h 19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934" h="197418">
                      <a:moveTo>
                        <a:pt x="0" y="0"/>
                      </a:moveTo>
                      <a:lnTo>
                        <a:pt x="157934" y="0"/>
                      </a:lnTo>
                      <a:lnTo>
                        <a:pt x="157934" y="197418"/>
                      </a:lnTo>
                      <a:lnTo>
                        <a:pt x="0" y="197418"/>
                      </a:lnTo>
                      <a:close/>
                    </a:path>
                  </a:pathLst>
                </a:custGeom>
                <a:solidFill>
                  <a:srgbClr val="B6966E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14" name="자유형: 도형 313">
                  <a:extLst>
                    <a:ext uri="{FF2B5EF4-FFF2-40B4-BE49-F238E27FC236}">
                      <a16:creationId xmlns:a16="http://schemas.microsoft.com/office/drawing/2014/main" id="{F8B7BC25-4ACA-40E6-A17B-3B6F17CABE4D}"/>
                    </a:ext>
                  </a:extLst>
                </p:cNvPr>
                <p:cNvSpPr/>
                <p:nvPr/>
              </p:nvSpPr>
              <p:spPr>
                <a:xfrm>
                  <a:off x="5513241" y="1851950"/>
                  <a:ext cx="229083" cy="79046"/>
                </a:xfrm>
                <a:custGeom>
                  <a:avLst/>
                  <a:gdLst>
                    <a:gd name="connsiteX0" fmla="*/ 214238 w 229083"/>
                    <a:gd name="connsiteY0" fmla="*/ 79046 h 79046"/>
                    <a:gd name="connsiteX1" fmla="*/ 14846 w 229083"/>
                    <a:gd name="connsiteY1" fmla="*/ 79046 h 79046"/>
                    <a:gd name="connsiteX2" fmla="*/ 0 w 229083"/>
                    <a:gd name="connsiteY2" fmla="*/ 64200 h 79046"/>
                    <a:gd name="connsiteX3" fmla="*/ 0 w 229083"/>
                    <a:gd name="connsiteY3" fmla="*/ 14846 h 79046"/>
                    <a:gd name="connsiteX4" fmla="*/ 14846 w 229083"/>
                    <a:gd name="connsiteY4" fmla="*/ 0 h 79046"/>
                    <a:gd name="connsiteX5" fmla="*/ 214238 w 229083"/>
                    <a:gd name="connsiteY5" fmla="*/ 0 h 79046"/>
                    <a:gd name="connsiteX6" fmla="*/ 229084 w 229083"/>
                    <a:gd name="connsiteY6" fmla="*/ 14846 h 79046"/>
                    <a:gd name="connsiteX7" fmla="*/ 229084 w 229083"/>
                    <a:gd name="connsiteY7" fmla="*/ 64200 h 79046"/>
                    <a:gd name="connsiteX8" fmla="*/ 214238 w 229083"/>
                    <a:gd name="connsiteY8" fmla="*/ 79046 h 7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9083" h="79046">
                      <a:moveTo>
                        <a:pt x="214238" y="79046"/>
                      </a:moveTo>
                      <a:lnTo>
                        <a:pt x="14846" y="79046"/>
                      </a:lnTo>
                      <a:cubicBezTo>
                        <a:pt x="6633" y="79046"/>
                        <a:pt x="0" y="72413"/>
                        <a:pt x="0" y="64200"/>
                      </a:cubicBezTo>
                      <a:lnTo>
                        <a:pt x="0" y="14846"/>
                      </a:lnTo>
                      <a:cubicBezTo>
                        <a:pt x="0" y="6633"/>
                        <a:pt x="6633" y="0"/>
                        <a:pt x="14846" y="0"/>
                      </a:cubicBezTo>
                      <a:lnTo>
                        <a:pt x="214238" y="0"/>
                      </a:lnTo>
                      <a:cubicBezTo>
                        <a:pt x="222451" y="0"/>
                        <a:pt x="229084" y="6633"/>
                        <a:pt x="229084" y="14846"/>
                      </a:cubicBezTo>
                      <a:lnTo>
                        <a:pt x="229084" y="64200"/>
                      </a:lnTo>
                      <a:cubicBezTo>
                        <a:pt x="229005" y="72413"/>
                        <a:pt x="222372" y="79046"/>
                        <a:pt x="214238" y="79046"/>
                      </a:cubicBezTo>
                      <a:close/>
                    </a:path>
                  </a:pathLst>
                </a:custGeom>
                <a:solidFill>
                  <a:srgbClr val="7E6456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15" name="자유형: 도형 314">
                  <a:extLst>
                    <a:ext uri="{FF2B5EF4-FFF2-40B4-BE49-F238E27FC236}">
                      <a16:creationId xmlns:a16="http://schemas.microsoft.com/office/drawing/2014/main" id="{75873D15-BCDE-4F6E-AFEC-F0CE18C8C053}"/>
                    </a:ext>
                  </a:extLst>
                </p:cNvPr>
                <p:cNvSpPr/>
                <p:nvPr/>
              </p:nvSpPr>
              <p:spPr>
                <a:xfrm>
                  <a:off x="4114106" y="1767816"/>
                  <a:ext cx="1852199" cy="620305"/>
                </a:xfrm>
                <a:custGeom>
                  <a:avLst/>
                  <a:gdLst>
                    <a:gd name="connsiteX0" fmla="*/ 1784100 w 1852199"/>
                    <a:gd name="connsiteY0" fmla="*/ 619452 h 620305"/>
                    <a:gd name="connsiteX1" fmla="*/ 1783390 w 1852199"/>
                    <a:gd name="connsiteY1" fmla="*/ 563622 h 620305"/>
                    <a:gd name="connsiteX2" fmla="*/ 1756225 w 1852199"/>
                    <a:gd name="connsiteY2" fmla="*/ 521454 h 620305"/>
                    <a:gd name="connsiteX3" fmla="*/ 973028 w 1852199"/>
                    <a:gd name="connsiteY3" fmla="*/ 95110 h 620305"/>
                    <a:gd name="connsiteX4" fmla="*/ 890744 w 1852199"/>
                    <a:gd name="connsiteY4" fmla="*/ 93452 h 620305"/>
                    <a:gd name="connsiteX5" fmla="*/ 114181 w 1852199"/>
                    <a:gd name="connsiteY5" fmla="*/ 511820 h 620305"/>
                    <a:gd name="connsiteX6" fmla="*/ 82436 w 1852199"/>
                    <a:gd name="connsiteY6" fmla="*/ 574915 h 620305"/>
                    <a:gd name="connsiteX7" fmla="*/ 50612 w 1852199"/>
                    <a:gd name="connsiteY7" fmla="*/ 609029 h 620305"/>
                    <a:gd name="connsiteX8" fmla="*/ 10734 w 1852199"/>
                    <a:gd name="connsiteY8" fmla="*/ 610608 h 620305"/>
                    <a:gd name="connsiteX9" fmla="*/ 57483 w 1852199"/>
                    <a:gd name="connsiteY9" fmla="*/ 456069 h 620305"/>
                    <a:gd name="connsiteX10" fmla="*/ 874793 w 1852199"/>
                    <a:gd name="connsiteY10" fmla="*/ 15906 h 620305"/>
                    <a:gd name="connsiteX11" fmla="*/ 986848 w 1852199"/>
                    <a:gd name="connsiteY11" fmla="*/ 16853 h 620305"/>
                    <a:gd name="connsiteX12" fmla="*/ 1818214 w 1852199"/>
                    <a:gd name="connsiteY12" fmla="*/ 468388 h 620305"/>
                    <a:gd name="connsiteX13" fmla="*/ 1851933 w 1852199"/>
                    <a:gd name="connsiteY13" fmla="*/ 525718 h 620305"/>
                    <a:gd name="connsiteX14" fmla="*/ 1849959 w 1852199"/>
                    <a:gd name="connsiteY14" fmla="*/ 602553 h 620305"/>
                    <a:gd name="connsiteX15" fmla="*/ 1832507 w 1852199"/>
                    <a:gd name="connsiteY15" fmla="*/ 620084 h 620305"/>
                    <a:gd name="connsiteX16" fmla="*/ 1784100 w 1852199"/>
                    <a:gd name="connsiteY16" fmla="*/ 619452 h 620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52199" h="620305">
                      <a:moveTo>
                        <a:pt x="1784100" y="619452"/>
                      </a:moveTo>
                      <a:cubicBezTo>
                        <a:pt x="1783784" y="600816"/>
                        <a:pt x="1782205" y="582101"/>
                        <a:pt x="1783390" y="563622"/>
                      </a:cubicBezTo>
                      <a:cubicBezTo>
                        <a:pt x="1784732" y="542064"/>
                        <a:pt x="1774071" y="530298"/>
                        <a:pt x="1756225" y="521454"/>
                      </a:cubicBezTo>
                      <a:cubicBezTo>
                        <a:pt x="1650646" y="469020"/>
                        <a:pt x="1049074" y="138147"/>
                        <a:pt x="973028" y="95110"/>
                      </a:cubicBezTo>
                      <a:cubicBezTo>
                        <a:pt x="945232" y="79396"/>
                        <a:pt x="920594" y="76869"/>
                        <a:pt x="890744" y="93452"/>
                      </a:cubicBezTo>
                      <a:cubicBezTo>
                        <a:pt x="776400" y="156862"/>
                        <a:pt x="258770" y="435853"/>
                        <a:pt x="114181" y="511820"/>
                      </a:cubicBezTo>
                      <a:cubicBezTo>
                        <a:pt x="85279" y="526982"/>
                        <a:pt x="77382" y="546171"/>
                        <a:pt x="82436" y="574915"/>
                      </a:cubicBezTo>
                      <a:cubicBezTo>
                        <a:pt x="87016" y="600658"/>
                        <a:pt x="77619" y="611950"/>
                        <a:pt x="50612" y="609029"/>
                      </a:cubicBezTo>
                      <a:cubicBezTo>
                        <a:pt x="37504" y="607607"/>
                        <a:pt x="24001" y="609976"/>
                        <a:pt x="10734" y="610608"/>
                      </a:cubicBezTo>
                      <a:cubicBezTo>
                        <a:pt x="-14851" y="555963"/>
                        <a:pt x="7102" y="483155"/>
                        <a:pt x="57483" y="456069"/>
                      </a:cubicBezTo>
                      <a:cubicBezTo>
                        <a:pt x="329998" y="309506"/>
                        <a:pt x="602830" y="163575"/>
                        <a:pt x="874793" y="15906"/>
                      </a:cubicBezTo>
                      <a:cubicBezTo>
                        <a:pt x="914514" y="-5652"/>
                        <a:pt x="947443" y="-5257"/>
                        <a:pt x="986848" y="16853"/>
                      </a:cubicBezTo>
                      <a:cubicBezTo>
                        <a:pt x="1118802" y="91004"/>
                        <a:pt x="1730560" y="420850"/>
                        <a:pt x="1818214" y="468388"/>
                      </a:cubicBezTo>
                      <a:cubicBezTo>
                        <a:pt x="1840720" y="480628"/>
                        <a:pt x="1854302" y="497764"/>
                        <a:pt x="1851933" y="525718"/>
                      </a:cubicBezTo>
                      <a:cubicBezTo>
                        <a:pt x="1849722" y="551225"/>
                        <a:pt x="1849801" y="576968"/>
                        <a:pt x="1849959" y="602553"/>
                      </a:cubicBezTo>
                      <a:cubicBezTo>
                        <a:pt x="1850038" y="615425"/>
                        <a:pt x="1847353" y="621584"/>
                        <a:pt x="1832507" y="620084"/>
                      </a:cubicBezTo>
                      <a:cubicBezTo>
                        <a:pt x="1816556" y="618426"/>
                        <a:pt x="1800289" y="619531"/>
                        <a:pt x="1784100" y="619452"/>
                      </a:cubicBezTo>
                      <a:close/>
                    </a:path>
                  </a:pathLst>
                </a:custGeom>
                <a:solidFill>
                  <a:srgbClr val="7E6456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16" name="자유형: 도형 315">
                  <a:extLst>
                    <a:ext uri="{FF2B5EF4-FFF2-40B4-BE49-F238E27FC236}">
                      <a16:creationId xmlns:a16="http://schemas.microsoft.com/office/drawing/2014/main" id="{09FA5182-3A78-4302-981A-209E90AC32FF}"/>
                    </a:ext>
                  </a:extLst>
                </p:cNvPr>
                <p:cNvSpPr/>
                <p:nvPr/>
              </p:nvSpPr>
              <p:spPr>
                <a:xfrm>
                  <a:off x="4886794" y="2224201"/>
                  <a:ext cx="309946" cy="490781"/>
                </a:xfrm>
                <a:custGeom>
                  <a:avLst/>
                  <a:gdLst>
                    <a:gd name="connsiteX0" fmla="*/ 291152 w 309946"/>
                    <a:gd name="connsiteY0" fmla="*/ 490781 h 490781"/>
                    <a:gd name="connsiteX1" fmla="*/ 16662 w 309946"/>
                    <a:gd name="connsiteY1" fmla="*/ 489597 h 490781"/>
                    <a:gd name="connsiteX2" fmla="*/ 0 w 309946"/>
                    <a:gd name="connsiteY2" fmla="*/ 472777 h 490781"/>
                    <a:gd name="connsiteX3" fmla="*/ 1974 w 309946"/>
                    <a:gd name="connsiteY3" fmla="*/ 16662 h 490781"/>
                    <a:gd name="connsiteX4" fmla="*/ 18794 w 309946"/>
                    <a:gd name="connsiteY4" fmla="*/ 0 h 490781"/>
                    <a:gd name="connsiteX5" fmla="*/ 293284 w 309946"/>
                    <a:gd name="connsiteY5" fmla="*/ 1184 h 490781"/>
                    <a:gd name="connsiteX6" fmla="*/ 309946 w 309946"/>
                    <a:gd name="connsiteY6" fmla="*/ 18005 h 490781"/>
                    <a:gd name="connsiteX7" fmla="*/ 307972 w 309946"/>
                    <a:gd name="connsiteY7" fmla="*/ 474119 h 490781"/>
                    <a:gd name="connsiteX8" fmla="*/ 291152 w 309946"/>
                    <a:gd name="connsiteY8" fmla="*/ 490781 h 490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9946" h="490781">
                      <a:moveTo>
                        <a:pt x="291152" y="490781"/>
                      </a:moveTo>
                      <a:lnTo>
                        <a:pt x="16662" y="489597"/>
                      </a:lnTo>
                      <a:cubicBezTo>
                        <a:pt x="7423" y="489518"/>
                        <a:pt x="0" y="482016"/>
                        <a:pt x="0" y="472777"/>
                      </a:cubicBezTo>
                      <a:lnTo>
                        <a:pt x="1974" y="16662"/>
                      </a:lnTo>
                      <a:cubicBezTo>
                        <a:pt x="2053" y="7423"/>
                        <a:pt x="9555" y="0"/>
                        <a:pt x="18794" y="0"/>
                      </a:cubicBezTo>
                      <a:lnTo>
                        <a:pt x="293284" y="1184"/>
                      </a:lnTo>
                      <a:cubicBezTo>
                        <a:pt x="302523" y="1263"/>
                        <a:pt x="309946" y="8765"/>
                        <a:pt x="309946" y="18005"/>
                      </a:cubicBezTo>
                      <a:lnTo>
                        <a:pt x="307972" y="474119"/>
                      </a:lnTo>
                      <a:cubicBezTo>
                        <a:pt x="307972" y="483437"/>
                        <a:pt x="300391" y="490860"/>
                        <a:pt x="291152" y="490781"/>
                      </a:cubicBezTo>
                      <a:close/>
                    </a:path>
                  </a:pathLst>
                </a:custGeom>
                <a:solidFill>
                  <a:srgbClr val="CDD4E7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17" name="자유형: 도형 316">
                  <a:extLst>
                    <a:ext uri="{FF2B5EF4-FFF2-40B4-BE49-F238E27FC236}">
                      <a16:creationId xmlns:a16="http://schemas.microsoft.com/office/drawing/2014/main" id="{396BF3A2-05C2-4B36-ADDF-EFD3389EA326}"/>
                    </a:ext>
                  </a:extLst>
                </p:cNvPr>
                <p:cNvSpPr/>
                <p:nvPr/>
              </p:nvSpPr>
              <p:spPr>
                <a:xfrm>
                  <a:off x="4962603" y="2295666"/>
                  <a:ext cx="158250" cy="103210"/>
                </a:xfrm>
                <a:custGeom>
                  <a:avLst/>
                  <a:gdLst>
                    <a:gd name="connsiteX0" fmla="*/ 143957 w 158250"/>
                    <a:gd name="connsiteY0" fmla="*/ 103210 h 103210"/>
                    <a:gd name="connsiteX1" fmla="*/ 13898 w 158250"/>
                    <a:gd name="connsiteY1" fmla="*/ 102657 h 103210"/>
                    <a:gd name="connsiteX2" fmla="*/ 0 w 158250"/>
                    <a:gd name="connsiteY2" fmla="*/ 88680 h 103210"/>
                    <a:gd name="connsiteX3" fmla="*/ 316 w 158250"/>
                    <a:gd name="connsiteY3" fmla="*/ 13898 h 103210"/>
                    <a:gd name="connsiteX4" fmla="*/ 14293 w 158250"/>
                    <a:gd name="connsiteY4" fmla="*/ 0 h 103210"/>
                    <a:gd name="connsiteX5" fmla="*/ 144352 w 158250"/>
                    <a:gd name="connsiteY5" fmla="*/ 553 h 103210"/>
                    <a:gd name="connsiteX6" fmla="*/ 158250 w 158250"/>
                    <a:gd name="connsiteY6" fmla="*/ 14530 h 103210"/>
                    <a:gd name="connsiteX7" fmla="*/ 157934 w 158250"/>
                    <a:gd name="connsiteY7" fmla="*/ 89312 h 103210"/>
                    <a:gd name="connsiteX8" fmla="*/ 143957 w 158250"/>
                    <a:gd name="connsiteY8" fmla="*/ 103210 h 103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250" h="103210">
                      <a:moveTo>
                        <a:pt x="143957" y="103210"/>
                      </a:moveTo>
                      <a:lnTo>
                        <a:pt x="13898" y="102657"/>
                      </a:lnTo>
                      <a:cubicBezTo>
                        <a:pt x="6159" y="102657"/>
                        <a:pt x="0" y="96340"/>
                        <a:pt x="0" y="88680"/>
                      </a:cubicBezTo>
                      <a:lnTo>
                        <a:pt x="316" y="13898"/>
                      </a:lnTo>
                      <a:cubicBezTo>
                        <a:pt x="316" y="6159"/>
                        <a:pt x="6633" y="0"/>
                        <a:pt x="14293" y="0"/>
                      </a:cubicBezTo>
                      <a:lnTo>
                        <a:pt x="144352" y="553"/>
                      </a:lnTo>
                      <a:cubicBezTo>
                        <a:pt x="152091" y="553"/>
                        <a:pt x="158250" y="6870"/>
                        <a:pt x="158250" y="14530"/>
                      </a:cubicBezTo>
                      <a:lnTo>
                        <a:pt x="157934" y="89312"/>
                      </a:lnTo>
                      <a:cubicBezTo>
                        <a:pt x="157934" y="96972"/>
                        <a:pt x="151696" y="103210"/>
                        <a:pt x="143957" y="103210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18" name="자유형: 도형 317">
                  <a:extLst>
                    <a:ext uri="{FF2B5EF4-FFF2-40B4-BE49-F238E27FC236}">
                      <a16:creationId xmlns:a16="http://schemas.microsoft.com/office/drawing/2014/main" id="{EF65B293-5194-4579-ABD9-782C999D99B4}"/>
                    </a:ext>
                  </a:extLst>
                </p:cNvPr>
                <p:cNvSpPr/>
                <p:nvPr/>
              </p:nvSpPr>
              <p:spPr>
                <a:xfrm>
                  <a:off x="4962603" y="2469394"/>
                  <a:ext cx="158487" cy="158487"/>
                </a:xfrm>
                <a:custGeom>
                  <a:avLst/>
                  <a:gdLst>
                    <a:gd name="connsiteX0" fmla="*/ 143641 w 158487"/>
                    <a:gd name="connsiteY0" fmla="*/ 158487 h 158487"/>
                    <a:gd name="connsiteX1" fmla="*/ 14135 w 158487"/>
                    <a:gd name="connsiteY1" fmla="*/ 157934 h 158487"/>
                    <a:gd name="connsiteX2" fmla="*/ 0 w 158487"/>
                    <a:gd name="connsiteY2" fmla="*/ 143641 h 158487"/>
                    <a:gd name="connsiteX3" fmla="*/ 553 w 158487"/>
                    <a:gd name="connsiteY3" fmla="*/ 14135 h 158487"/>
                    <a:gd name="connsiteX4" fmla="*/ 14846 w 158487"/>
                    <a:gd name="connsiteY4" fmla="*/ 0 h 158487"/>
                    <a:gd name="connsiteX5" fmla="*/ 144352 w 158487"/>
                    <a:gd name="connsiteY5" fmla="*/ 553 h 158487"/>
                    <a:gd name="connsiteX6" fmla="*/ 158487 w 158487"/>
                    <a:gd name="connsiteY6" fmla="*/ 14846 h 158487"/>
                    <a:gd name="connsiteX7" fmla="*/ 157934 w 158487"/>
                    <a:gd name="connsiteY7" fmla="*/ 144352 h 158487"/>
                    <a:gd name="connsiteX8" fmla="*/ 143641 w 158487"/>
                    <a:gd name="connsiteY8" fmla="*/ 158487 h 158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487" h="158487">
                      <a:moveTo>
                        <a:pt x="143641" y="158487"/>
                      </a:moveTo>
                      <a:lnTo>
                        <a:pt x="14135" y="157934"/>
                      </a:lnTo>
                      <a:cubicBezTo>
                        <a:pt x="6317" y="157934"/>
                        <a:pt x="0" y="151538"/>
                        <a:pt x="0" y="143641"/>
                      </a:cubicBezTo>
                      <a:lnTo>
                        <a:pt x="553" y="14135"/>
                      </a:lnTo>
                      <a:cubicBezTo>
                        <a:pt x="553" y="6317"/>
                        <a:pt x="6949" y="0"/>
                        <a:pt x="14846" y="0"/>
                      </a:cubicBezTo>
                      <a:lnTo>
                        <a:pt x="144352" y="553"/>
                      </a:lnTo>
                      <a:cubicBezTo>
                        <a:pt x="152170" y="553"/>
                        <a:pt x="158487" y="6949"/>
                        <a:pt x="158487" y="14846"/>
                      </a:cubicBezTo>
                      <a:lnTo>
                        <a:pt x="157934" y="144352"/>
                      </a:lnTo>
                      <a:cubicBezTo>
                        <a:pt x="157855" y="152170"/>
                        <a:pt x="151459" y="158487"/>
                        <a:pt x="143641" y="158487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19" name="자유형: 도형 318">
                  <a:extLst>
                    <a:ext uri="{FF2B5EF4-FFF2-40B4-BE49-F238E27FC236}">
                      <a16:creationId xmlns:a16="http://schemas.microsoft.com/office/drawing/2014/main" id="{867B3722-D895-433D-89C6-31A7442224F1}"/>
                    </a:ext>
                  </a:extLst>
                </p:cNvPr>
                <p:cNvSpPr/>
                <p:nvPr/>
              </p:nvSpPr>
              <p:spPr>
                <a:xfrm>
                  <a:off x="4320442" y="2407010"/>
                  <a:ext cx="309946" cy="490781"/>
                </a:xfrm>
                <a:custGeom>
                  <a:avLst/>
                  <a:gdLst>
                    <a:gd name="connsiteX0" fmla="*/ 291152 w 309946"/>
                    <a:gd name="connsiteY0" fmla="*/ 490781 h 490781"/>
                    <a:gd name="connsiteX1" fmla="*/ 16662 w 309946"/>
                    <a:gd name="connsiteY1" fmla="*/ 489597 h 490781"/>
                    <a:gd name="connsiteX2" fmla="*/ 0 w 309946"/>
                    <a:gd name="connsiteY2" fmla="*/ 472777 h 490781"/>
                    <a:gd name="connsiteX3" fmla="*/ 1974 w 309946"/>
                    <a:gd name="connsiteY3" fmla="*/ 16662 h 490781"/>
                    <a:gd name="connsiteX4" fmla="*/ 18794 w 309946"/>
                    <a:gd name="connsiteY4" fmla="*/ 0 h 490781"/>
                    <a:gd name="connsiteX5" fmla="*/ 293284 w 309946"/>
                    <a:gd name="connsiteY5" fmla="*/ 1184 h 490781"/>
                    <a:gd name="connsiteX6" fmla="*/ 309946 w 309946"/>
                    <a:gd name="connsiteY6" fmla="*/ 18005 h 490781"/>
                    <a:gd name="connsiteX7" fmla="*/ 307972 w 309946"/>
                    <a:gd name="connsiteY7" fmla="*/ 474119 h 490781"/>
                    <a:gd name="connsiteX8" fmla="*/ 291152 w 309946"/>
                    <a:gd name="connsiteY8" fmla="*/ 490781 h 490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9946" h="490781">
                      <a:moveTo>
                        <a:pt x="291152" y="490781"/>
                      </a:moveTo>
                      <a:lnTo>
                        <a:pt x="16662" y="489597"/>
                      </a:lnTo>
                      <a:cubicBezTo>
                        <a:pt x="7423" y="489518"/>
                        <a:pt x="0" y="482016"/>
                        <a:pt x="0" y="472777"/>
                      </a:cubicBezTo>
                      <a:lnTo>
                        <a:pt x="1974" y="16662"/>
                      </a:lnTo>
                      <a:cubicBezTo>
                        <a:pt x="2053" y="7423"/>
                        <a:pt x="9555" y="0"/>
                        <a:pt x="18794" y="0"/>
                      </a:cubicBezTo>
                      <a:lnTo>
                        <a:pt x="293284" y="1184"/>
                      </a:lnTo>
                      <a:cubicBezTo>
                        <a:pt x="302523" y="1263"/>
                        <a:pt x="309946" y="8765"/>
                        <a:pt x="309946" y="18005"/>
                      </a:cubicBezTo>
                      <a:lnTo>
                        <a:pt x="307972" y="474119"/>
                      </a:lnTo>
                      <a:cubicBezTo>
                        <a:pt x="307893" y="483358"/>
                        <a:pt x="300391" y="490860"/>
                        <a:pt x="291152" y="490781"/>
                      </a:cubicBezTo>
                      <a:close/>
                    </a:path>
                  </a:pathLst>
                </a:custGeom>
                <a:solidFill>
                  <a:srgbClr val="CDD4E7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0" name="자유형: 도형 319">
                  <a:extLst>
                    <a:ext uri="{FF2B5EF4-FFF2-40B4-BE49-F238E27FC236}">
                      <a16:creationId xmlns:a16="http://schemas.microsoft.com/office/drawing/2014/main" id="{453AF094-2AF3-44C2-AFC1-764684E61C46}"/>
                    </a:ext>
                  </a:extLst>
                </p:cNvPr>
                <p:cNvSpPr/>
                <p:nvPr/>
              </p:nvSpPr>
              <p:spPr>
                <a:xfrm>
                  <a:off x="4396724" y="2480055"/>
                  <a:ext cx="158250" cy="103210"/>
                </a:xfrm>
                <a:custGeom>
                  <a:avLst/>
                  <a:gdLst>
                    <a:gd name="connsiteX0" fmla="*/ 143957 w 158250"/>
                    <a:gd name="connsiteY0" fmla="*/ 103210 h 103210"/>
                    <a:gd name="connsiteX1" fmla="*/ 13898 w 158250"/>
                    <a:gd name="connsiteY1" fmla="*/ 102657 h 103210"/>
                    <a:gd name="connsiteX2" fmla="*/ 0 w 158250"/>
                    <a:gd name="connsiteY2" fmla="*/ 88680 h 103210"/>
                    <a:gd name="connsiteX3" fmla="*/ 316 w 158250"/>
                    <a:gd name="connsiteY3" fmla="*/ 13898 h 103210"/>
                    <a:gd name="connsiteX4" fmla="*/ 14293 w 158250"/>
                    <a:gd name="connsiteY4" fmla="*/ 0 h 103210"/>
                    <a:gd name="connsiteX5" fmla="*/ 144352 w 158250"/>
                    <a:gd name="connsiteY5" fmla="*/ 553 h 103210"/>
                    <a:gd name="connsiteX6" fmla="*/ 158250 w 158250"/>
                    <a:gd name="connsiteY6" fmla="*/ 14530 h 103210"/>
                    <a:gd name="connsiteX7" fmla="*/ 157934 w 158250"/>
                    <a:gd name="connsiteY7" fmla="*/ 89312 h 103210"/>
                    <a:gd name="connsiteX8" fmla="*/ 143957 w 158250"/>
                    <a:gd name="connsiteY8" fmla="*/ 103210 h 103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250" h="103210">
                      <a:moveTo>
                        <a:pt x="143957" y="103210"/>
                      </a:moveTo>
                      <a:lnTo>
                        <a:pt x="13898" y="102657"/>
                      </a:lnTo>
                      <a:cubicBezTo>
                        <a:pt x="6159" y="102657"/>
                        <a:pt x="0" y="96340"/>
                        <a:pt x="0" y="88680"/>
                      </a:cubicBezTo>
                      <a:lnTo>
                        <a:pt x="316" y="13898"/>
                      </a:lnTo>
                      <a:cubicBezTo>
                        <a:pt x="316" y="6159"/>
                        <a:pt x="6633" y="0"/>
                        <a:pt x="14293" y="0"/>
                      </a:cubicBezTo>
                      <a:lnTo>
                        <a:pt x="144352" y="553"/>
                      </a:lnTo>
                      <a:cubicBezTo>
                        <a:pt x="152091" y="553"/>
                        <a:pt x="158250" y="6870"/>
                        <a:pt x="158250" y="14530"/>
                      </a:cubicBezTo>
                      <a:lnTo>
                        <a:pt x="157934" y="89312"/>
                      </a:lnTo>
                      <a:cubicBezTo>
                        <a:pt x="157934" y="97051"/>
                        <a:pt x="151696" y="103210"/>
                        <a:pt x="143957" y="103210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1" name="자유형: 도형 320">
                  <a:extLst>
                    <a:ext uri="{FF2B5EF4-FFF2-40B4-BE49-F238E27FC236}">
                      <a16:creationId xmlns:a16="http://schemas.microsoft.com/office/drawing/2014/main" id="{F3C2135F-40F2-432C-866F-4849905B1617}"/>
                    </a:ext>
                  </a:extLst>
                </p:cNvPr>
                <p:cNvSpPr/>
                <p:nvPr/>
              </p:nvSpPr>
              <p:spPr>
                <a:xfrm>
                  <a:off x="4395776" y="2653783"/>
                  <a:ext cx="158487" cy="158487"/>
                </a:xfrm>
                <a:custGeom>
                  <a:avLst/>
                  <a:gdLst>
                    <a:gd name="connsiteX0" fmla="*/ 143641 w 158487"/>
                    <a:gd name="connsiteY0" fmla="*/ 158487 h 158487"/>
                    <a:gd name="connsiteX1" fmla="*/ 14135 w 158487"/>
                    <a:gd name="connsiteY1" fmla="*/ 157934 h 158487"/>
                    <a:gd name="connsiteX2" fmla="*/ 0 w 158487"/>
                    <a:gd name="connsiteY2" fmla="*/ 143641 h 158487"/>
                    <a:gd name="connsiteX3" fmla="*/ 553 w 158487"/>
                    <a:gd name="connsiteY3" fmla="*/ 14135 h 158487"/>
                    <a:gd name="connsiteX4" fmla="*/ 14846 w 158487"/>
                    <a:gd name="connsiteY4" fmla="*/ 0 h 158487"/>
                    <a:gd name="connsiteX5" fmla="*/ 144352 w 158487"/>
                    <a:gd name="connsiteY5" fmla="*/ 553 h 158487"/>
                    <a:gd name="connsiteX6" fmla="*/ 158487 w 158487"/>
                    <a:gd name="connsiteY6" fmla="*/ 14846 h 158487"/>
                    <a:gd name="connsiteX7" fmla="*/ 157934 w 158487"/>
                    <a:gd name="connsiteY7" fmla="*/ 144352 h 158487"/>
                    <a:gd name="connsiteX8" fmla="*/ 143641 w 158487"/>
                    <a:gd name="connsiteY8" fmla="*/ 158487 h 158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487" h="158487">
                      <a:moveTo>
                        <a:pt x="143641" y="158487"/>
                      </a:moveTo>
                      <a:lnTo>
                        <a:pt x="14135" y="157934"/>
                      </a:lnTo>
                      <a:cubicBezTo>
                        <a:pt x="6317" y="157934"/>
                        <a:pt x="0" y="151538"/>
                        <a:pt x="0" y="143641"/>
                      </a:cubicBezTo>
                      <a:lnTo>
                        <a:pt x="553" y="14135"/>
                      </a:lnTo>
                      <a:cubicBezTo>
                        <a:pt x="553" y="6317"/>
                        <a:pt x="6949" y="0"/>
                        <a:pt x="14846" y="0"/>
                      </a:cubicBezTo>
                      <a:lnTo>
                        <a:pt x="144352" y="553"/>
                      </a:lnTo>
                      <a:cubicBezTo>
                        <a:pt x="152170" y="553"/>
                        <a:pt x="158487" y="6949"/>
                        <a:pt x="158487" y="14846"/>
                      </a:cubicBezTo>
                      <a:lnTo>
                        <a:pt x="157934" y="144352"/>
                      </a:lnTo>
                      <a:cubicBezTo>
                        <a:pt x="157855" y="152170"/>
                        <a:pt x="151538" y="158487"/>
                        <a:pt x="143641" y="158487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2" name="자유형: 도형 321">
                  <a:extLst>
                    <a:ext uri="{FF2B5EF4-FFF2-40B4-BE49-F238E27FC236}">
                      <a16:creationId xmlns:a16="http://schemas.microsoft.com/office/drawing/2014/main" id="{42998522-C148-4545-BAC8-CA75D50ED609}"/>
                    </a:ext>
                  </a:extLst>
                </p:cNvPr>
                <p:cNvSpPr/>
                <p:nvPr/>
              </p:nvSpPr>
              <p:spPr>
                <a:xfrm>
                  <a:off x="4316257" y="3040485"/>
                  <a:ext cx="309946" cy="490781"/>
                </a:xfrm>
                <a:custGeom>
                  <a:avLst/>
                  <a:gdLst>
                    <a:gd name="connsiteX0" fmla="*/ 291152 w 309946"/>
                    <a:gd name="connsiteY0" fmla="*/ 490781 h 490781"/>
                    <a:gd name="connsiteX1" fmla="*/ 16662 w 309946"/>
                    <a:gd name="connsiteY1" fmla="*/ 489597 h 490781"/>
                    <a:gd name="connsiteX2" fmla="*/ 0 w 309946"/>
                    <a:gd name="connsiteY2" fmla="*/ 472777 h 490781"/>
                    <a:gd name="connsiteX3" fmla="*/ 1974 w 309946"/>
                    <a:gd name="connsiteY3" fmla="*/ 16662 h 490781"/>
                    <a:gd name="connsiteX4" fmla="*/ 18794 w 309946"/>
                    <a:gd name="connsiteY4" fmla="*/ 0 h 490781"/>
                    <a:gd name="connsiteX5" fmla="*/ 293284 w 309946"/>
                    <a:gd name="connsiteY5" fmla="*/ 1184 h 490781"/>
                    <a:gd name="connsiteX6" fmla="*/ 309946 w 309946"/>
                    <a:gd name="connsiteY6" fmla="*/ 18005 h 490781"/>
                    <a:gd name="connsiteX7" fmla="*/ 307972 w 309946"/>
                    <a:gd name="connsiteY7" fmla="*/ 474119 h 490781"/>
                    <a:gd name="connsiteX8" fmla="*/ 291152 w 309946"/>
                    <a:gd name="connsiteY8" fmla="*/ 490781 h 490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9946" h="490781">
                      <a:moveTo>
                        <a:pt x="291152" y="490781"/>
                      </a:moveTo>
                      <a:lnTo>
                        <a:pt x="16662" y="489597"/>
                      </a:lnTo>
                      <a:cubicBezTo>
                        <a:pt x="7423" y="489518"/>
                        <a:pt x="0" y="482016"/>
                        <a:pt x="0" y="472777"/>
                      </a:cubicBezTo>
                      <a:lnTo>
                        <a:pt x="1974" y="16662"/>
                      </a:lnTo>
                      <a:cubicBezTo>
                        <a:pt x="2053" y="7423"/>
                        <a:pt x="9555" y="0"/>
                        <a:pt x="18794" y="0"/>
                      </a:cubicBezTo>
                      <a:lnTo>
                        <a:pt x="293284" y="1184"/>
                      </a:lnTo>
                      <a:cubicBezTo>
                        <a:pt x="302523" y="1264"/>
                        <a:pt x="309946" y="8765"/>
                        <a:pt x="309946" y="18005"/>
                      </a:cubicBezTo>
                      <a:lnTo>
                        <a:pt x="307972" y="474119"/>
                      </a:lnTo>
                      <a:cubicBezTo>
                        <a:pt x="307893" y="483358"/>
                        <a:pt x="300391" y="490781"/>
                        <a:pt x="291152" y="490781"/>
                      </a:cubicBezTo>
                      <a:close/>
                    </a:path>
                  </a:pathLst>
                </a:custGeom>
                <a:solidFill>
                  <a:srgbClr val="CDD4E7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3" name="자유형: 도형 322">
                  <a:extLst>
                    <a:ext uri="{FF2B5EF4-FFF2-40B4-BE49-F238E27FC236}">
                      <a16:creationId xmlns:a16="http://schemas.microsoft.com/office/drawing/2014/main" id="{583F5381-17A7-47BA-B4EF-CC891918D293}"/>
                    </a:ext>
                  </a:extLst>
                </p:cNvPr>
                <p:cNvSpPr/>
                <p:nvPr/>
              </p:nvSpPr>
              <p:spPr>
                <a:xfrm>
                  <a:off x="4392539" y="3111950"/>
                  <a:ext cx="158250" cy="103210"/>
                </a:xfrm>
                <a:custGeom>
                  <a:avLst/>
                  <a:gdLst>
                    <a:gd name="connsiteX0" fmla="*/ 143957 w 158250"/>
                    <a:gd name="connsiteY0" fmla="*/ 103210 h 103210"/>
                    <a:gd name="connsiteX1" fmla="*/ 13898 w 158250"/>
                    <a:gd name="connsiteY1" fmla="*/ 102657 h 103210"/>
                    <a:gd name="connsiteX2" fmla="*/ 0 w 158250"/>
                    <a:gd name="connsiteY2" fmla="*/ 88680 h 103210"/>
                    <a:gd name="connsiteX3" fmla="*/ 316 w 158250"/>
                    <a:gd name="connsiteY3" fmla="*/ 13898 h 103210"/>
                    <a:gd name="connsiteX4" fmla="*/ 14293 w 158250"/>
                    <a:gd name="connsiteY4" fmla="*/ 0 h 103210"/>
                    <a:gd name="connsiteX5" fmla="*/ 144352 w 158250"/>
                    <a:gd name="connsiteY5" fmla="*/ 553 h 103210"/>
                    <a:gd name="connsiteX6" fmla="*/ 158250 w 158250"/>
                    <a:gd name="connsiteY6" fmla="*/ 14530 h 103210"/>
                    <a:gd name="connsiteX7" fmla="*/ 157934 w 158250"/>
                    <a:gd name="connsiteY7" fmla="*/ 89312 h 103210"/>
                    <a:gd name="connsiteX8" fmla="*/ 143957 w 158250"/>
                    <a:gd name="connsiteY8" fmla="*/ 103210 h 103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250" h="103210">
                      <a:moveTo>
                        <a:pt x="143957" y="103210"/>
                      </a:moveTo>
                      <a:lnTo>
                        <a:pt x="13898" y="102657"/>
                      </a:lnTo>
                      <a:cubicBezTo>
                        <a:pt x="6159" y="102657"/>
                        <a:pt x="0" y="96340"/>
                        <a:pt x="0" y="88680"/>
                      </a:cubicBezTo>
                      <a:lnTo>
                        <a:pt x="316" y="13898"/>
                      </a:lnTo>
                      <a:cubicBezTo>
                        <a:pt x="316" y="6159"/>
                        <a:pt x="6633" y="0"/>
                        <a:pt x="14293" y="0"/>
                      </a:cubicBezTo>
                      <a:lnTo>
                        <a:pt x="144352" y="553"/>
                      </a:lnTo>
                      <a:cubicBezTo>
                        <a:pt x="152091" y="553"/>
                        <a:pt x="158250" y="6870"/>
                        <a:pt x="158250" y="14530"/>
                      </a:cubicBezTo>
                      <a:lnTo>
                        <a:pt x="157934" y="89312"/>
                      </a:lnTo>
                      <a:cubicBezTo>
                        <a:pt x="157934" y="97051"/>
                        <a:pt x="151696" y="103289"/>
                        <a:pt x="143957" y="103210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4" name="자유형: 도형 323">
                  <a:extLst>
                    <a:ext uri="{FF2B5EF4-FFF2-40B4-BE49-F238E27FC236}">
                      <a16:creationId xmlns:a16="http://schemas.microsoft.com/office/drawing/2014/main" id="{B7A1D885-0BDD-4D78-A901-EC53CDB97456}"/>
                    </a:ext>
                  </a:extLst>
                </p:cNvPr>
                <p:cNvSpPr/>
                <p:nvPr/>
              </p:nvSpPr>
              <p:spPr>
                <a:xfrm>
                  <a:off x="4391670" y="3285678"/>
                  <a:ext cx="158487" cy="158487"/>
                </a:xfrm>
                <a:custGeom>
                  <a:avLst/>
                  <a:gdLst>
                    <a:gd name="connsiteX0" fmla="*/ 143641 w 158487"/>
                    <a:gd name="connsiteY0" fmla="*/ 158487 h 158487"/>
                    <a:gd name="connsiteX1" fmla="*/ 14135 w 158487"/>
                    <a:gd name="connsiteY1" fmla="*/ 157934 h 158487"/>
                    <a:gd name="connsiteX2" fmla="*/ 0 w 158487"/>
                    <a:gd name="connsiteY2" fmla="*/ 143641 h 158487"/>
                    <a:gd name="connsiteX3" fmla="*/ 553 w 158487"/>
                    <a:gd name="connsiteY3" fmla="*/ 14135 h 158487"/>
                    <a:gd name="connsiteX4" fmla="*/ 14846 w 158487"/>
                    <a:gd name="connsiteY4" fmla="*/ 0 h 158487"/>
                    <a:gd name="connsiteX5" fmla="*/ 144352 w 158487"/>
                    <a:gd name="connsiteY5" fmla="*/ 553 h 158487"/>
                    <a:gd name="connsiteX6" fmla="*/ 158487 w 158487"/>
                    <a:gd name="connsiteY6" fmla="*/ 14846 h 158487"/>
                    <a:gd name="connsiteX7" fmla="*/ 157934 w 158487"/>
                    <a:gd name="connsiteY7" fmla="*/ 144352 h 158487"/>
                    <a:gd name="connsiteX8" fmla="*/ 143641 w 158487"/>
                    <a:gd name="connsiteY8" fmla="*/ 158487 h 158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487" h="158487">
                      <a:moveTo>
                        <a:pt x="143641" y="158487"/>
                      </a:moveTo>
                      <a:lnTo>
                        <a:pt x="14135" y="157934"/>
                      </a:lnTo>
                      <a:cubicBezTo>
                        <a:pt x="6317" y="157934"/>
                        <a:pt x="0" y="151538"/>
                        <a:pt x="0" y="143641"/>
                      </a:cubicBezTo>
                      <a:lnTo>
                        <a:pt x="553" y="14135"/>
                      </a:lnTo>
                      <a:cubicBezTo>
                        <a:pt x="553" y="6317"/>
                        <a:pt x="6949" y="0"/>
                        <a:pt x="14846" y="0"/>
                      </a:cubicBezTo>
                      <a:lnTo>
                        <a:pt x="144352" y="553"/>
                      </a:lnTo>
                      <a:cubicBezTo>
                        <a:pt x="152170" y="553"/>
                        <a:pt x="158487" y="6949"/>
                        <a:pt x="158487" y="14846"/>
                      </a:cubicBezTo>
                      <a:lnTo>
                        <a:pt x="157934" y="144352"/>
                      </a:lnTo>
                      <a:cubicBezTo>
                        <a:pt x="157855" y="152249"/>
                        <a:pt x="151459" y="158566"/>
                        <a:pt x="143641" y="158487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5" name="자유형: 도형 324">
                  <a:extLst>
                    <a:ext uri="{FF2B5EF4-FFF2-40B4-BE49-F238E27FC236}">
                      <a16:creationId xmlns:a16="http://schemas.microsoft.com/office/drawing/2014/main" id="{7BDAA419-8265-4B33-9361-9CD5A0E28F2F}"/>
                    </a:ext>
                  </a:extLst>
                </p:cNvPr>
                <p:cNvSpPr/>
                <p:nvPr/>
              </p:nvSpPr>
              <p:spPr>
                <a:xfrm>
                  <a:off x="5509609" y="2409142"/>
                  <a:ext cx="308920" cy="490149"/>
                </a:xfrm>
                <a:custGeom>
                  <a:avLst/>
                  <a:gdLst>
                    <a:gd name="connsiteX0" fmla="*/ 292258 w 308920"/>
                    <a:gd name="connsiteY0" fmla="*/ 489518 h 490149"/>
                    <a:gd name="connsiteX1" fmla="*/ 17768 w 308920"/>
                    <a:gd name="connsiteY1" fmla="*/ 490149 h 490149"/>
                    <a:gd name="connsiteX2" fmla="*/ 1027 w 308920"/>
                    <a:gd name="connsiteY2" fmla="*/ 473487 h 490149"/>
                    <a:gd name="connsiteX3" fmla="*/ 0 w 308920"/>
                    <a:gd name="connsiteY3" fmla="*/ 17373 h 490149"/>
                    <a:gd name="connsiteX4" fmla="*/ 16662 w 308920"/>
                    <a:gd name="connsiteY4" fmla="*/ 632 h 490149"/>
                    <a:gd name="connsiteX5" fmla="*/ 291152 w 308920"/>
                    <a:gd name="connsiteY5" fmla="*/ 0 h 490149"/>
                    <a:gd name="connsiteX6" fmla="*/ 307893 w 308920"/>
                    <a:gd name="connsiteY6" fmla="*/ 16662 h 490149"/>
                    <a:gd name="connsiteX7" fmla="*/ 308920 w 308920"/>
                    <a:gd name="connsiteY7" fmla="*/ 472777 h 490149"/>
                    <a:gd name="connsiteX8" fmla="*/ 292258 w 308920"/>
                    <a:gd name="connsiteY8" fmla="*/ 489518 h 49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8920" h="490149">
                      <a:moveTo>
                        <a:pt x="292258" y="489518"/>
                      </a:moveTo>
                      <a:lnTo>
                        <a:pt x="17768" y="490149"/>
                      </a:lnTo>
                      <a:cubicBezTo>
                        <a:pt x="8528" y="490149"/>
                        <a:pt x="1027" y="482727"/>
                        <a:pt x="1027" y="473487"/>
                      </a:cubicBezTo>
                      <a:lnTo>
                        <a:pt x="0" y="17373"/>
                      </a:lnTo>
                      <a:cubicBezTo>
                        <a:pt x="0" y="8134"/>
                        <a:pt x="7423" y="632"/>
                        <a:pt x="16662" y="632"/>
                      </a:cubicBezTo>
                      <a:lnTo>
                        <a:pt x="291152" y="0"/>
                      </a:lnTo>
                      <a:cubicBezTo>
                        <a:pt x="300391" y="0"/>
                        <a:pt x="307893" y="7423"/>
                        <a:pt x="307893" y="16662"/>
                      </a:cubicBezTo>
                      <a:lnTo>
                        <a:pt x="308920" y="472777"/>
                      </a:lnTo>
                      <a:cubicBezTo>
                        <a:pt x="308999" y="482016"/>
                        <a:pt x="301497" y="489518"/>
                        <a:pt x="292258" y="489518"/>
                      </a:cubicBezTo>
                      <a:close/>
                    </a:path>
                  </a:pathLst>
                </a:custGeom>
                <a:solidFill>
                  <a:srgbClr val="CDD4E7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6" name="자유형: 도형 325">
                  <a:extLst>
                    <a:ext uri="{FF2B5EF4-FFF2-40B4-BE49-F238E27FC236}">
                      <a16:creationId xmlns:a16="http://schemas.microsoft.com/office/drawing/2014/main" id="{3E71DAEB-4DE6-4C2D-81A9-50A7D716E942}"/>
                    </a:ext>
                  </a:extLst>
                </p:cNvPr>
                <p:cNvSpPr/>
                <p:nvPr/>
              </p:nvSpPr>
              <p:spPr>
                <a:xfrm>
                  <a:off x="5584706" y="2480292"/>
                  <a:ext cx="158092" cy="102973"/>
                </a:xfrm>
                <a:custGeom>
                  <a:avLst/>
                  <a:gdLst>
                    <a:gd name="connsiteX0" fmla="*/ 144194 w 158092"/>
                    <a:gd name="connsiteY0" fmla="*/ 102657 h 102973"/>
                    <a:gd name="connsiteX1" fmla="*/ 14135 w 158092"/>
                    <a:gd name="connsiteY1" fmla="*/ 102973 h 102973"/>
                    <a:gd name="connsiteX2" fmla="*/ 158 w 158092"/>
                    <a:gd name="connsiteY2" fmla="*/ 89075 h 102973"/>
                    <a:gd name="connsiteX3" fmla="*/ 0 w 158092"/>
                    <a:gd name="connsiteY3" fmla="*/ 14293 h 102973"/>
                    <a:gd name="connsiteX4" fmla="*/ 13898 w 158092"/>
                    <a:gd name="connsiteY4" fmla="*/ 316 h 102973"/>
                    <a:gd name="connsiteX5" fmla="*/ 143957 w 158092"/>
                    <a:gd name="connsiteY5" fmla="*/ 0 h 102973"/>
                    <a:gd name="connsiteX6" fmla="*/ 157934 w 158092"/>
                    <a:gd name="connsiteY6" fmla="*/ 13898 h 102973"/>
                    <a:gd name="connsiteX7" fmla="*/ 158092 w 158092"/>
                    <a:gd name="connsiteY7" fmla="*/ 88680 h 102973"/>
                    <a:gd name="connsiteX8" fmla="*/ 144194 w 158092"/>
                    <a:gd name="connsiteY8" fmla="*/ 102657 h 102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092" h="102973">
                      <a:moveTo>
                        <a:pt x="144194" y="102657"/>
                      </a:moveTo>
                      <a:lnTo>
                        <a:pt x="14135" y="102973"/>
                      </a:lnTo>
                      <a:cubicBezTo>
                        <a:pt x="6396" y="102973"/>
                        <a:pt x="158" y="96735"/>
                        <a:pt x="158" y="89075"/>
                      </a:cubicBezTo>
                      <a:lnTo>
                        <a:pt x="0" y="14293"/>
                      </a:lnTo>
                      <a:cubicBezTo>
                        <a:pt x="0" y="6554"/>
                        <a:pt x="6238" y="316"/>
                        <a:pt x="13898" y="316"/>
                      </a:cubicBezTo>
                      <a:lnTo>
                        <a:pt x="143957" y="0"/>
                      </a:lnTo>
                      <a:cubicBezTo>
                        <a:pt x="151696" y="0"/>
                        <a:pt x="157934" y="6238"/>
                        <a:pt x="157934" y="13898"/>
                      </a:cubicBezTo>
                      <a:lnTo>
                        <a:pt x="158092" y="88680"/>
                      </a:lnTo>
                      <a:cubicBezTo>
                        <a:pt x="158092" y="96419"/>
                        <a:pt x="151933" y="102657"/>
                        <a:pt x="144194" y="102657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7" name="자유형: 도형 326">
                  <a:extLst>
                    <a:ext uri="{FF2B5EF4-FFF2-40B4-BE49-F238E27FC236}">
                      <a16:creationId xmlns:a16="http://schemas.microsoft.com/office/drawing/2014/main" id="{81755472-4FE7-4C47-B3C5-2F10E4E6AD70}"/>
                    </a:ext>
                  </a:extLst>
                </p:cNvPr>
                <p:cNvSpPr/>
                <p:nvPr/>
              </p:nvSpPr>
              <p:spPr>
                <a:xfrm>
                  <a:off x="5585180" y="2654098"/>
                  <a:ext cx="158171" cy="158171"/>
                </a:xfrm>
                <a:custGeom>
                  <a:avLst/>
                  <a:gdLst>
                    <a:gd name="connsiteX0" fmla="*/ 144036 w 158171"/>
                    <a:gd name="connsiteY0" fmla="*/ 157855 h 158171"/>
                    <a:gd name="connsiteX1" fmla="*/ 14530 w 158171"/>
                    <a:gd name="connsiteY1" fmla="*/ 158171 h 158171"/>
                    <a:gd name="connsiteX2" fmla="*/ 316 w 158171"/>
                    <a:gd name="connsiteY2" fmla="*/ 144036 h 158171"/>
                    <a:gd name="connsiteX3" fmla="*/ 0 w 158171"/>
                    <a:gd name="connsiteY3" fmla="*/ 14530 h 158171"/>
                    <a:gd name="connsiteX4" fmla="*/ 14135 w 158171"/>
                    <a:gd name="connsiteY4" fmla="*/ 316 h 158171"/>
                    <a:gd name="connsiteX5" fmla="*/ 143641 w 158171"/>
                    <a:gd name="connsiteY5" fmla="*/ 0 h 158171"/>
                    <a:gd name="connsiteX6" fmla="*/ 157855 w 158171"/>
                    <a:gd name="connsiteY6" fmla="*/ 14135 h 158171"/>
                    <a:gd name="connsiteX7" fmla="*/ 158171 w 158171"/>
                    <a:gd name="connsiteY7" fmla="*/ 143641 h 158171"/>
                    <a:gd name="connsiteX8" fmla="*/ 144036 w 158171"/>
                    <a:gd name="connsiteY8" fmla="*/ 157855 h 158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171" h="158171">
                      <a:moveTo>
                        <a:pt x="144036" y="157855"/>
                      </a:moveTo>
                      <a:lnTo>
                        <a:pt x="14530" y="158171"/>
                      </a:lnTo>
                      <a:cubicBezTo>
                        <a:pt x="6712" y="158171"/>
                        <a:pt x="316" y="151854"/>
                        <a:pt x="316" y="144036"/>
                      </a:cubicBezTo>
                      <a:lnTo>
                        <a:pt x="0" y="14530"/>
                      </a:lnTo>
                      <a:cubicBezTo>
                        <a:pt x="0" y="6712"/>
                        <a:pt x="6317" y="316"/>
                        <a:pt x="14135" y="316"/>
                      </a:cubicBezTo>
                      <a:lnTo>
                        <a:pt x="143641" y="0"/>
                      </a:lnTo>
                      <a:cubicBezTo>
                        <a:pt x="151459" y="0"/>
                        <a:pt x="157855" y="6317"/>
                        <a:pt x="157855" y="14135"/>
                      </a:cubicBezTo>
                      <a:lnTo>
                        <a:pt x="158171" y="143641"/>
                      </a:lnTo>
                      <a:cubicBezTo>
                        <a:pt x="158171" y="151459"/>
                        <a:pt x="151854" y="157855"/>
                        <a:pt x="144036" y="157855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8" name="자유형: 도형 327">
                  <a:extLst>
                    <a:ext uri="{FF2B5EF4-FFF2-40B4-BE49-F238E27FC236}">
                      <a16:creationId xmlns:a16="http://schemas.microsoft.com/office/drawing/2014/main" id="{D85A65AA-D912-4814-ADAA-BA4F6B8D7C64}"/>
                    </a:ext>
                  </a:extLst>
                </p:cNvPr>
                <p:cNvSpPr/>
                <p:nvPr/>
              </p:nvSpPr>
              <p:spPr>
                <a:xfrm>
                  <a:off x="5509609" y="3041117"/>
                  <a:ext cx="308920" cy="490149"/>
                </a:xfrm>
                <a:custGeom>
                  <a:avLst/>
                  <a:gdLst>
                    <a:gd name="connsiteX0" fmla="*/ 292258 w 308920"/>
                    <a:gd name="connsiteY0" fmla="*/ 489518 h 490149"/>
                    <a:gd name="connsiteX1" fmla="*/ 17768 w 308920"/>
                    <a:gd name="connsiteY1" fmla="*/ 490149 h 490149"/>
                    <a:gd name="connsiteX2" fmla="*/ 1027 w 308920"/>
                    <a:gd name="connsiteY2" fmla="*/ 473487 h 490149"/>
                    <a:gd name="connsiteX3" fmla="*/ 0 w 308920"/>
                    <a:gd name="connsiteY3" fmla="*/ 17373 h 490149"/>
                    <a:gd name="connsiteX4" fmla="*/ 16662 w 308920"/>
                    <a:gd name="connsiteY4" fmla="*/ 632 h 490149"/>
                    <a:gd name="connsiteX5" fmla="*/ 291152 w 308920"/>
                    <a:gd name="connsiteY5" fmla="*/ 0 h 490149"/>
                    <a:gd name="connsiteX6" fmla="*/ 307893 w 308920"/>
                    <a:gd name="connsiteY6" fmla="*/ 16662 h 490149"/>
                    <a:gd name="connsiteX7" fmla="*/ 308920 w 308920"/>
                    <a:gd name="connsiteY7" fmla="*/ 472777 h 490149"/>
                    <a:gd name="connsiteX8" fmla="*/ 292258 w 308920"/>
                    <a:gd name="connsiteY8" fmla="*/ 489518 h 49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8920" h="490149">
                      <a:moveTo>
                        <a:pt x="292258" y="489518"/>
                      </a:moveTo>
                      <a:lnTo>
                        <a:pt x="17768" y="490149"/>
                      </a:lnTo>
                      <a:cubicBezTo>
                        <a:pt x="8528" y="490149"/>
                        <a:pt x="1027" y="482726"/>
                        <a:pt x="1027" y="473487"/>
                      </a:cubicBezTo>
                      <a:lnTo>
                        <a:pt x="0" y="17373"/>
                      </a:lnTo>
                      <a:cubicBezTo>
                        <a:pt x="0" y="8134"/>
                        <a:pt x="7423" y="632"/>
                        <a:pt x="16662" y="632"/>
                      </a:cubicBezTo>
                      <a:lnTo>
                        <a:pt x="291152" y="0"/>
                      </a:lnTo>
                      <a:cubicBezTo>
                        <a:pt x="300391" y="0"/>
                        <a:pt x="307893" y="7423"/>
                        <a:pt x="307893" y="16662"/>
                      </a:cubicBezTo>
                      <a:lnTo>
                        <a:pt x="308920" y="472777"/>
                      </a:lnTo>
                      <a:cubicBezTo>
                        <a:pt x="308999" y="481937"/>
                        <a:pt x="301497" y="489439"/>
                        <a:pt x="292258" y="489518"/>
                      </a:cubicBezTo>
                      <a:close/>
                    </a:path>
                  </a:pathLst>
                </a:custGeom>
                <a:solidFill>
                  <a:srgbClr val="CDD4E7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9" name="자유형: 도형 328">
                  <a:extLst>
                    <a:ext uri="{FF2B5EF4-FFF2-40B4-BE49-F238E27FC236}">
                      <a16:creationId xmlns:a16="http://schemas.microsoft.com/office/drawing/2014/main" id="{CCF902F9-AAEF-414A-BCEE-713D85366BD8}"/>
                    </a:ext>
                  </a:extLst>
                </p:cNvPr>
                <p:cNvSpPr/>
                <p:nvPr/>
              </p:nvSpPr>
              <p:spPr>
                <a:xfrm>
                  <a:off x="5584706" y="3112266"/>
                  <a:ext cx="158093" cy="102973"/>
                </a:xfrm>
                <a:custGeom>
                  <a:avLst/>
                  <a:gdLst>
                    <a:gd name="connsiteX0" fmla="*/ 144194 w 158093"/>
                    <a:gd name="connsiteY0" fmla="*/ 102657 h 102973"/>
                    <a:gd name="connsiteX1" fmla="*/ 14135 w 158093"/>
                    <a:gd name="connsiteY1" fmla="*/ 102973 h 102973"/>
                    <a:gd name="connsiteX2" fmla="*/ 158 w 158093"/>
                    <a:gd name="connsiteY2" fmla="*/ 89075 h 102973"/>
                    <a:gd name="connsiteX3" fmla="*/ 0 w 158093"/>
                    <a:gd name="connsiteY3" fmla="*/ 14293 h 102973"/>
                    <a:gd name="connsiteX4" fmla="*/ 13898 w 158093"/>
                    <a:gd name="connsiteY4" fmla="*/ 316 h 102973"/>
                    <a:gd name="connsiteX5" fmla="*/ 143957 w 158093"/>
                    <a:gd name="connsiteY5" fmla="*/ 0 h 102973"/>
                    <a:gd name="connsiteX6" fmla="*/ 157934 w 158093"/>
                    <a:gd name="connsiteY6" fmla="*/ 13898 h 102973"/>
                    <a:gd name="connsiteX7" fmla="*/ 158092 w 158093"/>
                    <a:gd name="connsiteY7" fmla="*/ 88680 h 102973"/>
                    <a:gd name="connsiteX8" fmla="*/ 144194 w 158093"/>
                    <a:gd name="connsiteY8" fmla="*/ 102657 h 102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093" h="102973">
                      <a:moveTo>
                        <a:pt x="144194" y="102657"/>
                      </a:moveTo>
                      <a:lnTo>
                        <a:pt x="14135" y="102973"/>
                      </a:lnTo>
                      <a:cubicBezTo>
                        <a:pt x="6396" y="102973"/>
                        <a:pt x="158" y="96735"/>
                        <a:pt x="158" y="89075"/>
                      </a:cubicBezTo>
                      <a:lnTo>
                        <a:pt x="0" y="14293"/>
                      </a:lnTo>
                      <a:cubicBezTo>
                        <a:pt x="0" y="6554"/>
                        <a:pt x="6238" y="316"/>
                        <a:pt x="13898" y="316"/>
                      </a:cubicBezTo>
                      <a:lnTo>
                        <a:pt x="143957" y="0"/>
                      </a:lnTo>
                      <a:cubicBezTo>
                        <a:pt x="151696" y="0"/>
                        <a:pt x="157934" y="6238"/>
                        <a:pt x="157934" y="13898"/>
                      </a:cubicBezTo>
                      <a:lnTo>
                        <a:pt x="158092" y="88680"/>
                      </a:lnTo>
                      <a:cubicBezTo>
                        <a:pt x="158171" y="96340"/>
                        <a:pt x="151933" y="102578"/>
                        <a:pt x="144194" y="102657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30" name="자유형: 도형 329">
                  <a:extLst>
                    <a:ext uri="{FF2B5EF4-FFF2-40B4-BE49-F238E27FC236}">
                      <a16:creationId xmlns:a16="http://schemas.microsoft.com/office/drawing/2014/main" id="{B95B3202-06A6-4F0D-BA72-6E0F1D8B2A4B}"/>
                    </a:ext>
                  </a:extLst>
                </p:cNvPr>
                <p:cNvSpPr/>
                <p:nvPr/>
              </p:nvSpPr>
              <p:spPr>
                <a:xfrm>
                  <a:off x="5585180" y="3286073"/>
                  <a:ext cx="158171" cy="158171"/>
                </a:xfrm>
                <a:custGeom>
                  <a:avLst/>
                  <a:gdLst>
                    <a:gd name="connsiteX0" fmla="*/ 144036 w 158171"/>
                    <a:gd name="connsiteY0" fmla="*/ 157855 h 158171"/>
                    <a:gd name="connsiteX1" fmla="*/ 14530 w 158171"/>
                    <a:gd name="connsiteY1" fmla="*/ 158171 h 158171"/>
                    <a:gd name="connsiteX2" fmla="*/ 316 w 158171"/>
                    <a:gd name="connsiteY2" fmla="*/ 144036 h 158171"/>
                    <a:gd name="connsiteX3" fmla="*/ 0 w 158171"/>
                    <a:gd name="connsiteY3" fmla="*/ 14530 h 158171"/>
                    <a:gd name="connsiteX4" fmla="*/ 14135 w 158171"/>
                    <a:gd name="connsiteY4" fmla="*/ 316 h 158171"/>
                    <a:gd name="connsiteX5" fmla="*/ 143641 w 158171"/>
                    <a:gd name="connsiteY5" fmla="*/ 0 h 158171"/>
                    <a:gd name="connsiteX6" fmla="*/ 157855 w 158171"/>
                    <a:gd name="connsiteY6" fmla="*/ 14135 h 158171"/>
                    <a:gd name="connsiteX7" fmla="*/ 158171 w 158171"/>
                    <a:gd name="connsiteY7" fmla="*/ 143641 h 158171"/>
                    <a:gd name="connsiteX8" fmla="*/ 144036 w 158171"/>
                    <a:gd name="connsiteY8" fmla="*/ 157855 h 158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171" h="158171">
                      <a:moveTo>
                        <a:pt x="144036" y="157855"/>
                      </a:moveTo>
                      <a:lnTo>
                        <a:pt x="14530" y="158171"/>
                      </a:lnTo>
                      <a:cubicBezTo>
                        <a:pt x="6712" y="158171"/>
                        <a:pt x="316" y="151854"/>
                        <a:pt x="316" y="144036"/>
                      </a:cubicBezTo>
                      <a:lnTo>
                        <a:pt x="0" y="14530"/>
                      </a:lnTo>
                      <a:cubicBezTo>
                        <a:pt x="0" y="6712"/>
                        <a:pt x="6317" y="316"/>
                        <a:pt x="14135" y="316"/>
                      </a:cubicBezTo>
                      <a:lnTo>
                        <a:pt x="143641" y="0"/>
                      </a:lnTo>
                      <a:cubicBezTo>
                        <a:pt x="151459" y="0"/>
                        <a:pt x="157855" y="6317"/>
                        <a:pt x="157855" y="14135"/>
                      </a:cubicBezTo>
                      <a:lnTo>
                        <a:pt x="158171" y="143641"/>
                      </a:lnTo>
                      <a:cubicBezTo>
                        <a:pt x="158171" y="151459"/>
                        <a:pt x="151854" y="157777"/>
                        <a:pt x="144036" y="157855"/>
                      </a:cubicBezTo>
                      <a:close/>
                    </a:path>
                  </a:pathLst>
                </a:custGeom>
                <a:solidFill>
                  <a:srgbClr val="02ABFC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31" name="자유형: 도형 330">
                  <a:extLst>
                    <a:ext uri="{FF2B5EF4-FFF2-40B4-BE49-F238E27FC236}">
                      <a16:creationId xmlns:a16="http://schemas.microsoft.com/office/drawing/2014/main" id="{C8EDEF08-6A2A-40E3-B97F-9E6533E13065}"/>
                    </a:ext>
                  </a:extLst>
                </p:cNvPr>
                <p:cNvSpPr/>
                <p:nvPr/>
              </p:nvSpPr>
              <p:spPr>
                <a:xfrm>
                  <a:off x="4771344" y="2792370"/>
                  <a:ext cx="540767" cy="744976"/>
                </a:xfrm>
                <a:custGeom>
                  <a:avLst/>
                  <a:gdLst>
                    <a:gd name="connsiteX0" fmla="*/ 540768 w 540767"/>
                    <a:gd name="connsiteY0" fmla="*/ 742134 h 744976"/>
                    <a:gd name="connsiteX1" fmla="*/ 3791 w 540767"/>
                    <a:gd name="connsiteY1" fmla="*/ 744977 h 744976"/>
                    <a:gd name="connsiteX2" fmla="*/ 0 w 540767"/>
                    <a:gd name="connsiteY2" fmla="*/ 33325 h 744976"/>
                    <a:gd name="connsiteX3" fmla="*/ 30403 w 540767"/>
                    <a:gd name="connsiteY3" fmla="*/ 2527 h 744976"/>
                    <a:gd name="connsiteX4" fmla="*/ 506180 w 540767"/>
                    <a:gd name="connsiteY4" fmla="*/ 0 h 744976"/>
                    <a:gd name="connsiteX5" fmla="*/ 536977 w 540767"/>
                    <a:gd name="connsiteY5" fmla="*/ 30403 h 744976"/>
                    <a:gd name="connsiteX6" fmla="*/ 540768 w 540767"/>
                    <a:gd name="connsiteY6" fmla="*/ 742134 h 744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0767" h="744976">
                      <a:moveTo>
                        <a:pt x="540768" y="742134"/>
                      </a:moveTo>
                      <a:lnTo>
                        <a:pt x="3791" y="744977"/>
                      </a:lnTo>
                      <a:lnTo>
                        <a:pt x="0" y="33325"/>
                      </a:lnTo>
                      <a:cubicBezTo>
                        <a:pt x="-79" y="16426"/>
                        <a:pt x="13504" y="2685"/>
                        <a:pt x="30403" y="2527"/>
                      </a:cubicBezTo>
                      <a:lnTo>
                        <a:pt x="506180" y="0"/>
                      </a:lnTo>
                      <a:cubicBezTo>
                        <a:pt x="523079" y="-79"/>
                        <a:pt x="536819" y="13504"/>
                        <a:pt x="536977" y="30403"/>
                      </a:cubicBezTo>
                      <a:lnTo>
                        <a:pt x="540768" y="742134"/>
                      </a:lnTo>
                      <a:close/>
                    </a:path>
                  </a:pathLst>
                </a:custGeom>
                <a:solidFill>
                  <a:srgbClr val="CDD4E7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32" name="자유형: 도형 331">
                  <a:extLst>
                    <a:ext uri="{FF2B5EF4-FFF2-40B4-BE49-F238E27FC236}">
                      <a16:creationId xmlns:a16="http://schemas.microsoft.com/office/drawing/2014/main" id="{6F6719FF-B7CE-4FEA-8B94-70A6D51E3C4B}"/>
                    </a:ext>
                  </a:extLst>
                </p:cNvPr>
                <p:cNvSpPr/>
                <p:nvPr/>
              </p:nvSpPr>
              <p:spPr>
                <a:xfrm>
                  <a:off x="4835150" y="2862019"/>
                  <a:ext cx="413314" cy="672879"/>
                </a:xfrm>
                <a:custGeom>
                  <a:avLst/>
                  <a:gdLst>
                    <a:gd name="connsiteX0" fmla="*/ 410629 w 413314"/>
                    <a:gd name="connsiteY0" fmla="*/ 672880 h 672879"/>
                    <a:gd name="connsiteX1" fmla="*/ 0 w 413314"/>
                    <a:gd name="connsiteY1" fmla="*/ 671142 h 672879"/>
                    <a:gd name="connsiteX2" fmla="*/ 2685 w 413314"/>
                    <a:gd name="connsiteY2" fmla="*/ 27560 h 672879"/>
                    <a:gd name="connsiteX3" fmla="*/ 30402 w 413314"/>
                    <a:gd name="connsiteY3" fmla="*/ 0 h 672879"/>
                    <a:gd name="connsiteX4" fmla="*/ 385755 w 413314"/>
                    <a:gd name="connsiteY4" fmla="*/ 1500 h 672879"/>
                    <a:gd name="connsiteX5" fmla="*/ 413314 w 413314"/>
                    <a:gd name="connsiteY5" fmla="*/ 29218 h 672879"/>
                    <a:gd name="connsiteX6" fmla="*/ 410629 w 413314"/>
                    <a:gd name="connsiteY6" fmla="*/ 672880 h 672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3314" h="672879">
                      <a:moveTo>
                        <a:pt x="410629" y="672880"/>
                      </a:moveTo>
                      <a:lnTo>
                        <a:pt x="0" y="671142"/>
                      </a:lnTo>
                      <a:lnTo>
                        <a:pt x="2685" y="27560"/>
                      </a:lnTo>
                      <a:cubicBezTo>
                        <a:pt x="2764" y="12319"/>
                        <a:pt x="15162" y="0"/>
                        <a:pt x="30402" y="0"/>
                      </a:cubicBezTo>
                      <a:lnTo>
                        <a:pt x="385755" y="1500"/>
                      </a:lnTo>
                      <a:cubicBezTo>
                        <a:pt x="400995" y="1579"/>
                        <a:pt x="413314" y="13977"/>
                        <a:pt x="413314" y="29218"/>
                      </a:cubicBezTo>
                      <a:lnTo>
                        <a:pt x="410629" y="672880"/>
                      </a:lnTo>
                      <a:close/>
                    </a:path>
                  </a:pathLst>
                </a:custGeom>
                <a:solidFill>
                  <a:srgbClr val="7F6558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33" name="자유형: 도형 332">
                  <a:extLst>
                    <a:ext uri="{FF2B5EF4-FFF2-40B4-BE49-F238E27FC236}">
                      <a16:creationId xmlns:a16="http://schemas.microsoft.com/office/drawing/2014/main" id="{71D055B4-397E-4AD0-B5F3-0B4DD947DF01}"/>
                    </a:ext>
                  </a:extLst>
                </p:cNvPr>
                <p:cNvSpPr/>
                <p:nvPr/>
              </p:nvSpPr>
              <p:spPr>
                <a:xfrm>
                  <a:off x="4117812" y="3533951"/>
                  <a:ext cx="1847911" cy="94839"/>
                </a:xfrm>
                <a:custGeom>
                  <a:avLst/>
                  <a:gdLst>
                    <a:gd name="connsiteX0" fmla="*/ 1831091 w 1847911"/>
                    <a:gd name="connsiteY0" fmla="*/ 94840 h 94839"/>
                    <a:gd name="connsiteX1" fmla="*/ 16820 w 1847911"/>
                    <a:gd name="connsiteY1" fmla="*/ 94840 h 94839"/>
                    <a:gd name="connsiteX2" fmla="*/ 0 w 1847911"/>
                    <a:gd name="connsiteY2" fmla="*/ 78020 h 94839"/>
                    <a:gd name="connsiteX3" fmla="*/ 0 w 1847911"/>
                    <a:gd name="connsiteY3" fmla="*/ 16820 h 94839"/>
                    <a:gd name="connsiteX4" fmla="*/ 16820 w 1847911"/>
                    <a:gd name="connsiteY4" fmla="*/ 0 h 94839"/>
                    <a:gd name="connsiteX5" fmla="*/ 1831091 w 1847911"/>
                    <a:gd name="connsiteY5" fmla="*/ 0 h 94839"/>
                    <a:gd name="connsiteX6" fmla="*/ 1847911 w 1847911"/>
                    <a:gd name="connsiteY6" fmla="*/ 16820 h 94839"/>
                    <a:gd name="connsiteX7" fmla="*/ 1847911 w 1847911"/>
                    <a:gd name="connsiteY7" fmla="*/ 78020 h 94839"/>
                    <a:gd name="connsiteX8" fmla="*/ 1831091 w 1847911"/>
                    <a:gd name="connsiteY8" fmla="*/ 94840 h 9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47911" h="94839">
                      <a:moveTo>
                        <a:pt x="1831091" y="94840"/>
                      </a:moveTo>
                      <a:lnTo>
                        <a:pt x="16820" y="94840"/>
                      </a:lnTo>
                      <a:cubicBezTo>
                        <a:pt x="7581" y="94840"/>
                        <a:pt x="0" y="87338"/>
                        <a:pt x="0" y="78020"/>
                      </a:cubicBezTo>
                      <a:lnTo>
                        <a:pt x="0" y="16820"/>
                      </a:lnTo>
                      <a:cubicBezTo>
                        <a:pt x="0" y="7581"/>
                        <a:pt x="7502" y="0"/>
                        <a:pt x="16820" y="0"/>
                      </a:cubicBezTo>
                      <a:lnTo>
                        <a:pt x="1831091" y="0"/>
                      </a:lnTo>
                      <a:cubicBezTo>
                        <a:pt x="1840330" y="0"/>
                        <a:pt x="1847911" y="7502"/>
                        <a:pt x="1847911" y="16820"/>
                      </a:cubicBezTo>
                      <a:lnTo>
                        <a:pt x="1847911" y="78020"/>
                      </a:lnTo>
                      <a:cubicBezTo>
                        <a:pt x="1847911" y="87338"/>
                        <a:pt x="1840330" y="94840"/>
                        <a:pt x="1831091" y="94840"/>
                      </a:cubicBezTo>
                      <a:close/>
                    </a:path>
                  </a:pathLst>
                </a:custGeom>
                <a:solidFill>
                  <a:srgbClr val="7F6558"/>
                </a:solidFill>
                <a:ln w="7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188524E1-81C4-44F3-B500-0416791BAC9D}"/>
                </a:ext>
              </a:extLst>
            </p:cNvPr>
            <p:cNvSpPr/>
            <p:nvPr/>
          </p:nvSpPr>
          <p:spPr>
            <a:xfrm>
              <a:off x="8618622" y="423543"/>
              <a:ext cx="2385361" cy="5148490"/>
            </a:xfrm>
            <a:custGeom>
              <a:avLst/>
              <a:gdLst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89353 w 2385361"/>
                <a:gd name="connsiteY45" fmla="*/ 844557 h 5148490"/>
                <a:gd name="connsiteX46" fmla="*/ 125221 w 2385361"/>
                <a:gd name="connsiteY46" fmla="*/ 844334 h 5148490"/>
                <a:gd name="connsiteX47" fmla="*/ 93118 w 2385361"/>
                <a:gd name="connsiteY47" fmla="*/ 835289 h 5148490"/>
                <a:gd name="connsiteX48" fmla="*/ 114619 w 2385361"/>
                <a:gd name="connsiteY48" fmla="*/ 766635 h 5148490"/>
                <a:gd name="connsiteX49" fmla="*/ 122552 w 2385361"/>
                <a:gd name="connsiteY49" fmla="*/ 736311 h 5148490"/>
                <a:gd name="connsiteX50" fmla="*/ 182310 w 2385361"/>
                <a:gd name="connsiteY50" fmla="*/ 723559 h 5148490"/>
                <a:gd name="connsiteX51" fmla="*/ 397836 w 2385361"/>
                <a:gd name="connsiteY51" fmla="*/ 896677 h 5148490"/>
                <a:gd name="connsiteX52" fmla="*/ 407919 w 2385361"/>
                <a:gd name="connsiteY52" fmla="*/ 905500 h 5148490"/>
                <a:gd name="connsiteX53" fmla="*/ 443951 w 2385361"/>
                <a:gd name="connsiteY53" fmla="*/ 892081 h 5148490"/>
                <a:gd name="connsiteX54" fmla="*/ 498667 w 2385361"/>
                <a:gd name="connsiteY54" fmla="*/ 530942 h 5148490"/>
                <a:gd name="connsiteX55" fmla="*/ 496295 w 2385361"/>
                <a:gd name="connsiteY55" fmla="*/ 480156 h 5148490"/>
                <a:gd name="connsiteX56" fmla="*/ 481022 w 2385361"/>
                <a:gd name="connsiteY56" fmla="*/ 384737 h 5148490"/>
                <a:gd name="connsiteX57" fmla="*/ 510159 w 2385361"/>
                <a:gd name="connsiteY57" fmla="*/ 293396 h 5148490"/>
                <a:gd name="connsiteX58" fmla="*/ 610323 w 2385361"/>
                <a:gd name="connsiteY58" fmla="*/ 217550 h 5148490"/>
                <a:gd name="connsiteX59" fmla="*/ 1057613 w 2385361"/>
                <a:gd name="connsiteY59" fmla="*/ 50808 h 5148490"/>
                <a:gd name="connsiteX60" fmla="*/ 1244076 w 2385361"/>
                <a:gd name="connsiteY60" fmla="*/ 11069 h 5148490"/>
                <a:gd name="connsiteX61" fmla="*/ 1492892 w 2385361"/>
                <a:gd name="connsiteY61" fmla="*/ 8177 h 5148490"/>
                <a:gd name="connsiteX62" fmla="*/ 1700115 w 2385361"/>
                <a:gd name="connsiteY62" fmla="*/ 140666 h 5148490"/>
                <a:gd name="connsiteX63" fmla="*/ 1809101 w 2385361"/>
                <a:gd name="connsiteY63" fmla="*/ 451760 h 5148490"/>
                <a:gd name="connsiteX64" fmla="*/ 1813772 w 2385361"/>
                <a:gd name="connsiteY64" fmla="*/ 571126 h 5148490"/>
                <a:gd name="connsiteX65" fmla="*/ 1816070 w 2385361"/>
                <a:gd name="connsiteY65" fmla="*/ 739796 h 5148490"/>
                <a:gd name="connsiteX66" fmla="*/ 1853586 w 2385361"/>
                <a:gd name="connsiteY66" fmla="*/ 995581 h 5148490"/>
                <a:gd name="connsiteX67" fmla="*/ 1855735 w 2385361"/>
                <a:gd name="connsiteY67" fmla="*/ 1003217 h 5148490"/>
                <a:gd name="connsiteX68" fmla="*/ 1865374 w 2385361"/>
                <a:gd name="connsiteY68" fmla="*/ 1193684 h 5148490"/>
                <a:gd name="connsiteX69" fmla="*/ 1831418 w 2385361"/>
                <a:gd name="connsiteY69" fmla="*/ 1288436 h 5148490"/>
                <a:gd name="connsiteX70" fmla="*/ 1659560 w 2385361"/>
                <a:gd name="connsiteY70" fmla="*/ 1615841 h 5148490"/>
                <a:gd name="connsiteX71" fmla="*/ 1629014 w 2385361"/>
                <a:gd name="connsiteY71" fmla="*/ 1667665 h 5148490"/>
                <a:gd name="connsiteX72" fmla="*/ 1652072 w 2385361"/>
                <a:gd name="connsiteY72" fmla="*/ 1717562 h 5148490"/>
                <a:gd name="connsiteX73" fmla="*/ 1841056 w 2385361"/>
                <a:gd name="connsiteY73" fmla="*/ 1780729 h 514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385361" h="5148490">
                  <a:moveTo>
                    <a:pt x="1841056" y="1780729"/>
                  </a:moveTo>
                  <a:cubicBezTo>
                    <a:pt x="1813401" y="1819505"/>
                    <a:pt x="1780631" y="1853610"/>
                    <a:pt x="1748825" y="1888381"/>
                  </a:cubicBezTo>
                  <a:cubicBezTo>
                    <a:pt x="1698039" y="1943764"/>
                    <a:pt x="1645102" y="1997590"/>
                    <a:pt x="1615817" y="2068469"/>
                  </a:cubicBezTo>
                  <a:cubicBezTo>
                    <a:pt x="1582379" y="2149356"/>
                    <a:pt x="1404146" y="2554386"/>
                    <a:pt x="1335417" y="2669452"/>
                  </a:cubicBezTo>
                  <a:cubicBezTo>
                    <a:pt x="1276253" y="2768504"/>
                    <a:pt x="1212937" y="2864886"/>
                    <a:pt x="1135831" y="2951186"/>
                  </a:cubicBezTo>
                  <a:cubicBezTo>
                    <a:pt x="1085638" y="3007385"/>
                    <a:pt x="1032998" y="3060840"/>
                    <a:pt x="960711" y="3089384"/>
                  </a:cubicBezTo>
                  <a:cubicBezTo>
                    <a:pt x="929720" y="3101617"/>
                    <a:pt x="898359" y="3104286"/>
                    <a:pt x="862252" y="3092053"/>
                  </a:cubicBezTo>
                  <a:cubicBezTo>
                    <a:pt x="867887" y="3100209"/>
                    <a:pt x="1170825" y="3423239"/>
                    <a:pt x="1323036" y="3562252"/>
                  </a:cubicBezTo>
                  <a:cubicBezTo>
                    <a:pt x="1456341" y="3683991"/>
                    <a:pt x="1611072" y="3773182"/>
                    <a:pt x="1769288" y="3857183"/>
                  </a:cubicBezTo>
                  <a:cubicBezTo>
                    <a:pt x="1878126" y="3915013"/>
                    <a:pt x="2120862" y="4042238"/>
                    <a:pt x="2121530" y="4060329"/>
                  </a:cubicBezTo>
                  <a:cubicBezTo>
                    <a:pt x="2126348" y="4184811"/>
                    <a:pt x="2146515" y="4307365"/>
                    <a:pt x="2169795" y="4429474"/>
                  </a:cubicBezTo>
                  <a:cubicBezTo>
                    <a:pt x="2190035" y="4535570"/>
                    <a:pt x="2396665" y="5136627"/>
                    <a:pt x="2384876" y="5143151"/>
                  </a:cubicBezTo>
                  <a:cubicBezTo>
                    <a:pt x="2339874" y="5167988"/>
                    <a:pt x="2150815" y="5100002"/>
                    <a:pt x="2108258" y="5066045"/>
                  </a:cubicBezTo>
                  <a:cubicBezTo>
                    <a:pt x="1985778" y="4968550"/>
                    <a:pt x="1571184" y="4687928"/>
                    <a:pt x="1496895" y="4630395"/>
                  </a:cubicBezTo>
                  <a:cubicBezTo>
                    <a:pt x="1368336" y="4530824"/>
                    <a:pt x="1254901" y="4415165"/>
                    <a:pt x="1145543" y="4295502"/>
                  </a:cubicBezTo>
                  <a:cubicBezTo>
                    <a:pt x="894207" y="4020589"/>
                    <a:pt x="661702" y="3729884"/>
                    <a:pt x="427937" y="3440291"/>
                  </a:cubicBezTo>
                  <a:cubicBezTo>
                    <a:pt x="398281" y="3403517"/>
                    <a:pt x="363509" y="3374010"/>
                    <a:pt x="326884" y="3345391"/>
                  </a:cubicBezTo>
                  <a:cubicBezTo>
                    <a:pt x="281287" y="3309878"/>
                    <a:pt x="215228" y="3208973"/>
                    <a:pt x="212559" y="3206600"/>
                  </a:cubicBezTo>
                  <a:cubicBezTo>
                    <a:pt x="191354" y="3156111"/>
                    <a:pt x="202253" y="3101765"/>
                    <a:pt x="213597" y="3074556"/>
                  </a:cubicBezTo>
                  <a:cubicBezTo>
                    <a:pt x="250667" y="2985587"/>
                    <a:pt x="287737" y="2933689"/>
                    <a:pt x="213597" y="2852134"/>
                  </a:cubicBezTo>
                  <a:cubicBezTo>
                    <a:pt x="202772" y="2840272"/>
                    <a:pt x="107650" y="2720386"/>
                    <a:pt x="100829" y="2709859"/>
                  </a:cubicBezTo>
                  <a:cubicBezTo>
                    <a:pt x="67392" y="2658998"/>
                    <a:pt x="67095" y="2625412"/>
                    <a:pt x="103572" y="2577073"/>
                  </a:cubicBezTo>
                  <a:cubicBezTo>
                    <a:pt x="119883" y="2555498"/>
                    <a:pt x="126333" y="2535035"/>
                    <a:pt x="120328" y="2507751"/>
                  </a:cubicBezTo>
                  <a:cubicBezTo>
                    <a:pt x="109874" y="2460524"/>
                    <a:pt x="142422" y="2431535"/>
                    <a:pt x="171559" y="2402250"/>
                  </a:cubicBezTo>
                  <a:cubicBezTo>
                    <a:pt x="182754" y="2391054"/>
                    <a:pt x="197879" y="2383492"/>
                    <a:pt x="203588" y="2367403"/>
                  </a:cubicBezTo>
                  <a:cubicBezTo>
                    <a:pt x="199065" y="2359100"/>
                    <a:pt x="192541" y="2362658"/>
                    <a:pt x="186980" y="2364215"/>
                  </a:cubicBezTo>
                  <a:cubicBezTo>
                    <a:pt x="163700" y="2370814"/>
                    <a:pt x="139827" y="2374892"/>
                    <a:pt x="115954" y="2378228"/>
                  </a:cubicBezTo>
                  <a:cubicBezTo>
                    <a:pt x="82368" y="2382899"/>
                    <a:pt x="60126" y="2364438"/>
                    <a:pt x="58421" y="2330630"/>
                  </a:cubicBezTo>
                  <a:cubicBezTo>
                    <a:pt x="57012" y="2302679"/>
                    <a:pt x="64352" y="2275766"/>
                    <a:pt x="72878" y="2249298"/>
                  </a:cubicBezTo>
                  <a:cubicBezTo>
                    <a:pt x="82739" y="2218529"/>
                    <a:pt x="81775" y="2216231"/>
                    <a:pt x="51451" y="2208224"/>
                  </a:cubicBezTo>
                  <a:cubicBezTo>
                    <a:pt x="38996" y="2204961"/>
                    <a:pt x="28023" y="2199475"/>
                    <a:pt x="17940" y="2191913"/>
                  </a:cubicBezTo>
                  <a:cubicBezTo>
                    <a:pt x="-373" y="2178048"/>
                    <a:pt x="-5414" y="2162553"/>
                    <a:pt x="6300" y="2142906"/>
                  </a:cubicBezTo>
                  <a:cubicBezTo>
                    <a:pt x="39441" y="2087004"/>
                    <a:pt x="83109" y="2046226"/>
                    <a:pt x="153914" y="2048896"/>
                  </a:cubicBezTo>
                  <a:cubicBezTo>
                    <a:pt x="175414" y="2049711"/>
                    <a:pt x="250741" y="2055865"/>
                    <a:pt x="269943" y="2059720"/>
                  </a:cubicBezTo>
                  <a:cubicBezTo>
                    <a:pt x="342824" y="2074252"/>
                    <a:pt x="416297" y="2086262"/>
                    <a:pt x="485248" y="2115845"/>
                  </a:cubicBezTo>
                  <a:cubicBezTo>
                    <a:pt x="498222" y="2121405"/>
                    <a:pt x="512383" y="2136233"/>
                    <a:pt x="524023" y="2130450"/>
                  </a:cubicBezTo>
                  <a:cubicBezTo>
                    <a:pt x="538703" y="2123184"/>
                    <a:pt x="525061" y="2104946"/>
                    <a:pt x="526618" y="2091378"/>
                  </a:cubicBezTo>
                  <a:cubicBezTo>
                    <a:pt x="530399" y="2059868"/>
                    <a:pt x="536479" y="2030138"/>
                    <a:pt x="557090" y="2004115"/>
                  </a:cubicBezTo>
                  <a:cubicBezTo>
                    <a:pt x="615142" y="1931086"/>
                    <a:pt x="614104" y="1930864"/>
                    <a:pt x="600091" y="1836557"/>
                  </a:cubicBezTo>
                  <a:cubicBezTo>
                    <a:pt x="579480" y="1697692"/>
                    <a:pt x="461152" y="1352345"/>
                    <a:pt x="445731" y="1312235"/>
                  </a:cubicBezTo>
                  <a:cubicBezTo>
                    <a:pt x="438984" y="1294738"/>
                    <a:pt x="431199" y="1288436"/>
                    <a:pt x="409995" y="1291328"/>
                  </a:cubicBezTo>
                  <a:cubicBezTo>
                    <a:pt x="330220" y="1302226"/>
                    <a:pt x="289146" y="1298519"/>
                    <a:pt x="247850" y="1210069"/>
                  </a:cubicBezTo>
                  <a:cubicBezTo>
                    <a:pt x="235765" y="1184120"/>
                    <a:pt x="224718" y="1157726"/>
                    <a:pt x="211002" y="1132519"/>
                  </a:cubicBezTo>
                  <a:cubicBezTo>
                    <a:pt x="208407" y="1067646"/>
                    <a:pt x="206034" y="1002698"/>
                    <a:pt x="211298" y="937900"/>
                  </a:cubicBezTo>
                  <a:cubicBezTo>
                    <a:pt x="213152" y="914768"/>
                    <a:pt x="213374" y="891710"/>
                    <a:pt x="213671" y="868578"/>
                  </a:cubicBezTo>
                  <a:cubicBezTo>
                    <a:pt x="213893" y="851748"/>
                    <a:pt x="206109" y="844408"/>
                    <a:pt x="189353" y="844557"/>
                  </a:cubicBezTo>
                  <a:cubicBezTo>
                    <a:pt x="168000" y="844705"/>
                    <a:pt x="146574" y="845002"/>
                    <a:pt x="125221" y="844334"/>
                  </a:cubicBezTo>
                  <a:cubicBezTo>
                    <a:pt x="113878" y="843964"/>
                    <a:pt x="101719" y="845743"/>
                    <a:pt x="93118" y="835289"/>
                  </a:cubicBezTo>
                  <a:cubicBezTo>
                    <a:pt x="92599" y="810007"/>
                    <a:pt x="101126" y="787543"/>
                    <a:pt x="114619" y="766635"/>
                  </a:cubicBezTo>
                  <a:cubicBezTo>
                    <a:pt x="112395" y="755217"/>
                    <a:pt x="117066" y="745727"/>
                    <a:pt x="122552" y="736311"/>
                  </a:cubicBezTo>
                  <a:cubicBezTo>
                    <a:pt x="140865" y="705247"/>
                    <a:pt x="152727" y="702503"/>
                    <a:pt x="182310" y="723559"/>
                  </a:cubicBezTo>
                  <a:cubicBezTo>
                    <a:pt x="257488" y="777163"/>
                    <a:pt x="331406" y="832249"/>
                    <a:pt x="397836" y="896677"/>
                  </a:cubicBezTo>
                  <a:cubicBezTo>
                    <a:pt x="401024" y="899791"/>
                    <a:pt x="404360" y="902831"/>
                    <a:pt x="407919" y="905500"/>
                  </a:cubicBezTo>
                  <a:cubicBezTo>
                    <a:pt x="429346" y="921959"/>
                    <a:pt x="440096" y="918623"/>
                    <a:pt x="443951" y="892081"/>
                  </a:cubicBezTo>
                  <a:cubicBezTo>
                    <a:pt x="461671" y="771602"/>
                    <a:pt x="480503" y="651346"/>
                    <a:pt x="498667" y="530942"/>
                  </a:cubicBezTo>
                  <a:cubicBezTo>
                    <a:pt x="501188" y="514112"/>
                    <a:pt x="499853" y="496986"/>
                    <a:pt x="496295" y="480156"/>
                  </a:cubicBezTo>
                  <a:cubicBezTo>
                    <a:pt x="489622" y="448646"/>
                    <a:pt x="484803" y="416840"/>
                    <a:pt x="481022" y="384737"/>
                  </a:cubicBezTo>
                  <a:cubicBezTo>
                    <a:pt x="476796" y="349224"/>
                    <a:pt x="486656" y="319493"/>
                    <a:pt x="510159" y="293396"/>
                  </a:cubicBezTo>
                  <a:cubicBezTo>
                    <a:pt x="538703" y="261664"/>
                    <a:pt x="572659" y="237197"/>
                    <a:pt x="610323" y="217550"/>
                  </a:cubicBezTo>
                  <a:cubicBezTo>
                    <a:pt x="752450" y="143335"/>
                    <a:pt x="903475" y="92772"/>
                    <a:pt x="1057613" y="50808"/>
                  </a:cubicBezTo>
                  <a:cubicBezTo>
                    <a:pt x="1119001" y="34052"/>
                    <a:pt x="1181057" y="19817"/>
                    <a:pt x="1244076" y="11069"/>
                  </a:cubicBezTo>
                  <a:cubicBezTo>
                    <a:pt x="1326817" y="-423"/>
                    <a:pt x="1410077" y="-5391"/>
                    <a:pt x="1492892" y="8177"/>
                  </a:cubicBezTo>
                  <a:cubicBezTo>
                    <a:pt x="1580378" y="22486"/>
                    <a:pt x="1648661" y="69269"/>
                    <a:pt x="1700115" y="140666"/>
                  </a:cubicBezTo>
                  <a:cubicBezTo>
                    <a:pt x="1767064" y="233564"/>
                    <a:pt x="1794569" y="340623"/>
                    <a:pt x="1809101" y="451760"/>
                  </a:cubicBezTo>
                  <a:cubicBezTo>
                    <a:pt x="1814291" y="491203"/>
                    <a:pt x="1827043" y="530794"/>
                    <a:pt x="1813772" y="571126"/>
                  </a:cubicBezTo>
                  <a:cubicBezTo>
                    <a:pt x="1813624" y="627547"/>
                    <a:pt x="1804875" y="685748"/>
                    <a:pt x="1816070" y="739796"/>
                  </a:cubicBezTo>
                  <a:cubicBezTo>
                    <a:pt x="1825264" y="783984"/>
                    <a:pt x="1845059" y="966518"/>
                    <a:pt x="1853586" y="995581"/>
                  </a:cubicBezTo>
                  <a:cubicBezTo>
                    <a:pt x="1854327" y="998102"/>
                    <a:pt x="1855513" y="1000622"/>
                    <a:pt x="1855735" y="1003217"/>
                  </a:cubicBezTo>
                  <a:cubicBezTo>
                    <a:pt x="1861593" y="1066608"/>
                    <a:pt x="1875234" y="1130294"/>
                    <a:pt x="1865374" y="1193684"/>
                  </a:cubicBezTo>
                  <a:cubicBezTo>
                    <a:pt x="1860332" y="1225936"/>
                    <a:pt x="1847284" y="1257594"/>
                    <a:pt x="1831418" y="1288436"/>
                  </a:cubicBezTo>
                  <a:cubicBezTo>
                    <a:pt x="1813253" y="1323801"/>
                    <a:pt x="1698632" y="1542367"/>
                    <a:pt x="1659560" y="1615841"/>
                  </a:cubicBezTo>
                  <a:cubicBezTo>
                    <a:pt x="1650292" y="1633264"/>
                    <a:pt x="1637466" y="1649204"/>
                    <a:pt x="1629014" y="1667665"/>
                  </a:cubicBezTo>
                  <a:cubicBezTo>
                    <a:pt x="1614186" y="1700287"/>
                    <a:pt x="1618338" y="1706737"/>
                    <a:pt x="1652072" y="1717562"/>
                  </a:cubicBezTo>
                  <a:cubicBezTo>
                    <a:pt x="1693145" y="1730981"/>
                    <a:pt x="1826747" y="1771387"/>
                    <a:pt x="1841056" y="1780729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7D2085AD-5D5F-4EF4-932A-EEFEAD6ACFE2}"/>
                </a:ext>
              </a:extLst>
            </p:cNvPr>
            <p:cNvSpPr/>
            <p:nvPr/>
          </p:nvSpPr>
          <p:spPr>
            <a:xfrm>
              <a:off x="8728030" y="-86"/>
              <a:ext cx="1733465" cy="1351580"/>
            </a:xfrm>
            <a:custGeom>
              <a:avLst/>
              <a:gdLst>
                <a:gd name="connsiteX0" fmla="*/ 1704289 w 1733465"/>
                <a:gd name="connsiteY0" fmla="*/ 995052 h 1351580"/>
                <a:gd name="connsiteX1" fmla="*/ 1618064 w 1733465"/>
                <a:gd name="connsiteY1" fmla="*/ 621977 h 1351580"/>
                <a:gd name="connsiteX2" fmla="*/ 1303486 w 1733465"/>
                <a:gd name="connsiteY2" fmla="*/ 431955 h 1351580"/>
                <a:gd name="connsiteX3" fmla="*/ 800219 w 1733465"/>
                <a:gd name="connsiteY3" fmla="*/ 526855 h 1351580"/>
                <a:gd name="connsiteX4" fmla="*/ 512258 w 1733465"/>
                <a:gd name="connsiteY4" fmla="*/ 643478 h 1351580"/>
                <a:gd name="connsiteX5" fmla="*/ 457097 w 1733465"/>
                <a:gd name="connsiteY5" fmla="*/ 676619 h 1351580"/>
                <a:gd name="connsiteX6" fmla="*/ 382734 w 1733465"/>
                <a:gd name="connsiteY6" fmla="*/ 840692 h 1351580"/>
                <a:gd name="connsiteX7" fmla="*/ 374060 w 1733465"/>
                <a:gd name="connsiteY7" fmla="*/ 1105670 h 1351580"/>
                <a:gd name="connsiteX8" fmla="*/ 343069 w 1733465"/>
                <a:gd name="connsiteY8" fmla="*/ 1309705 h 1351580"/>
                <a:gd name="connsiteX9" fmla="*/ 342328 w 1733465"/>
                <a:gd name="connsiteY9" fmla="*/ 1317712 h 1351580"/>
                <a:gd name="connsiteX10" fmla="*/ 326980 w 1733465"/>
                <a:gd name="connsiteY10" fmla="*/ 1350186 h 1351580"/>
                <a:gd name="connsiteX11" fmla="*/ 294877 w 1733465"/>
                <a:gd name="connsiteY11" fmla="*/ 1335209 h 1351580"/>
                <a:gd name="connsiteX12" fmla="*/ 67266 w 1733465"/>
                <a:gd name="connsiteY12" fmla="*/ 1151637 h 1351580"/>
                <a:gd name="connsiteX13" fmla="*/ 21892 w 1733465"/>
                <a:gd name="connsiteY13" fmla="*/ 1159793 h 1351580"/>
                <a:gd name="connsiteX14" fmla="*/ 5062 w 1733465"/>
                <a:gd name="connsiteY14" fmla="*/ 1190265 h 1351580"/>
                <a:gd name="connsiteX15" fmla="*/ 1281 w 1733465"/>
                <a:gd name="connsiteY15" fmla="*/ 1167874 h 1351580"/>
                <a:gd name="connsiteX16" fmla="*/ 81056 w 1733465"/>
                <a:gd name="connsiteY16" fmla="*/ 517439 h 1351580"/>
                <a:gd name="connsiteX17" fmla="*/ 239791 w 1733465"/>
                <a:gd name="connsiteY17" fmla="*/ 198116 h 1351580"/>
                <a:gd name="connsiteX18" fmla="*/ 476151 w 1733465"/>
                <a:gd name="connsiteY18" fmla="*/ 56433 h 1351580"/>
                <a:gd name="connsiteX19" fmla="*/ 840997 w 1733465"/>
                <a:gd name="connsiteY19" fmla="*/ 902 h 1351580"/>
                <a:gd name="connsiteX20" fmla="*/ 1216296 w 1733465"/>
                <a:gd name="connsiteY20" fmla="*/ 51614 h 1351580"/>
                <a:gd name="connsiteX21" fmla="*/ 1545703 w 1733465"/>
                <a:gd name="connsiteY21" fmla="*/ 311477 h 1351580"/>
                <a:gd name="connsiteX22" fmla="*/ 1728756 w 1733465"/>
                <a:gd name="connsiteY22" fmla="*/ 758322 h 1351580"/>
                <a:gd name="connsiteX23" fmla="*/ 1712445 w 1733465"/>
                <a:gd name="connsiteY23" fmla="*/ 978667 h 1351580"/>
                <a:gd name="connsiteX24" fmla="*/ 1704289 w 1733465"/>
                <a:gd name="connsiteY24" fmla="*/ 995052 h 135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3465" h="1351580">
                  <a:moveTo>
                    <a:pt x="1704289" y="995052"/>
                  </a:moveTo>
                  <a:cubicBezTo>
                    <a:pt x="1696727" y="865825"/>
                    <a:pt x="1678563" y="738749"/>
                    <a:pt x="1618064" y="621977"/>
                  </a:cubicBezTo>
                  <a:cubicBezTo>
                    <a:pt x="1552227" y="494900"/>
                    <a:pt x="1447021" y="433586"/>
                    <a:pt x="1303486" y="431955"/>
                  </a:cubicBezTo>
                  <a:cubicBezTo>
                    <a:pt x="1129033" y="429953"/>
                    <a:pt x="963773" y="473325"/>
                    <a:pt x="800219" y="526855"/>
                  </a:cubicBezTo>
                  <a:cubicBezTo>
                    <a:pt x="701613" y="559106"/>
                    <a:pt x="604192" y="594694"/>
                    <a:pt x="512258" y="643478"/>
                  </a:cubicBezTo>
                  <a:cubicBezTo>
                    <a:pt x="493352" y="653487"/>
                    <a:pt x="475113" y="664979"/>
                    <a:pt x="457097" y="676619"/>
                  </a:cubicBezTo>
                  <a:cubicBezTo>
                    <a:pt x="397340" y="715394"/>
                    <a:pt x="360863" y="765513"/>
                    <a:pt x="382734" y="840692"/>
                  </a:cubicBezTo>
                  <a:cubicBezTo>
                    <a:pt x="408757" y="930179"/>
                    <a:pt x="386293" y="1017739"/>
                    <a:pt x="374060" y="1105670"/>
                  </a:cubicBezTo>
                  <a:cubicBezTo>
                    <a:pt x="364570" y="1173805"/>
                    <a:pt x="353449" y="1241718"/>
                    <a:pt x="343069" y="1309705"/>
                  </a:cubicBezTo>
                  <a:cubicBezTo>
                    <a:pt x="342698" y="1312374"/>
                    <a:pt x="342995" y="1315117"/>
                    <a:pt x="342328" y="1317712"/>
                  </a:cubicBezTo>
                  <a:cubicBezTo>
                    <a:pt x="339362" y="1329649"/>
                    <a:pt x="339733" y="1344922"/>
                    <a:pt x="326980" y="1350186"/>
                  </a:cubicBezTo>
                  <a:cubicBezTo>
                    <a:pt x="313413" y="1355746"/>
                    <a:pt x="303626" y="1343439"/>
                    <a:pt x="294877" y="1335209"/>
                  </a:cubicBezTo>
                  <a:cubicBezTo>
                    <a:pt x="223925" y="1267890"/>
                    <a:pt x="146003" y="1209245"/>
                    <a:pt x="67266" y="1151637"/>
                  </a:cubicBezTo>
                  <a:cubicBezTo>
                    <a:pt x="39908" y="1131694"/>
                    <a:pt x="39760" y="1131545"/>
                    <a:pt x="21892" y="1159793"/>
                  </a:cubicBezTo>
                  <a:cubicBezTo>
                    <a:pt x="15664" y="1169579"/>
                    <a:pt x="10623" y="1180107"/>
                    <a:pt x="5062" y="1190265"/>
                  </a:cubicBezTo>
                  <a:cubicBezTo>
                    <a:pt x="-3167" y="1184037"/>
                    <a:pt x="1059" y="1175214"/>
                    <a:pt x="1281" y="1167874"/>
                  </a:cubicBezTo>
                  <a:cubicBezTo>
                    <a:pt x="8695" y="948715"/>
                    <a:pt x="22485" y="730222"/>
                    <a:pt x="81056" y="517439"/>
                  </a:cubicBezTo>
                  <a:cubicBezTo>
                    <a:pt x="113159" y="400890"/>
                    <a:pt x="159423" y="290717"/>
                    <a:pt x="239791" y="198116"/>
                  </a:cubicBezTo>
                  <a:cubicBezTo>
                    <a:pt x="302959" y="125310"/>
                    <a:pt x="386070" y="84607"/>
                    <a:pt x="476151" y="56433"/>
                  </a:cubicBezTo>
                  <a:cubicBezTo>
                    <a:pt x="594850" y="19289"/>
                    <a:pt x="717108" y="5647"/>
                    <a:pt x="840997" y="902"/>
                  </a:cubicBezTo>
                  <a:cubicBezTo>
                    <a:pt x="969260" y="-3991"/>
                    <a:pt x="1094483" y="10763"/>
                    <a:pt x="1216296" y="51614"/>
                  </a:cubicBezTo>
                  <a:cubicBezTo>
                    <a:pt x="1357163" y="98842"/>
                    <a:pt x="1460293" y="193148"/>
                    <a:pt x="1545703" y="311477"/>
                  </a:cubicBezTo>
                  <a:cubicBezTo>
                    <a:pt x="1642827" y="446042"/>
                    <a:pt x="1707032" y="593211"/>
                    <a:pt x="1728756" y="758322"/>
                  </a:cubicBezTo>
                  <a:cubicBezTo>
                    <a:pt x="1738616" y="832981"/>
                    <a:pt x="1732907" y="906380"/>
                    <a:pt x="1712445" y="978667"/>
                  </a:cubicBezTo>
                  <a:cubicBezTo>
                    <a:pt x="1710888" y="984450"/>
                    <a:pt x="1707032" y="989640"/>
                    <a:pt x="1704289" y="995052"/>
                  </a:cubicBezTo>
                  <a:close/>
                </a:path>
              </a:pathLst>
            </a:custGeom>
            <a:solidFill>
              <a:srgbClr val="6D41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2" name="자유형: 도형 301">
              <a:extLst>
                <a:ext uri="{FF2B5EF4-FFF2-40B4-BE49-F238E27FC236}">
                  <a16:creationId xmlns:a16="http://schemas.microsoft.com/office/drawing/2014/main" id="{438CD776-E7D2-4379-A3C4-FF8B4219998E}"/>
                </a:ext>
              </a:extLst>
            </p:cNvPr>
            <p:cNvSpPr/>
            <p:nvPr/>
          </p:nvSpPr>
          <p:spPr>
            <a:xfrm>
              <a:off x="7256798" y="4300549"/>
              <a:ext cx="995879" cy="1459494"/>
            </a:xfrm>
            <a:custGeom>
              <a:avLst/>
              <a:gdLst>
                <a:gd name="connsiteX0" fmla="*/ 64955 w 995879"/>
                <a:gd name="connsiteY0" fmla="*/ 269 h 1459494"/>
                <a:gd name="connsiteX1" fmla="*/ 399107 w 995879"/>
                <a:gd name="connsiteY1" fmla="*/ 14207 h 1459494"/>
                <a:gd name="connsiteX2" fmla="*/ 559102 w 995879"/>
                <a:gd name="connsiteY2" fmla="*/ 23401 h 1459494"/>
                <a:gd name="connsiteX3" fmla="*/ 618044 w 995879"/>
                <a:gd name="connsiteY3" fmla="*/ 118968 h 1459494"/>
                <a:gd name="connsiteX4" fmla="*/ 880724 w 995879"/>
                <a:gd name="connsiteY4" fmla="*/ 474769 h 1459494"/>
                <a:gd name="connsiteX5" fmla="*/ 987115 w 995879"/>
                <a:gd name="connsiteY5" fmla="*/ 619565 h 1459494"/>
                <a:gd name="connsiteX6" fmla="*/ 995419 w 995879"/>
                <a:gd name="connsiteY6" fmla="*/ 653522 h 1459494"/>
                <a:gd name="connsiteX7" fmla="*/ 874866 w 995879"/>
                <a:gd name="connsiteY7" fmla="*/ 1121348 h 1459494"/>
                <a:gd name="connsiteX8" fmla="*/ 813923 w 995879"/>
                <a:gd name="connsiteY8" fmla="*/ 1306997 h 1459494"/>
                <a:gd name="connsiteX9" fmla="*/ 750681 w 995879"/>
                <a:gd name="connsiteY9" fmla="*/ 1448456 h 1459494"/>
                <a:gd name="connsiteX10" fmla="*/ 728216 w 995879"/>
                <a:gd name="connsiteY10" fmla="*/ 1452757 h 1459494"/>
                <a:gd name="connsiteX11" fmla="*/ 574301 w 995879"/>
                <a:gd name="connsiteY11" fmla="*/ 1296468 h 1459494"/>
                <a:gd name="connsiteX12" fmla="*/ 506017 w 995879"/>
                <a:gd name="connsiteY12" fmla="*/ 1212245 h 1459494"/>
                <a:gd name="connsiteX13" fmla="*/ 428614 w 995879"/>
                <a:gd name="connsiteY13" fmla="*/ 1093768 h 1459494"/>
                <a:gd name="connsiteX14" fmla="*/ 255348 w 995879"/>
                <a:gd name="connsiteY14" fmla="*/ 764436 h 1459494"/>
                <a:gd name="connsiteX15" fmla="*/ 202041 w 995879"/>
                <a:gd name="connsiteY15" fmla="*/ 623791 h 1459494"/>
                <a:gd name="connsiteX16" fmla="*/ 165564 w 995879"/>
                <a:gd name="connsiteY16" fmla="*/ 537640 h 1459494"/>
                <a:gd name="connsiteX17" fmla="*/ 117817 w 995879"/>
                <a:gd name="connsiteY17" fmla="*/ 400257 h 1459494"/>
                <a:gd name="connsiteX18" fmla="*/ 93129 w 995879"/>
                <a:gd name="connsiteY18" fmla="*/ 337090 h 1459494"/>
                <a:gd name="connsiteX19" fmla="*/ 52055 w 995879"/>
                <a:gd name="connsiteY19" fmla="*/ 206232 h 1459494"/>
                <a:gd name="connsiteX20" fmla="*/ 12315 w 995879"/>
                <a:gd name="connsiteY20" fmla="*/ 58692 h 1459494"/>
                <a:gd name="connsiteX21" fmla="*/ 1268 w 995879"/>
                <a:gd name="connsiteY21" fmla="*/ 12947 h 1459494"/>
                <a:gd name="connsiteX22" fmla="*/ 13872 w 995879"/>
                <a:gd name="connsiteY22" fmla="*/ 936 h 1459494"/>
                <a:gd name="connsiteX23" fmla="*/ 64955 w 995879"/>
                <a:gd name="connsiteY23" fmla="*/ 269 h 145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879" h="1459494">
                  <a:moveTo>
                    <a:pt x="64955" y="269"/>
                  </a:moveTo>
                  <a:cubicBezTo>
                    <a:pt x="176611" y="-2103"/>
                    <a:pt x="287525" y="11909"/>
                    <a:pt x="399107" y="14207"/>
                  </a:cubicBezTo>
                  <a:cubicBezTo>
                    <a:pt x="452117" y="15246"/>
                    <a:pt x="505647" y="21844"/>
                    <a:pt x="559102" y="23401"/>
                  </a:cubicBezTo>
                  <a:cubicBezTo>
                    <a:pt x="588981" y="48979"/>
                    <a:pt x="608109" y="81157"/>
                    <a:pt x="618044" y="118968"/>
                  </a:cubicBezTo>
                  <a:cubicBezTo>
                    <a:pt x="705604" y="237593"/>
                    <a:pt x="793238" y="356144"/>
                    <a:pt x="880724" y="474769"/>
                  </a:cubicBezTo>
                  <a:cubicBezTo>
                    <a:pt x="916237" y="522960"/>
                    <a:pt x="951305" y="571522"/>
                    <a:pt x="987115" y="619565"/>
                  </a:cubicBezTo>
                  <a:cubicBezTo>
                    <a:pt x="994974" y="630167"/>
                    <a:pt x="996902" y="639509"/>
                    <a:pt x="995419" y="653522"/>
                  </a:cubicBezTo>
                  <a:cubicBezTo>
                    <a:pt x="977922" y="815444"/>
                    <a:pt x="926542" y="968396"/>
                    <a:pt x="874866" y="1121348"/>
                  </a:cubicBezTo>
                  <a:cubicBezTo>
                    <a:pt x="854033" y="1183033"/>
                    <a:pt x="832532" y="1244570"/>
                    <a:pt x="813923" y="1306997"/>
                  </a:cubicBezTo>
                  <a:cubicBezTo>
                    <a:pt x="798947" y="1357189"/>
                    <a:pt x="772701" y="1401674"/>
                    <a:pt x="750681" y="1448456"/>
                  </a:cubicBezTo>
                  <a:cubicBezTo>
                    <a:pt x="743934" y="1462840"/>
                    <a:pt x="739115" y="1461950"/>
                    <a:pt x="728216" y="1452757"/>
                  </a:cubicBezTo>
                  <a:cubicBezTo>
                    <a:pt x="671944" y="1405455"/>
                    <a:pt x="620194" y="1353927"/>
                    <a:pt x="574301" y="1296468"/>
                  </a:cubicBezTo>
                  <a:cubicBezTo>
                    <a:pt x="555691" y="1265107"/>
                    <a:pt x="524627" y="1244199"/>
                    <a:pt x="506017" y="1212245"/>
                  </a:cubicBezTo>
                  <a:cubicBezTo>
                    <a:pt x="482366" y="1171467"/>
                    <a:pt x="455231" y="1132692"/>
                    <a:pt x="428614" y="1093768"/>
                  </a:cubicBezTo>
                  <a:cubicBezTo>
                    <a:pt x="358033" y="990713"/>
                    <a:pt x="306950" y="877129"/>
                    <a:pt x="255348" y="764436"/>
                  </a:cubicBezTo>
                  <a:cubicBezTo>
                    <a:pt x="234811" y="719506"/>
                    <a:pt x="212866" y="673836"/>
                    <a:pt x="202041" y="623791"/>
                  </a:cubicBezTo>
                  <a:cubicBezTo>
                    <a:pt x="195665" y="594209"/>
                    <a:pt x="175499" y="567518"/>
                    <a:pt x="165564" y="537640"/>
                  </a:cubicBezTo>
                  <a:cubicBezTo>
                    <a:pt x="150217" y="491673"/>
                    <a:pt x="133906" y="446002"/>
                    <a:pt x="117817" y="400257"/>
                  </a:cubicBezTo>
                  <a:cubicBezTo>
                    <a:pt x="110329" y="378979"/>
                    <a:pt x="98170" y="359851"/>
                    <a:pt x="93129" y="337090"/>
                  </a:cubicBezTo>
                  <a:cubicBezTo>
                    <a:pt x="83120" y="292531"/>
                    <a:pt x="61396" y="251754"/>
                    <a:pt x="52055" y="206232"/>
                  </a:cubicBezTo>
                  <a:cubicBezTo>
                    <a:pt x="41897" y="156557"/>
                    <a:pt x="30183" y="106735"/>
                    <a:pt x="12315" y="58692"/>
                  </a:cubicBezTo>
                  <a:cubicBezTo>
                    <a:pt x="6977" y="44309"/>
                    <a:pt x="11129" y="27553"/>
                    <a:pt x="1268" y="12947"/>
                  </a:cubicBezTo>
                  <a:cubicBezTo>
                    <a:pt x="-3328" y="6052"/>
                    <a:pt x="5420" y="1011"/>
                    <a:pt x="13872" y="936"/>
                  </a:cubicBezTo>
                  <a:cubicBezTo>
                    <a:pt x="30999" y="788"/>
                    <a:pt x="47977" y="492"/>
                    <a:pt x="64955" y="269"/>
                  </a:cubicBezTo>
                  <a:close/>
                </a:path>
              </a:pathLst>
            </a:custGeom>
            <a:solidFill>
              <a:srgbClr val="FEC78F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F51B2D0F-C08C-499F-82BC-FD575317CECE}"/>
                </a:ext>
              </a:extLst>
            </p:cNvPr>
            <p:cNvSpPr/>
            <p:nvPr/>
          </p:nvSpPr>
          <p:spPr>
            <a:xfrm>
              <a:off x="6321839" y="2377390"/>
              <a:ext cx="524376" cy="1139836"/>
            </a:xfrm>
            <a:custGeom>
              <a:avLst/>
              <a:gdLst>
                <a:gd name="connsiteX0" fmla="*/ 405381 w 524376"/>
                <a:gd name="connsiteY0" fmla="*/ 0 h 1139836"/>
                <a:gd name="connsiteX1" fmla="*/ 431553 w 524376"/>
                <a:gd name="connsiteY1" fmla="*/ 56198 h 1139836"/>
                <a:gd name="connsiteX2" fmla="*/ 413388 w 524376"/>
                <a:gd name="connsiteY2" fmla="*/ 136122 h 1139836"/>
                <a:gd name="connsiteX3" fmla="*/ 436298 w 524376"/>
                <a:gd name="connsiteY3" fmla="*/ 172080 h 1139836"/>
                <a:gd name="connsiteX4" fmla="*/ 512885 w 524376"/>
                <a:gd name="connsiteY4" fmla="*/ 270984 h 1139836"/>
                <a:gd name="connsiteX5" fmla="*/ 451274 w 524376"/>
                <a:gd name="connsiteY5" fmla="*/ 322956 h 1139836"/>
                <a:gd name="connsiteX6" fmla="*/ 395521 w 524376"/>
                <a:gd name="connsiteY6" fmla="*/ 386865 h 1139836"/>
                <a:gd name="connsiteX7" fmla="*/ 395372 w 524376"/>
                <a:gd name="connsiteY7" fmla="*/ 402954 h 1139836"/>
                <a:gd name="connsiteX8" fmla="*/ 421692 w 524376"/>
                <a:gd name="connsiteY8" fmla="*/ 430163 h 1139836"/>
                <a:gd name="connsiteX9" fmla="*/ 461876 w 524376"/>
                <a:gd name="connsiteY9" fmla="*/ 429496 h 1139836"/>
                <a:gd name="connsiteX10" fmla="*/ 515925 w 524376"/>
                <a:gd name="connsiteY10" fmla="*/ 459301 h 1139836"/>
                <a:gd name="connsiteX11" fmla="*/ 510587 w 524376"/>
                <a:gd name="connsiteY11" fmla="*/ 538186 h 1139836"/>
                <a:gd name="connsiteX12" fmla="*/ 413907 w 524376"/>
                <a:gd name="connsiteY12" fmla="*/ 579853 h 1139836"/>
                <a:gd name="connsiteX13" fmla="*/ 389886 w 524376"/>
                <a:gd name="connsiteY13" fmla="*/ 605209 h 1139836"/>
                <a:gd name="connsiteX14" fmla="*/ 392407 w 524376"/>
                <a:gd name="connsiteY14" fmla="*/ 658220 h 1139836"/>
                <a:gd name="connsiteX15" fmla="*/ 440227 w 524376"/>
                <a:gd name="connsiteY15" fmla="*/ 673196 h 1139836"/>
                <a:gd name="connsiteX16" fmla="*/ 491681 w 524376"/>
                <a:gd name="connsiteY16" fmla="*/ 730507 h 1139836"/>
                <a:gd name="connsiteX17" fmla="*/ 448531 w 524376"/>
                <a:gd name="connsiteY17" fmla="*/ 785593 h 1139836"/>
                <a:gd name="connsiteX18" fmla="*/ 390034 w 524376"/>
                <a:gd name="connsiteY18" fmla="*/ 852023 h 1139836"/>
                <a:gd name="connsiteX19" fmla="*/ 379803 w 524376"/>
                <a:gd name="connsiteY19" fmla="*/ 1122043 h 1139836"/>
                <a:gd name="connsiteX20" fmla="*/ 368756 w 524376"/>
                <a:gd name="connsiteY20" fmla="*/ 1139837 h 1139836"/>
                <a:gd name="connsiteX21" fmla="*/ 262587 w 524376"/>
                <a:gd name="connsiteY21" fmla="*/ 1114184 h 1139836"/>
                <a:gd name="connsiteX22" fmla="*/ 181922 w 524376"/>
                <a:gd name="connsiteY22" fmla="*/ 1067550 h 1139836"/>
                <a:gd name="connsiteX23" fmla="*/ 122238 w 524376"/>
                <a:gd name="connsiteY23" fmla="*/ 952558 h 1139836"/>
                <a:gd name="connsiteX24" fmla="*/ 98439 w 524376"/>
                <a:gd name="connsiteY24" fmla="*/ 829929 h 1139836"/>
                <a:gd name="connsiteX25" fmla="*/ 31046 w 524376"/>
                <a:gd name="connsiteY25" fmla="*/ 666523 h 1139836"/>
                <a:gd name="connsiteX26" fmla="*/ 5022 w 524376"/>
                <a:gd name="connsiteY26" fmla="*/ 538483 h 1139836"/>
                <a:gd name="connsiteX27" fmla="*/ 66040 w 524376"/>
                <a:gd name="connsiteY27" fmla="*/ 474425 h 1139836"/>
                <a:gd name="connsiteX28" fmla="*/ 86725 w 524376"/>
                <a:gd name="connsiteY28" fmla="*/ 412963 h 1139836"/>
                <a:gd name="connsiteX29" fmla="*/ 139143 w 524376"/>
                <a:gd name="connsiteY29" fmla="*/ 249112 h 1139836"/>
                <a:gd name="connsiteX30" fmla="*/ 231596 w 524376"/>
                <a:gd name="connsiteY30" fmla="*/ 184536 h 1139836"/>
                <a:gd name="connsiteX31" fmla="*/ 271409 w 524376"/>
                <a:gd name="connsiteY31" fmla="*/ 103871 h 1139836"/>
                <a:gd name="connsiteX32" fmla="*/ 345476 w 524376"/>
                <a:gd name="connsiteY32" fmla="*/ 6450 h 1139836"/>
                <a:gd name="connsiteX33" fmla="*/ 405381 w 524376"/>
                <a:gd name="connsiteY33" fmla="*/ 0 h 113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4376" h="1139836">
                  <a:moveTo>
                    <a:pt x="405381" y="0"/>
                  </a:moveTo>
                  <a:cubicBezTo>
                    <a:pt x="428661" y="11937"/>
                    <a:pt x="436446" y="32548"/>
                    <a:pt x="431553" y="56198"/>
                  </a:cubicBezTo>
                  <a:cubicBezTo>
                    <a:pt x="425992" y="82815"/>
                    <a:pt x="425622" y="110395"/>
                    <a:pt x="413388" y="136122"/>
                  </a:cubicBezTo>
                  <a:cubicBezTo>
                    <a:pt x="402564" y="159031"/>
                    <a:pt x="411387" y="170004"/>
                    <a:pt x="436298" y="172080"/>
                  </a:cubicBezTo>
                  <a:cubicBezTo>
                    <a:pt x="492793" y="176677"/>
                    <a:pt x="523191" y="215971"/>
                    <a:pt x="512885" y="270984"/>
                  </a:cubicBezTo>
                  <a:cubicBezTo>
                    <a:pt x="508140" y="296191"/>
                    <a:pt x="481449" y="318730"/>
                    <a:pt x="451274" y="322956"/>
                  </a:cubicBezTo>
                  <a:cubicBezTo>
                    <a:pt x="395669" y="330667"/>
                    <a:pt x="395669" y="330667"/>
                    <a:pt x="395521" y="386865"/>
                  </a:cubicBezTo>
                  <a:cubicBezTo>
                    <a:pt x="395521" y="392203"/>
                    <a:pt x="396039" y="397690"/>
                    <a:pt x="395372" y="402954"/>
                  </a:cubicBezTo>
                  <a:cubicBezTo>
                    <a:pt x="392629" y="423343"/>
                    <a:pt x="399228" y="433203"/>
                    <a:pt x="421692" y="430163"/>
                  </a:cubicBezTo>
                  <a:cubicBezTo>
                    <a:pt x="434889" y="428384"/>
                    <a:pt x="448679" y="431350"/>
                    <a:pt x="461876" y="429496"/>
                  </a:cubicBezTo>
                  <a:cubicBezTo>
                    <a:pt x="487974" y="425789"/>
                    <a:pt x="506509" y="438096"/>
                    <a:pt x="515925" y="459301"/>
                  </a:cubicBezTo>
                  <a:cubicBezTo>
                    <a:pt x="527417" y="485176"/>
                    <a:pt x="528603" y="513497"/>
                    <a:pt x="510587" y="538186"/>
                  </a:cubicBezTo>
                  <a:cubicBezTo>
                    <a:pt x="486862" y="570660"/>
                    <a:pt x="449050" y="574218"/>
                    <a:pt x="413907" y="579853"/>
                  </a:cubicBezTo>
                  <a:cubicBezTo>
                    <a:pt x="396114" y="582745"/>
                    <a:pt x="388255" y="586452"/>
                    <a:pt x="389886" y="605209"/>
                  </a:cubicBezTo>
                  <a:cubicBezTo>
                    <a:pt x="391443" y="622929"/>
                    <a:pt x="385734" y="643095"/>
                    <a:pt x="392407" y="658220"/>
                  </a:cubicBezTo>
                  <a:cubicBezTo>
                    <a:pt x="400043" y="675420"/>
                    <a:pt x="423916" y="668155"/>
                    <a:pt x="440227" y="673196"/>
                  </a:cubicBezTo>
                  <a:cubicBezTo>
                    <a:pt x="469883" y="682390"/>
                    <a:pt x="487825" y="699145"/>
                    <a:pt x="491681" y="730507"/>
                  </a:cubicBezTo>
                  <a:cubicBezTo>
                    <a:pt x="495610" y="762758"/>
                    <a:pt x="481227" y="781589"/>
                    <a:pt x="448531" y="785593"/>
                  </a:cubicBezTo>
                  <a:cubicBezTo>
                    <a:pt x="390034" y="792711"/>
                    <a:pt x="388996" y="792785"/>
                    <a:pt x="390034" y="852023"/>
                  </a:cubicBezTo>
                  <a:cubicBezTo>
                    <a:pt x="391591" y="942252"/>
                    <a:pt x="380248" y="1031888"/>
                    <a:pt x="379803" y="1122043"/>
                  </a:cubicBezTo>
                  <a:cubicBezTo>
                    <a:pt x="379729" y="1130272"/>
                    <a:pt x="380173" y="1138725"/>
                    <a:pt x="368756" y="1139837"/>
                  </a:cubicBezTo>
                  <a:cubicBezTo>
                    <a:pt x="332798" y="1133609"/>
                    <a:pt x="297284" y="1125528"/>
                    <a:pt x="262587" y="1114184"/>
                  </a:cubicBezTo>
                  <a:cubicBezTo>
                    <a:pt x="232560" y="1104323"/>
                    <a:pt x="206166" y="1089940"/>
                    <a:pt x="181922" y="1067550"/>
                  </a:cubicBezTo>
                  <a:cubicBezTo>
                    <a:pt x="147224" y="1035521"/>
                    <a:pt x="137586" y="992519"/>
                    <a:pt x="122238" y="952558"/>
                  </a:cubicBezTo>
                  <a:cubicBezTo>
                    <a:pt x="107410" y="913782"/>
                    <a:pt x="102665" y="871819"/>
                    <a:pt x="98439" y="829929"/>
                  </a:cubicBezTo>
                  <a:cubicBezTo>
                    <a:pt x="92360" y="769653"/>
                    <a:pt x="72490" y="714048"/>
                    <a:pt x="31046" y="666523"/>
                  </a:cubicBezTo>
                  <a:cubicBezTo>
                    <a:pt x="-687" y="630195"/>
                    <a:pt x="-5506" y="582671"/>
                    <a:pt x="5022" y="538483"/>
                  </a:cubicBezTo>
                  <a:cubicBezTo>
                    <a:pt x="11769" y="510161"/>
                    <a:pt x="40610" y="490143"/>
                    <a:pt x="66040" y="474425"/>
                  </a:cubicBezTo>
                  <a:cubicBezTo>
                    <a:pt x="98588" y="454333"/>
                    <a:pt x="103481" y="445362"/>
                    <a:pt x="86725" y="412963"/>
                  </a:cubicBezTo>
                  <a:cubicBezTo>
                    <a:pt x="52620" y="346755"/>
                    <a:pt x="71749" y="284625"/>
                    <a:pt x="139143" y="249112"/>
                  </a:cubicBezTo>
                  <a:cubicBezTo>
                    <a:pt x="172802" y="231393"/>
                    <a:pt x="200086" y="205073"/>
                    <a:pt x="231596" y="184536"/>
                  </a:cubicBezTo>
                  <a:cubicBezTo>
                    <a:pt x="259398" y="166371"/>
                    <a:pt x="260807" y="132119"/>
                    <a:pt x="271409" y="103871"/>
                  </a:cubicBezTo>
                  <a:cubicBezTo>
                    <a:pt x="286460" y="63761"/>
                    <a:pt x="302771" y="26320"/>
                    <a:pt x="345476" y="6450"/>
                  </a:cubicBezTo>
                  <a:cubicBezTo>
                    <a:pt x="365790" y="-3262"/>
                    <a:pt x="385586" y="3188"/>
                    <a:pt x="405381" y="0"/>
                  </a:cubicBezTo>
                  <a:close/>
                </a:path>
              </a:pathLst>
            </a:custGeom>
            <a:solidFill>
              <a:srgbClr val="FDC68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5DB6B0A9-0657-46FF-85FE-DCAAABC73BA1}"/>
                </a:ext>
              </a:extLst>
            </p:cNvPr>
            <p:cNvSpPr/>
            <p:nvPr/>
          </p:nvSpPr>
          <p:spPr>
            <a:xfrm>
              <a:off x="10485849" y="6509687"/>
              <a:ext cx="632640" cy="348979"/>
            </a:xfrm>
            <a:custGeom>
              <a:avLst/>
              <a:gdLst>
                <a:gd name="connsiteX0" fmla="*/ 0 w 632640"/>
                <a:gd name="connsiteY0" fmla="*/ 348831 h 348979"/>
                <a:gd name="connsiteX1" fmla="*/ 194396 w 632640"/>
                <a:gd name="connsiteY1" fmla="*/ 242588 h 348979"/>
                <a:gd name="connsiteX2" fmla="*/ 505861 w 632640"/>
                <a:gd name="connsiteY2" fmla="*/ 45596 h 348979"/>
                <a:gd name="connsiteX3" fmla="*/ 542486 w 632640"/>
                <a:gd name="connsiteY3" fmla="*/ 0 h 348979"/>
                <a:gd name="connsiteX4" fmla="*/ 600983 w 632640"/>
                <a:gd name="connsiteY4" fmla="*/ 184387 h 348979"/>
                <a:gd name="connsiteX5" fmla="*/ 632641 w 632640"/>
                <a:gd name="connsiteY5" fmla="*/ 348980 h 348979"/>
                <a:gd name="connsiteX6" fmla="*/ 0 w 632640"/>
                <a:gd name="connsiteY6" fmla="*/ 348831 h 34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640" h="348979">
                  <a:moveTo>
                    <a:pt x="0" y="348831"/>
                  </a:moveTo>
                  <a:cubicBezTo>
                    <a:pt x="64873" y="313466"/>
                    <a:pt x="130117" y="278917"/>
                    <a:pt x="194396" y="242588"/>
                  </a:cubicBezTo>
                  <a:cubicBezTo>
                    <a:pt x="301455" y="182089"/>
                    <a:pt x="405623" y="116919"/>
                    <a:pt x="505861" y="45596"/>
                  </a:cubicBezTo>
                  <a:cubicBezTo>
                    <a:pt x="522394" y="33808"/>
                    <a:pt x="528177" y="13494"/>
                    <a:pt x="542486" y="0"/>
                  </a:cubicBezTo>
                  <a:cubicBezTo>
                    <a:pt x="575553" y="57162"/>
                    <a:pt x="586748" y="121368"/>
                    <a:pt x="600983" y="184387"/>
                  </a:cubicBezTo>
                  <a:cubicBezTo>
                    <a:pt x="613216" y="238881"/>
                    <a:pt x="622187" y="294041"/>
                    <a:pt x="632641" y="348980"/>
                  </a:cubicBezTo>
                  <a:cubicBezTo>
                    <a:pt x="421711" y="348905"/>
                    <a:pt x="210856" y="348831"/>
                    <a:pt x="0" y="348831"/>
                  </a:cubicBezTo>
                  <a:close/>
                </a:path>
              </a:pathLst>
            </a:custGeom>
            <a:solidFill>
              <a:srgbClr val="004261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5" name="자유형: 도형 304">
              <a:extLst>
                <a:ext uri="{FF2B5EF4-FFF2-40B4-BE49-F238E27FC236}">
                  <a16:creationId xmlns:a16="http://schemas.microsoft.com/office/drawing/2014/main" id="{518FF43F-AB95-45F4-A99D-EFE7DEAE3DDA}"/>
                </a:ext>
              </a:extLst>
            </p:cNvPr>
            <p:cNvSpPr/>
            <p:nvPr/>
          </p:nvSpPr>
          <p:spPr>
            <a:xfrm>
              <a:off x="7766745" y="6591390"/>
              <a:ext cx="250224" cy="267202"/>
            </a:xfrm>
            <a:custGeom>
              <a:avLst/>
              <a:gdLst>
                <a:gd name="connsiteX0" fmla="*/ 113139 w 250224"/>
                <a:gd name="connsiteY0" fmla="*/ 0 h 267202"/>
                <a:gd name="connsiteX1" fmla="*/ 250224 w 250224"/>
                <a:gd name="connsiteY1" fmla="*/ 267203 h 267202"/>
                <a:gd name="connsiteX2" fmla="*/ 0 w 250224"/>
                <a:gd name="connsiteY2" fmla="*/ 267203 h 267202"/>
                <a:gd name="connsiteX3" fmla="*/ 110321 w 250224"/>
                <a:gd name="connsiteY3" fmla="*/ 10009 h 267202"/>
                <a:gd name="connsiteX4" fmla="*/ 113139 w 250224"/>
                <a:gd name="connsiteY4" fmla="*/ 0 h 26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224" h="267202">
                  <a:moveTo>
                    <a:pt x="113139" y="0"/>
                  </a:moveTo>
                  <a:cubicBezTo>
                    <a:pt x="158883" y="89043"/>
                    <a:pt x="204554" y="178160"/>
                    <a:pt x="250224" y="267203"/>
                  </a:cubicBezTo>
                  <a:cubicBezTo>
                    <a:pt x="166816" y="267203"/>
                    <a:pt x="83408" y="267203"/>
                    <a:pt x="0" y="267203"/>
                  </a:cubicBezTo>
                  <a:cubicBezTo>
                    <a:pt x="16459" y="172748"/>
                    <a:pt x="48562" y="85039"/>
                    <a:pt x="110321" y="10009"/>
                  </a:cubicBezTo>
                  <a:cubicBezTo>
                    <a:pt x="112323" y="7637"/>
                    <a:pt x="112249" y="3411"/>
                    <a:pt x="113139" y="0"/>
                  </a:cubicBezTo>
                  <a:close/>
                </a:path>
              </a:pathLst>
            </a:custGeom>
            <a:solidFill>
              <a:srgbClr val="014260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6" name="자유형: 도형 305">
              <a:extLst>
                <a:ext uri="{FF2B5EF4-FFF2-40B4-BE49-F238E27FC236}">
                  <a16:creationId xmlns:a16="http://schemas.microsoft.com/office/drawing/2014/main" id="{FED14BE9-BBD4-48E5-A955-EE319A20E0E9}"/>
                </a:ext>
              </a:extLst>
            </p:cNvPr>
            <p:cNvSpPr/>
            <p:nvPr/>
          </p:nvSpPr>
          <p:spPr>
            <a:xfrm>
              <a:off x="8829197" y="1560510"/>
              <a:ext cx="408452" cy="1010832"/>
            </a:xfrm>
            <a:custGeom>
              <a:avLst/>
              <a:gdLst>
                <a:gd name="connsiteX0" fmla="*/ 4949 w 408452"/>
                <a:gd name="connsiteY0" fmla="*/ 904070 h 1010832"/>
                <a:gd name="connsiteX1" fmla="*/ 6210 w 408452"/>
                <a:gd name="connsiteY1" fmla="*/ 844609 h 1010832"/>
                <a:gd name="connsiteX2" fmla="*/ 6284 w 408452"/>
                <a:gd name="connsiteY2" fmla="*/ 16088 h 1010832"/>
                <a:gd name="connsiteX3" fmla="*/ 6803 w 408452"/>
                <a:gd name="connsiteY3" fmla="*/ 0 h 1010832"/>
                <a:gd name="connsiteX4" fmla="*/ 42687 w 408452"/>
                <a:gd name="connsiteY4" fmla="*/ 67468 h 1010832"/>
                <a:gd name="connsiteX5" fmla="*/ 211060 w 408452"/>
                <a:gd name="connsiteY5" fmla="*/ 143981 h 1010832"/>
                <a:gd name="connsiteX6" fmla="*/ 234488 w 408452"/>
                <a:gd name="connsiteY6" fmla="*/ 154880 h 1010832"/>
                <a:gd name="connsiteX7" fmla="*/ 408200 w 408452"/>
                <a:gd name="connsiteY7" fmla="*/ 782405 h 1010832"/>
                <a:gd name="connsiteX8" fmla="*/ 401527 w 408452"/>
                <a:gd name="connsiteY8" fmla="*/ 807168 h 1010832"/>
                <a:gd name="connsiteX9" fmla="*/ 360898 w 408452"/>
                <a:gd name="connsiteY9" fmla="*/ 860475 h 1010832"/>
                <a:gd name="connsiteX10" fmla="*/ 326497 w 408452"/>
                <a:gd name="connsiteY10" fmla="*/ 987552 h 1010832"/>
                <a:gd name="connsiteX11" fmla="*/ 326645 w 408452"/>
                <a:gd name="connsiteY11" fmla="*/ 1010832 h 1010832"/>
                <a:gd name="connsiteX12" fmla="*/ 265331 w 408452"/>
                <a:gd name="connsiteY12" fmla="*/ 983326 h 1010832"/>
                <a:gd name="connsiteX13" fmla="*/ 26599 w 408452"/>
                <a:gd name="connsiteY13" fmla="*/ 924755 h 1010832"/>
                <a:gd name="connsiteX14" fmla="*/ 4949 w 408452"/>
                <a:gd name="connsiteY14" fmla="*/ 904070 h 101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8452" h="1010832">
                  <a:moveTo>
                    <a:pt x="4949" y="904070"/>
                  </a:moveTo>
                  <a:cubicBezTo>
                    <a:pt x="-6913" y="884126"/>
                    <a:pt x="6284" y="864479"/>
                    <a:pt x="6210" y="844609"/>
                  </a:cubicBezTo>
                  <a:cubicBezTo>
                    <a:pt x="5691" y="568436"/>
                    <a:pt x="6061" y="292262"/>
                    <a:pt x="6284" y="16088"/>
                  </a:cubicBezTo>
                  <a:cubicBezTo>
                    <a:pt x="6284" y="10750"/>
                    <a:pt x="6581" y="5338"/>
                    <a:pt x="6803" y="0"/>
                  </a:cubicBezTo>
                  <a:cubicBezTo>
                    <a:pt x="26524" y="18313"/>
                    <a:pt x="31714" y="44559"/>
                    <a:pt x="42687" y="67468"/>
                  </a:cubicBezTo>
                  <a:cubicBezTo>
                    <a:pt x="81685" y="148874"/>
                    <a:pt x="124019" y="169189"/>
                    <a:pt x="211060" y="143981"/>
                  </a:cubicBezTo>
                  <a:cubicBezTo>
                    <a:pt x="224702" y="140051"/>
                    <a:pt x="229373" y="141979"/>
                    <a:pt x="234488" y="154880"/>
                  </a:cubicBezTo>
                  <a:cubicBezTo>
                    <a:pt x="315228" y="357802"/>
                    <a:pt x="386922" y="563097"/>
                    <a:pt x="408200" y="782405"/>
                  </a:cubicBezTo>
                  <a:cubicBezTo>
                    <a:pt x="409164" y="791969"/>
                    <a:pt x="407458" y="799532"/>
                    <a:pt x="401527" y="807168"/>
                  </a:cubicBezTo>
                  <a:cubicBezTo>
                    <a:pt x="387737" y="824739"/>
                    <a:pt x="376245" y="844387"/>
                    <a:pt x="360898" y="860475"/>
                  </a:cubicBezTo>
                  <a:cubicBezTo>
                    <a:pt x="326052" y="897101"/>
                    <a:pt x="320269" y="940325"/>
                    <a:pt x="326497" y="987552"/>
                  </a:cubicBezTo>
                  <a:cubicBezTo>
                    <a:pt x="327387" y="994521"/>
                    <a:pt x="326645" y="1001639"/>
                    <a:pt x="326645" y="1010832"/>
                  </a:cubicBezTo>
                  <a:cubicBezTo>
                    <a:pt x="305515" y="1001342"/>
                    <a:pt x="285720" y="991556"/>
                    <a:pt x="265331" y="983326"/>
                  </a:cubicBezTo>
                  <a:cubicBezTo>
                    <a:pt x="188596" y="952484"/>
                    <a:pt x="107560" y="938471"/>
                    <a:pt x="26599" y="924755"/>
                  </a:cubicBezTo>
                  <a:cubicBezTo>
                    <a:pt x="12957" y="922457"/>
                    <a:pt x="4801" y="918750"/>
                    <a:pt x="4949" y="904070"/>
                  </a:cubicBezTo>
                  <a:close/>
                </a:path>
              </a:pathLst>
            </a:custGeom>
            <a:solidFill>
              <a:srgbClr val="6F43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39F6269C-C190-49A4-BE43-E58276019C76}"/>
                </a:ext>
              </a:extLst>
            </p:cNvPr>
            <p:cNvSpPr/>
            <p:nvPr/>
          </p:nvSpPr>
          <p:spPr>
            <a:xfrm>
              <a:off x="8834368" y="3277975"/>
              <a:ext cx="42366" cy="215155"/>
            </a:xfrm>
            <a:custGeom>
              <a:avLst/>
              <a:gdLst>
                <a:gd name="connsiteX0" fmla="*/ 0 w 42366"/>
                <a:gd name="connsiteY0" fmla="*/ 215156 h 215155"/>
                <a:gd name="connsiteX1" fmla="*/ 0 w 42366"/>
                <a:gd name="connsiteY1" fmla="*/ 0 h 215155"/>
                <a:gd name="connsiteX2" fmla="*/ 0 w 42366"/>
                <a:gd name="connsiteY2" fmla="*/ 215156 h 21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66" h="215155">
                  <a:moveTo>
                    <a:pt x="0" y="215156"/>
                  </a:moveTo>
                  <a:cubicBezTo>
                    <a:pt x="0" y="139236"/>
                    <a:pt x="0" y="70063"/>
                    <a:pt x="0" y="0"/>
                  </a:cubicBezTo>
                  <a:cubicBezTo>
                    <a:pt x="53826" y="60424"/>
                    <a:pt x="59090" y="92379"/>
                    <a:pt x="0" y="215156"/>
                  </a:cubicBezTo>
                  <a:close/>
                </a:path>
              </a:pathLst>
            </a:custGeom>
            <a:solidFill>
              <a:srgbClr val="060305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8EC3B943-8E4A-4CD7-8D9C-9FA0223AF6B7}"/>
                </a:ext>
              </a:extLst>
            </p:cNvPr>
            <p:cNvSpPr/>
            <p:nvPr/>
          </p:nvSpPr>
          <p:spPr>
            <a:xfrm>
              <a:off x="9313490" y="2118046"/>
              <a:ext cx="857438" cy="624196"/>
            </a:xfrm>
            <a:custGeom>
              <a:avLst/>
              <a:gdLst>
                <a:gd name="connsiteX0" fmla="*/ 1161 w 857438"/>
                <a:gd name="connsiteY0" fmla="*/ 0 h 624196"/>
                <a:gd name="connsiteX1" fmla="*/ 84791 w 857438"/>
                <a:gd name="connsiteY1" fmla="*/ 73548 h 624196"/>
                <a:gd name="connsiteX2" fmla="*/ 415458 w 857438"/>
                <a:gd name="connsiteY2" fmla="*/ 282179 h 624196"/>
                <a:gd name="connsiteX3" fmla="*/ 817077 w 857438"/>
                <a:gd name="connsiteY3" fmla="*/ 155325 h 624196"/>
                <a:gd name="connsiteX4" fmla="*/ 856891 w 857438"/>
                <a:gd name="connsiteY4" fmla="*/ 87560 h 624196"/>
                <a:gd name="connsiteX5" fmla="*/ 851257 w 857438"/>
                <a:gd name="connsiteY5" fmla="*/ 117365 h 624196"/>
                <a:gd name="connsiteX6" fmla="*/ 599401 w 857438"/>
                <a:gd name="connsiteY6" fmla="*/ 603133 h 624196"/>
                <a:gd name="connsiteX7" fmla="*/ 563072 w 857438"/>
                <a:gd name="connsiteY7" fmla="*/ 609361 h 624196"/>
                <a:gd name="connsiteX8" fmla="*/ 4942 w 857438"/>
                <a:gd name="connsiteY8" fmla="*/ 14161 h 624196"/>
                <a:gd name="connsiteX9" fmla="*/ 1161 w 857438"/>
                <a:gd name="connsiteY9" fmla="*/ 0 h 62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438" h="624196">
                  <a:moveTo>
                    <a:pt x="1161" y="0"/>
                  </a:moveTo>
                  <a:cubicBezTo>
                    <a:pt x="26814" y="28470"/>
                    <a:pt x="56544" y="50193"/>
                    <a:pt x="84791" y="73548"/>
                  </a:cubicBezTo>
                  <a:cubicBezTo>
                    <a:pt x="186067" y="157252"/>
                    <a:pt x="287492" y="240957"/>
                    <a:pt x="415458" y="282179"/>
                  </a:cubicBezTo>
                  <a:cubicBezTo>
                    <a:pt x="562998" y="329703"/>
                    <a:pt x="723883" y="286924"/>
                    <a:pt x="817077" y="155325"/>
                  </a:cubicBezTo>
                  <a:cubicBezTo>
                    <a:pt x="831090" y="135529"/>
                    <a:pt x="841841" y="113435"/>
                    <a:pt x="856891" y="87560"/>
                  </a:cubicBezTo>
                  <a:cubicBezTo>
                    <a:pt x="858893" y="102314"/>
                    <a:pt x="855037" y="110099"/>
                    <a:pt x="851257" y="117365"/>
                  </a:cubicBezTo>
                  <a:cubicBezTo>
                    <a:pt x="808848" y="199142"/>
                    <a:pt x="640623" y="522839"/>
                    <a:pt x="599401" y="603133"/>
                  </a:cubicBezTo>
                  <a:cubicBezTo>
                    <a:pt x="585833" y="629602"/>
                    <a:pt x="582349" y="630491"/>
                    <a:pt x="563072" y="609361"/>
                  </a:cubicBezTo>
                  <a:cubicBezTo>
                    <a:pt x="509320" y="550494"/>
                    <a:pt x="46312" y="59164"/>
                    <a:pt x="4942" y="14161"/>
                  </a:cubicBezTo>
                  <a:cubicBezTo>
                    <a:pt x="2273" y="11195"/>
                    <a:pt x="-2101" y="8675"/>
                    <a:pt x="1161" y="0"/>
                  </a:cubicBezTo>
                  <a:close/>
                </a:path>
              </a:pathLst>
            </a:custGeom>
            <a:solidFill>
              <a:srgbClr val="FEB582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BBA6C5DD-C8B5-40C4-9FE4-D85AF50E4C05}"/>
                </a:ext>
              </a:extLst>
            </p:cNvPr>
            <p:cNvSpPr/>
            <p:nvPr/>
          </p:nvSpPr>
          <p:spPr>
            <a:xfrm>
              <a:off x="9364992" y="2719474"/>
              <a:ext cx="156077" cy="718866"/>
            </a:xfrm>
            <a:custGeom>
              <a:avLst/>
              <a:gdLst>
                <a:gd name="connsiteX0" fmla="*/ 5857 w 156077"/>
                <a:gd name="connsiteY0" fmla="*/ 0 h 718866"/>
                <a:gd name="connsiteX1" fmla="*/ 114325 w 156077"/>
                <a:gd name="connsiteY1" fmla="*/ 124556 h 718866"/>
                <a:gd name="connsiteX2" fmla="*/ 154954 w 156077"/>
                <a:gd name="connsiteY2" fmla="*/ 226870 h 718866"/>
                <a:gd name="connsiteX3" fmla="*/ 134491 w 156077"/>
                <a:gd name="connsiteY3" fmla="*/ 337117 h 718866"/>
                <a:gd name="connsiteX4" fmla="*/ 83927 w 156077"/>
                <a:gd name="connsiteY4" fmla="*/ 427420 h 718866"/>
                <a:gd name="connsiteX5" fmla="*/ 64725 w 156077"/>
                <a:gd name="connsiteY5" fmla="*/ 595719 h 718866"/>
                <a:gd name="connsiteX6" fmla="*/ 91415 w 156077"/>
                <a:gd name="connsiteY6" fmla="*/ 718867 h 718866"/>
                <a:gd name="connsiteX7" fmla="*/ 42705 w 156077"/>
                <a:gd name="connsiteY7" fmla="*/ 546935 h 718866"/>
                <a:gd name="connsiteX8" fmla="*/ 45152 w 156077"/>
                <a:gd name="connsiteY8" fmla="*/ 536629 h 718866"/>
                <a:gd name="connsiteX9" fmla="*/ 108468 w 156077"/>
                <a:gd name="connsiteY9" fmla="*/ 299750 h 718866"/>
                <a:gd name="connsiteX10" fmla="*/ 94307 w 156077"/>
                <a:gd name="connsiteY10" fmla="*/ 128931 h 718866"/>
                <a:gd name="connsiteX11" fmla="*/ 8897 w 156077"/>
                <a:gd name="connsiteY11" fmla="*/ 17497 h 718866"/>
                <a:gd name="connsiteX12" fmla="*/ 0 w 156077"/>
                <a:gd name="connsiteY12" fmla="*/ 5190 h 718866"/>
                <a:gd name="connsiteX13" fmla="*/ 5857 w 156077"/>
                <a:gd name="connsiteY13" fmla="*/ 0 h 71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077" h="718866">
                  <a:moveTo>
                    <a:pt x="5857" y="0"/>
                  </a:moveTo>
                  <a:cubicBezTo>
                    <a:pt x="41074" y="42408"/>
                    <a:pt x="85632" y="76365"/>
                    <a:pt x="114325" y="124556"/>
                  </a:cubicBezTo>
                  <a:cubicBezTo>
                    <a:pt x="133305" y="156363"/>
                    <a:pt x="150728" y="187946"/>
                    <a:pt x="154954" y="226870"/>
                  </a:cubicBezTo>
                  <a:cubicBezTo>
                    <a:pt x="159254" y="266684"/>
                    <a:pt x="150950" y="303457"/>
                    <a:pt x="134491" y="337117"/>
                  </a:cubicBezTo>
                  <a:cubicBezTo>
                    <a:pt x="119440" y="367811"/>
                    <a:pt x="103278" y="398505"/>
                    <a:pt x="83927" y="427420"/>
                  </a:cubicBezTo>
                  <a:cubicBezTo>
                    <a:pt x="49303" y="479245"/>
                    <a:pt x="51676" y="536259"/>
                    <a:pt x="64725" y="595719"/>
                  </a:cubicBezTo>
                  <a:cubicBezTo>
                    <a:pt x="73696" y="636645"/>
                    <a:pt x="79182" y="678460"/>
                    <a:pt x="91415" y="718867"/>
                  </a:cubicBezTo>
                  <a:cubicBezTo>
                    <a:pt x="56717" y="666746"/>
                    <a:pt x="32103" y="611808"/>
                    <a:pt x="42705" y="546935"/>
                  </a:cubicBezTo>
                  <a:cubicBezTo>
                    <a:pt x="43298" y="543450"/>
                    <a:pt x="45671" y="539892"/>
                    <a:pt x="45152" y="536629"/>
                  </a:cubicBezTo>
                  <a:cubicBezTo>
                    <a:pt x="31584" y="448254"/>
                    <a:pt x="78737" y="376708"/>
                    <a:pt x="108468" y="299750"/>
                  </a:cubicBezTo>
                  <a:cubicBezTo>
                    <a:pt x="130636" y="242440"/>
                    <a:pt x="128041" y="184165"/>
                    <a:pt x="94307" y="128931"/>
                  </a:cubicBezTo>
                  <a:cubicBezTo>
                    <a:pt x="69692" y="88524"/>
                    <a:pt x="41370" y="51528"/>
                    <a:pt x="8897" y="17497"/>
                  </a:cubicBezTo>
                  <a:cubicBezTo>
                    <a:pt x="5412" y="13864"/>
                    <a:pt x="2966" y="9342"/>
                    <a:pt x="0" y="5190"/>
                  </a:cubicBezTo>
                  <a:cubicBezTo>
                    <a:pt x="1928" y="3411"/>
                    <a:pt x="3929" y="1705"/>
                    <a:pt x="5857" y="0"/>
                  </a:cubicBezTo>
                  <a:close/>
                </a:path>
              </a:pathLst>
            </a:custGeom>
            <a:solidFill>
              <a:srgbClr val="FCB584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4" name="그룹 353">
            <a:extLst>
              <a:ext uri="{FF2B5EF4-FFF2-40B4-BE49-F238E27FC236}">
                <a16:creationId xmlns:a16="http://schemas.microsoft.com/office/drawing/2014/main" id="{FF9B8DEE-39CE-4947-8135-F16BC9286DE8}"/>
              </a:ext>
            </a:extLst>
          </p:cNvPr>
          <p:cNvGrpSpPr/>
          <p:nvPr/>
        </p:nvGrpSpPr>
        <p:grpSpPr>
          <a:xfrm>
            <a:off x="3239005" y="2931388"/>
            <a:ext cx="1795793" cy="3693088"/>
            <a:chOff x="6094671" y="4391379"/>
            <a:chExt cx="1843851" cy="3693088"/>
          </a:xfrm>
        </p:grpSpPr>
        <p:grpSp>
          <p:nvGrpSpPr>
            <p:cNvPr id="347" name="그룹 346">
              <a:extLst>
                <a:ext uri="{FF2B5EF4-FFF2-40B4-BE49-F238E27FC236}">
                  <a16:creationId xmlns:a16="http://schemas.microsoft.com/office/drawing/2014/main" id="{7F1C8162-FF8C-4548-960A-CD28EE2E9A1E}"/>
                </a:ext>
              </a:extLst>
            </p:cNvPr>
            <p:cNvGrpSpPr/>
            <p:nvPr/>
          </p:nvGrpSpPr>
          <p:grpSpPr>
            <a:xfrm>
              <a:off x="6384799" y="4391379"/>
              <a:ext cx="902805" cy="1940458"/>
              <a:chOff x="6787927" y="3241142"/>
              <a:chExt cx="902805" cy="1940458"/>
            </a:xfrm>
          </p:grpSpPr>
          <p:sp>
            <p:nvSpPr>
              <p:cNvPr id="348" name="자유형: 도형 347">
                <a:extLst>
                  <a:ext uri="{FF2B5EF4-FFF2-40B4-BE49-F238E27FC236}">
                    <a16:creationId xmlns:a16="http://schemas.microsoft.com/office/drawing/2014/main" id="{A11FDE8B-9ED7-437F-8B40-50FD2D3A10C7}"/>
                  </a:ext>
                </a:extLst>
              </p:cNvPr>
              <p:cNvSpPr/>
              <p:nvPr/>
            </p:nvSpPr>
            <p:spPr>
              <a:xfrm rot="3600000">
                <a:off x="6748773" y="3280296"/>
                <a:ext cx="981114" cy="902805"/>
              </a:xfrm>
              <a:custGeom>
                <a:avLst/>
                <a:gdLst>
                  <a:gd name="connsiteX0" fmla="*/ 618884 w 1641753"/>
                  <a:gd name="connsiteY0" fmla="*/ 107437 h 1510714"/>
                  <a:gd name="connsiteX1" fmla="*/ 98148 w 1641753"/>
                  <a:gd name="connsiteY1" fmla="*/ 746359 h 1510714"/>
                  <a:gd name="connsiteX2" fmla="*/ 750320 w 1641753"/>
                  <a:gd name="connsiteY2" fmla="*/ 1398530 h 1510714"/>
                  <a:gd name="connsiteX3" fmla="*/ 1402492 w 1641753"/>
                  <a:gd name="connsiteY3" fmla="*/ 746359 h 1510714"/>
                  <a:gd name="connsiteX4" fmla="*/ 750320 w 1641753"/>
                  <a:gd name="connsiteY4" fmla="*/ 94187 h 1510714"/>
                  <a:gd name="connsiteX5" fmla="*/ 618884 w 1641753"/>
                  <a:gd name="connsiteY5" fmla="*/ 107437 h 1510714"/>
                  <a:gd name="connsiteX6" fmla="*/ 530736 w 1641753"/>
                  <a:gd name="connsiteY6" fmla="*/ 33959 h 1510714"/>
                  <a:gd name="connsiteX7" fmla="*/ 755357 w 1641753"/>
                  <a:gd name="connsiteY7" fmla="*/ 0 h 1510714"/>
                  <a:gd name="connsiteX8" fmla="*/ 1510715 w 1641753"/>
                  <a:gd name="connsiteY8" fmla="*/ 755401 h 1510714"/>
                  <a:gd name="connsiteX9" fmla="*/ 1449933 w 1641753"/>
                  <a:gd name="connsiteY9" fmla="*/ 1052671 h 1510714"/>
                  <a:gd name="connsiteX10" fmla="*/ 1641753 w 1641753"/>
                  <a:gd name="connsiteY10" fmla="*/ 1163405 h 1510714"/>
                  <a:gd name="connsiteX11" fmla="*/ 1547000 w 1641753"/>
                  <a:gd name="connsiteY11" fmla="*/ 1327453 h 1510714"/>
                  <a:gd name="connsiteX12" fmla="*/ 1353958 w 1641753"/>
                  <a:gd name="connsiteY12" fmla="*/ 1216020 h 1510714"/>
                  <a:gd name="connsiteX13" fmla="*/ 755357 w 1641753"/>
                  <a:gd name="connsiteY13" fmla="*/ 1510714 h 1510714"/>
                  <a:gd name="connsiteX14" fmla="*/ 0 w 1641753"/>
                  <a:gd name="connsiteY14" fmla="*/ 755357 h 1510714"/>
                  <a:gd name="connsiteX15" fmla="*/ 530736 w 1641753"/>
                  <a:gd name="connsiteY15" fmla="*/ 33959 h 151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41753" h="1510714">
                    <a:moveTo>
                      <a:pt x="618884" y="107437"/>
                    </a:moveTo>
                    <a:cubicBezTo>
                      <a:pt x="321701" y="168250"/>
                      <a:pt x="98148" y="431197"/>
                      <a:pt x="98148" y="746359"/>
                    </a:cubicBezTo>
                    <a:cubicBezTo>
                      <a:pt x="98148" y="1106543"/>
                      <a:pt x="390135" y="1398530"/>
                      <a:pt x="750320" y="1398530"/>
                    </a:cubicBezTo>
                    <a:cubicBezTo>
                      <a:pt x="1110504" y="1398530"/>
                      <a:pt x="1402492" y="1106543"/>
                      <a:pt x="1402492" y="746359"/>
                    </a:cubicBezTo>
                    <a:cubicBezTo>
                      <a:pt x="1402492" y="386174"/>
                      <a:pt x="1110504" y="94187"/>
                      <a:pt x="750320" y="94187"/>
                    </a:cubicBezTo>
                    <a:cubicBezTo>
                      <a:pt x="705297" y="94187"/>
                      <a:pt x="661339" y="98750"/>
                      <a:pt x="618884" y="107437"/>
                    </a:cubicBezTo>
                    <a:close/>
                    <a:moveTo>
                      <a:pt x="530736" y="33959"/>
                    </a:moveTo>
                    <a:cubicBezTo>
                      <a:pt x="601694" y="11889"/>
                      <a:pt x="677137" y="0"/>
                      <a:pt x="755357" y="0"/>
                    </a:cubicBezTo>
                    <a:cubicBezTo>
                      <a:pt x="1172530" y="0"/>
                      <a:pt x="1510715" y="338184"/>
                      <a:pt x="1510715" y="755401"/>
                    </a:cubicBezTo>
                    <a:cubicBezTo>
                      <a:pt x="1510714" y="860938"/>
                      <a:pt x="1489057" y="961411"/>
                      <a:pt x="1449933" y="1052671"/>
                    </a:cubicBezTo>
                    <a:lnTo>
                      <a:pt x="1641753" y="1163405"/>
                    </a:lnTo>
                    <a:lnTo>
                      <a:pt x="1547000" y="1327453"/>
                    </a:lnTo>
                    <a:lnTo>
                      <a:pt x="1353958" y="1216020"/>
                    </a:lnTo>
                    <a:cubicBezTo>
                      <a:pt x="1215846" y="1395221"/>
                      <a:pt x="999094" y="1510715"/>
                      <a:pt x="755357" y="1510714"/>
                    </a:cubicBezTo>
                    <a:cubicBezTo>
                      <a:pt x="338184" y="1510714"/>
                      <a:pt x="0" y="1172530"/>
                      <a:pt x="0" y="755357"/>
                    </a:cubicBezTo>
                    <a:cubicBezTo>
                      <a:pt x="0" y="416404"/>
                      <a:pt x="223254" y="129596"/>
                      <a:pt x="530736" y="33959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349" name="사각형: 둥근 모서리 348">
                <a:extLst>
                  <a:ext uri="{FF2B5EF4-FFF2-40B4-BE49-F238E27FC236}">
                    <a16:creationId xmlns:a16="http://schemas.microsoft.com/office/drawing/2014/main" id="{825BF60E-8D2C-44DD-842F-D54EE4594EEE}"/>
                  </a:ext>
                </a:extLst>
              </p:cNvPr>
              <p:cNvSpPr/>
              <p:nvPr/>
            </p:nvSpPr>
            <p:spPr>
              <a:xfrm>
                <a:off x="7132320" y="4275909"/>
                <a:ext cx="156754" cy="905691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50" name="그룹 349">
              <a:extLst>
                <a:ext uri="{FF2B5EF4-FFF2-40B4-BE49-F238E27FC236}">
                  <a16:creationId xmlns:a16="http://schemas.microsoft.com/office/drawing/2014/main" id="{F4A9A250-81F9-48EC-8F6F-6D40E0235439}"/>
                </a:ext>
              </a:extLst>
            </p:cNvPr>
            <p:cNvGrpSpPr/>
            <p:nvPr/>
          </p:nvGrpSpPr>
          <p:grpSpPr>
            <a:xfrm>
              <a:off x="6094671" y="5165362"/>
              <a:ext cx="1843851" cy="2919105"/>
              <a:chOff x="6497799" y="4015125"/>
              <a:chExt cx="1843851" cy="2919105"/>
            </a:xfrm>
          </p:grpSpPr>
          <p:sp>
            <p:nvSpPr>
              <p:cNvPr id="351" name="자유형: 도형 350">
                <a:extLst>
                  <a:ext uri="{FF2B5EF4-FFF2-40B4-BE49-F238E27FC236}">
                    <a16:creationId xmlns:a16="http://schemas.microsoft.com/office/drawing/2014/main" id="{74FA4AC5-C29B-421F-B874-2FF23AB916B9}"/>
                  </a:ext>
                </a:extLst>
              </p:cNvPr>
              <p:cNvSpPr/>
              <p:nvPr/>
            </p:nvSpPr>
            <p:spPr>
              <a:xfrm rot="9000000">
                <a:off x="6497799" y="5313464"/>
                <a:ext cx="1554551" cy="1620766"/>
              </a:xfrm>
              <a:custGeom>
                <a:avLst/>
                <a:gdLst>
                  <a:gd name="connsiteX0" fmla="*/ 715258 w 1554551"/>
                  <a:gd name="connsiteY0" fmla="*/ 1610222 h 1620766"/>
                  <a:gd name="connsiteX1" fmla="*/ 11900 w 1554551"/>
                  <a:gd name="connsiteY1" fmla="*/ 1022136 h 1620766"/>
                  <a:gd name="connsiteX2" fmla="*/ 8984 w 1554551"/>
                  <a:gd name="connsiteY2" fmla="*/ 987776 h 1620766"/>
                  <a:gd name="connsiteX3" fmla="*/ 788916 w 1554551"/>
                  <a:gd name="connsiteY3" fmla="*/ 63319 h 1620766"/>
                  <a:gd name="connsiteX4" fmla="*/ 841957 w 1554551"/>
                  <a:gd name="connsiteY4" fmla="*/ 0 h 1620766"/>
                  <a:gd name="connsiteX5" fmla="*/ 1554551 w 1554551"/>
                  <a:gd name="connsiteY5" fmla="*/ 411416 h 1620766"/>
                  <a:gd name="connsiteX6" fmla="*/ 1455033 w 1554551"/>
                  <a:gd name="connsiteY6" fmla="*/ 559935 h 1620766"/>
                  <a:gd name="connsiteX7" fmla="*/ 754460 w 1554551"/>
                  <a:gd name="connsiteY7" fmla="*/ 1604330 h 1620766"/>
                  <a:gd name="connsiteX8" fmla="*/ 715258 w 1554551"/>
                  <a:gd name="connsiteY8" fmla="*/ 1610222 h 162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4551" h="1620766">
                    <a:moveTo>
                      <a:pt x="715258" y="1610222"/>
                    </a:moveTo>
                    <a:cubicBezTo>
                      <a:pt x="685273" y="1582687"/>
                      <a:pt x="51394" y="1053346"/>
                      <a:pt x="11900" y="1022136"/>
                    </a:cubicBezTo>
                    <a:cubicBezTo>
                      <a:pt x="-4200" y="1009419"/>
                      <a:pt x="-2742" y="1001602"/>
                      <a:pt x="8984" y="987776"/>
                    </a:cubicBezTo>
                    <a:cubicBezTo>
                      <a:pt x="62044" y="925211"/>
                      <a:pt x="507301" y="399035"/>
                      <a:pt x="788916" y="63319"/>
                    </a:cubicBezTo>
                    <a:lnTo>
                      <a:pt x="841957" y="0"/>
                    </a:lnTo>
                    <a:lnTo>
                      <a:pt x="1554551" y="411416"/>
                    </a:lnTo>
                    <a:lnTo>
                      <a:pt x="1455033" y="559935"/>
                    </a:lnTo>
                    <a:cubicBezTo>
                      <a:pt x="1143037" y="1025375"/>
                      <a:pt x="798824" y="1537455"/>
                      <a:pt x="754460" y="1604330"/>
                    </a:cubicBezTo>
                    <a:cubicBezTo>
                      <a:pt x="741451" y="1623989"/>
                      <a:pt x="732584" y="1626089"/>
                      <a:pt x="715258" y="16102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583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352" name="자유형: 도형 351">
                <a:extLst>
                  <a:ext uri="{FF2B5EF4-FFF2-40B4-BE49-F238E27FC236}">
                    <a16:creationId xmlns:a16="http://schemas.microsoft.com/office/drawing/2014/main" id="{4D6349BB-E52C-422B-9078-5769D043DFB2}"/>
                  </a:ext>
                </a:extLst>
              </p:cNvPr>
              <p:cNvSpPr/>
              <p:nvPr/>
            </p:nvSpPr>
            <p:spPr>
              <a:xfrm rot="9000000">
                <a:off x="7062859" y="5064635"/>
                <a:ext cx="644961" cy="592264"/>
              </a:xfrm>
              <a:custGeom>
                <a:avLst/>
                <a:gdLst>
                  <a:gd name="connsiteX0" fmla="*/ 9636 w 644961"/>
                  <a:gd name="connsiteY0" fmla="*/ 201551 h 592264"/>
                  <a:gd name="connsiteX1" fmla="*/ 6894 w 644961"/>
                  <a:gd name="connsiteY1" fmla="*/ 174716 h 592264"/>
                  <a:gd name="connsiteX2" fmla="*/ 149292 w 644961"/>
                  <a:gd name="connsiteY2" fmla="*/ 0 h 592264"/>
                  <a:gd name="connsiteX3" fmla="*/ 644915 w 644961"/>
                  <a:gd name="connsiteY3" fmla="*/ 410569 h 592264"/>
                  <a:gd name="connsiteX4" fmla="*/ 520834 w 644961"/>
                  <a:gd name="connsiteY4" fmla="*/ 573676 h 592264"/>
                  <a:gd name="connsiteX5" fmla="*/ 475566 w 644961"/>
                  <a:gd name="connsiteY5" fmla="*/ 579218 h 592264"/>
                  <a:gd name="connsiteX6" fmla="*/ 9636 w 644961"/>
                  <a:gd name="connsiteY6" fmla="*/ 201551 h 59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4961" h="592264">
                    <a:moveTo>
                      <a:pt x="9636" y="201551"/>
                    </a:moveTo>
                    <a:cubicBezTo>
                      <a:pt x="-2557" y="192334"/>
                      <a:pt x="-2848" y="186442"/>
                      <a:pt x="6894" y="174716"/>
                    </a:cubicBezTo>
                    <a:cubicBezTo>
                      <a:pt x="54905" y="116905"/>
                      <a:pt x="101923" y="58336"/>
                      <a:pt x="149292" y="0"/>
                    </a:cubicBezTo>
                    <a:cubicBezTo>
                      <a:pt x="279382" y="108097"/>
                      <a:pt x="609797" y="381809"/>
                      <a:pt x="644915" y="410569"/>
                    </a:cubicBezTo>
                    <a:cubicBezTo>
                      <a:pt x="647307" y="423403"/>
                      <a:pt x="556128" y="527299"/>
                      <a:pt x="520834" y="573676"/>
                    </a:cubicBezTo>
                    <a:cubicBezTo>
                      <a:pt x="505725" y="593569"/>
                      <a:pt x="493708" y="600569"/>
                      <a:pt x="475566" y="579218"/>
                    </a:cubicBezTo>
                    <a:cubicBezTo>
                      <a:pt x="473174" y="576477"/>
                      <a:pt x="30287" y="217127"/>
                      <a:pt x="9636" y="20155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3" name="자유형: 도형 352">
                <a:extLst>
                  <a:ext uri="{FF2B5EF4-FFF2-40B4-BE49-F238E27FC236}">
                    <a16:creationId xmlns:a16="http://schemas.microsoft.com/office/drawing/2014/main" id="{DEF88781-71A7-4967-A356-48560960776A}"/>
                  </a:ext>
                </a:extLst>
              </p:cNvPr>
              <p:cNvSpPr/>
              <p:nvPr/>
            </p:nvSpPr>
            <p:spPr>
              <a:xfrm rot="9000000">
                <a:off x="6893777" y="4015125"/>
                <a:ext cx="1447873" cy="1172476"/>
              </a:xfrm>
              <a:custGeom>
                <a:avLst/>
                <a:gdLst>
                  <a:gd name="connsiteX0" fmla="*/ 225595 w 1447873"/>
                  <a:gd name="connsiteY0" fmla="*/ 1171431 h 1172476"/>
                  <a:gd name="connsiteX1" fmla="*/ 200182 w 1447873"/>
                  <a:gd name="connsiteY1" fmla="*/ 1155637 h 1172476"/>
                  <a:gd name="connsiteX2" fmla="*/ 196390 w 1447873"/>
                  <a:gd name="connsiteY2" fmla="*/ 1104418 h 1172476"/>
                  <a:gd name="connsiteX3" fmla="*/ 258285 w 1447873"/>
                  <a:gd name="connsiteY3" fmla="*/ 982670 h 1172476"/>
                  <a:gd name="connsiteX4" fmla="*/ 394324 w 1447873"/>
                  <a:gd name="connsiteY4" fmla="*/ 707383 h 1172476"/>
                  <a:gd name="connsiteX5" fmla="*/ 445952 w 1447873"/>
                  <a:gd name="connsiteY5" fmla="*/ 634346 h 1172476"/>
                  <a:gd name="connsiteX6" fmla="*/ 458844 w 1447873"/>
                  <a:gd name="connsiteY6" fmla="*/ 611012 h 1172476"/>
                  <a:gd name="connsiteX7" fmla="*/ 433234 w 1447873"/>
                  <a:gd name="connsiteY7" fmla="*/ 614162 h 1172476"/>
                  <a:gd name="connsiteX8" fmla="*/ 127962 w 1447873"/>
                  <a:gd name="connsiteY8" fmla="*/ 803579 h 1172476"/>
                  <a:gd name="connsiteX9" fmla="*/ 47050 w 1447873"/>
                  <a:gd name="connsiteY9" fmla="*/ 833214 h 1172476"/>
                  <a:gd name="connsiteX10" fmla="*/ 4640 w 1447873"/>
                  <a:gd name="connsiteY10" fmla="*/ 807546 h 1172476"/>
                  <a:gd name="connsiteX11" fmla="*/ 15549 w 1447873"/>
                  <a:gd name="connsiteY11" fmla="*/ 757027 h 1172476"/>
                  <a:gd name="connsiteX12" fmla="*/ 73943 w 1447873"/>
                  <a:gd name="connsiteY12" fmla="*/ 704641 h 1172476"/>
                  <a:gd name="connsiteX13" fmla="*/ 278528 w 1447873"/>
                  <a:gd name="connsiteY13" fmla="*/ 542933 h 1172476"/>
                  <a:gd name="connsiteX14" fmla="*/ 544073 w 1447873"/>
                  <a:gd name="connsiteY14" fmla="*/ 393243 h 1172476"/>
                  <a:gd name="connsiteX15" fmla="*/ 560174 w 1447873"/>
                  <a:gd name="connsiteY15" fmla="*/ 375392 h 1172476"/>
                  <a:gd name="connsiteX16" fmla="*/ 539231 w 1447873"/>
                  <a:gd name="connsiteY16" fmla="*/ 362383 h 1172476"/>
                  <a:gd name="connsiteX17" fmla="*/ 426818 w 1447873"/>
                  <a:gd name="connsiteY17" fmla="*/ 355150 h 1172476"/>
                  <a:gd name="connsiteX18" fmla="*/ 243059 w 1447873"/>
                  <a:gd name="connsiteY18" fmla="*/ 412377 h 1172476"/>
                  <a:gd name="connsiteX19" fmla="*/ 172648 w 1447873"/>
                  <a:gd name="connsiteY19" fmla="*/ 416461 h 1172476"/>
                  <a:gd name="connsiteX20" fmla="*/ 142955 w 1447873"/>
                  <a:gd name="connsiteY20" fmla="*/ 384318 h 1172476"/>
                  <a:gd name="connsiteX21" fmla="*/ 165706 w 1447873"/>
                  <a:gd name="connsiteY21" fmla="*/ 350075 h 1172476"/>
                  <a:gd name="connsiteX22" fmla="*/ 280278 w 1447873"/>
                  <a:gd name="connsiteY22" fmla="*/ 293547 h 1172476"/>
                  <a:gd name="connsiteX23" fmla="*/ 462694 w 1447873"/>
                  <a:gd name="connsiteY23" fmla="*/ 225819 h 1172476"/>
                  <a:gd name="connsiteX24" fmla="*/ 522255 w 1447873"/>
                  <a:gd name="connsiteY24" fmla="*/ 223194 h 1172476"/>
                  <a:gd name="connsiteX25" fmla="*/ 656020 w 1447873"/>
                  <a:gd name="connsiteY25" fmla="*/ 250495 h 1172476"/>
                  <a:gd name="connsiteX26" fmla="*/ 836861 w 1447873"/>
                  <a:gd name="connsiteY26" fmla="*/ 204351 h 1172476"/>
                  <a:gd name="connsiteX27" fmla="*/ 1051713 w 1447873"/>
                  <a:gd name="connsiteY27" fmla="*/ 0 h 1172476"/>
                  <a:gd name="connsiteX28" fmla="*/ 1447873 w 1447873"/>
                  <a:gd name="connsiteY28" fmla="*/ 321840 h 1172476"/>
                  <a:gd name="connsiteX29" fmla="*/ 1362352 w 1447873"/>
                  <a:gd name="connsiteY29" fmla="*/ 782636 h 1172476"/>
                  <a:gd name="connsiteX30" fmla="*/ 1263064 w 1447873"/>
                  <a:gd name="connsiteY30" fmla="*/ 915117 h 1172476"/>
                  <a:gd name="connsiteX31" fmla="*/ 1133909 w 1447873"/>
                  <a:gd name="connsiteY31" fmla="*/ 897383 h 1172476"/>
                  <a:gd name="connsiteX32" fmla="*/ 1141726 w 1447873"/>
                  <a:gd name="connsiteY32" fmla="*/ 811221 h 1172476"/>
                  <a:gd name="connsiteX33" fmla="*/ 1186878 w 1447873"/>
                  <a:gd name="connsiteY33" fmla="*/ 760877 h 1172476"/>
                  <a:gd name="connsiteX34" fmla="*/ 1207120 w 1447873"/>
                  <a:gd name="connsiteY34" fmla="*/ 655639 h 1172476"/>
                  <a:gd name="connsiteX35" fmla="*/ 1189444 w 1447873"/>
                  <a:gd name="connsiteY35" fmla="*/ 610370 h 1172476"/>
                  <a:gd name="connsiteX36" fmla="*/ 1065247 w 1447873"/>
                  <a:gd name="connsiteY36" fmla="*/ 555301 h 1172476"/>
                  <a:gd name="connsiteX37" fmla="*/ 1025520 w 1447873"/>
                  <a:gd name="connsiteY37" fmla="*/ 569826 h 1172476"/>
                  <a:gd name="connsiteX38" fmla="*/ 980835 w 1447873"/>
                  <a:gd name="connsiteY38" fmla="*/ 630612 h 1172476"/>
                  <a:gd name="connsiteX39" fmla="*/ 951550 w 1447873"/>
                  <a:gd name="connsiteY39" fmla="*/ 708433 h 1172476"/>
                  <a:gd name="connsiteX40" fmla="*/ 937083 w 1447873"/>
                  <a:gd name="connsiteY40" fmla="*/ 796987 h 1172476"/>
                  <a:gd name="connsiteX41" fmla="*/ 936960 w 1447873"/>
                  <a:gd name="connsiteY41" fmla="*/ 837980 h 1172476"/>
                  <a:gd name="connsiteX42" fmla="*/ 950159 w 1447873"/>
                  <a:gd name="connsiteY42" fmla="*/ 851691 h 1172476"/>
                  <a:gd name="connsiteX43" fmla="*/ 926510 w 1447873"/>
                  <a:gd name="connsiteY43" fmla="*/ 892652 h 1172476"/>
                  <a:gd name="connsiteX44" fmla="*/ 925825 w 1447873"/>
                  <a:gd name="connsiteY44" fmla="*/ 893551 h 1172476"/>
                  <a:gd name="connsiteX45" fmla="*/ 925639 w 1447873"/>
                  <a:gd name="connsiteY45" fmla="*/ 894160 h 1172476"/>
                  <a:gd name="connsiteX46" fmla="*/ 872275 w 1447873"/>
                  <a:gd name="connsiteY46" fmla="*/ 986589 h 1172476"/>
                  <a:gd name="connsiteX47" fmla="*/ 869403 w 1447873"/>
                  <a:gd name="connsiteY47" fmla="*/ 984555 h 1172476"/>
                  <a:gd name="connsiteX48" fmla="*/ 765050 w 1447873"/>
                  <a:gd name="connsiteY48" fmla="*/ 878832 h 1172476"/>
                  <a:gd name="connsiteX49" fmla="*/ 755949 w 1447873"/>
                  <a:gd name="connsiteY49" fmla="*/ 837647 h 1172476"/>
                  <a:gd name="connsiteX50" fmla="*/ 775201 w 1447873"/>
                  <a:gd name="connsiteY50" fmla="*/ 699332 h 1172476"/>
                  <a:gd name="connsiteX51" fmla="*/ 719081 w 1447873"/>
                  <a:gd name="connsiteY51" fmla="*/ 644963 h 1172476"/>
                  <a:gd name="connsiteX52" fmla="*/ 674279 w 1447873"/>
                  <a:gd name="connsiteY52" fmla="*/ 664272 h 1172476"/>
                  <a:gd name="connsiteX53" fmla="*/ 477278 w 1447873"/>
                  <a:gd name="connsiteY53" fmla="*/ 869324 h 1172476"/>
                  <a:gd name="connsiteX54" fmla="*/ 327705 w 1447873"/>
                  <a:gd name="connsiteY54" fmla="*/ 1108210 h 1172476"/>
                  <a:gd name="connsiteX55" fmla="*/ 255602 w 1447873"/>
                  <a:gd name="connsiteY55" fmla="*/ 1168412 h 1172476"/>
                  <a:gd name="connsiteX56" fmla="*/ 225595 w 1447873"/>
                  <a:gd name="connsiteY56" fmla="*/ 1171431 h 117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447873" h="1172476">
                    <a:moveTo>
                      <a:pt x="225595" y="1171431"/>
                    </a:moveTo>
                    <a:cubicBezTo>
                      <a:pt x="216370" y="1169346"/>
                      <a:pt x="207912" y="1164125"/>
                      <a:pt x="200182" y="1155637"/>
                    </a:cubicBezTo>
                    <a:cubicBezTo>
                      <a:pt x="185657" y="1139653"/>
                      <a:pt x="187348" y="1122210"/>
                      <a:pt x="196390" y="1104418"/>
                    </a:cubicBezTo>
                    <a:cubicBezTo>
                      <a:pt x="216925" y="1063816"/>
                      <a:pt x="237167" y="1022981"/>
                      <a:pt x="258285" y="982670"/>
                    </a:cubicBezTo>
                    <a:cubicBezTo>
                      <a:pt x="305770" y="892016"/>
                      <a:pt x="341180" y="795412"/>
                      <a:pt x="394324" y="707383"/>
                    </a:cubicBezTo>
                    <a:cubicBezTo>
                      <a:pt x="409900" y="681540"/>
                      <a:pt x="422909" y="654764"/>
                      <a:pt x="445952" y="634346"/>
                    </a:cubicBezTo>
                    <a:cubicBezTo>
                      <a:pt x="452836" y="628279"/>
                      <a:pt x="465028" y="620812"/>
                      <a:pt x="458844" y="611012"/>
                    </a:cubicBezTo>
                    <a:cubicBezTo>
                      <a:pt x="451902" y="599869"/>
                      <a:pt x="441285" y="610720"/>
                      <a:pt x="433234" y="614162"/>
                    </a:cubicBezTo>
                    <a:cubicBezTo>
                      <a:pt x="321930" y="661881"/>
                      <a:pt x="222117" y="728092"/>
                      <a:pt x="127962" y="803579"/>
                    </a:cubicBezTo>
                    <a:cubicBezTo>
                      <a:pt x="104686" y="822246"/>
                      <a:pt x="75577" y="828955"/>
                      <a:pt x="47050" y="833214"/>
                    </a:cubicBezTo>
                    <a:cubicBezTo>
                      <a:pt x="28616" y="836014"/>
                      <a:pt x="13449" y="823763"/>
                      <a:pt x="4640" y="807546"/>
                    </a:cubicBezTo>
                    <a:cubicBezTo>
                      <a:pt x="-5627" y="788470"/>
                      <a:pt x="2540" y="770619"/>
                      <a:pt x="15549" y="757027"/>
                    </a:cubicBezTo>
                    <a:cubicBezTo>
                      <a:pt x="33575" y="738126"/>
                      <a:pt x="52651" y="719517"/>
                      <a:pt x="73943" y="704641"/>
                    </a:cubicBezTo>
                    <a:cubicBezTo>
                      <a:pt x="145405" y="654764"/>
                      <a:pt x="203216" y="587560"/>
                      <a:pt x="278528" y="542933"/>
                    </a:cubicBezTo>
                    <a:cubicBezTo>
                      <a:pt x="365915" y="491131"/>
                      <a:pt x="451902" y="436704"/>
                      <a:pt x="544073" y="393243"/>
                    </a:cubicBezTo>
                    <a:cubicBezTo>
                      <a:pt x="551599" y="389685"/>
                      <a:pt x="562216" y="386068"/>
                      <a:pt x="560174" y="375392"/>
                    </a:cubicBezTo>
                    <a:cubicBezTo>
                      <a:pt x="558307" y="365592"/>
                      <a:pt x="547632" y="364134"/>
                      <a:pt x="539231" y="362383"/>
                    </a:cubicBezTo>
                    <a:cubicBezTo>
                      <a:pt x="502130" y="354625"/>
                      <a:pt x="465203" y="349316"/>
                      <a:pt x="426818" y="355150"/>
                    </a:cubicBezTo>
                    <a:cubicBezTo>
                      <a:pt x="362531" y="364892"/>
                      <a:pt x="298537" y="373701"/>
                      <a:pt x="243059" y="412377"/>
                    </a:cubicBezTo>
                    <a:cubicBezTo>
                      <a:pt x="221533" y="427370"/>
                      <a:pt x="196390" y="422703"/>
                      <a:pt x="172648" y="416461"/>
                    </a:cubicBezTo>
                    <a:cubicBezTo>
                      <a:pt x="156430" y="412202"/>
                      <a:pt x="144530" y="401527"/>
                      <a:pt x="142955" y="384318"/>
                    </a:cubicBezTo>
                    <a:cubicBezTo>
                      <a:pt x="141438" y="367984"/>
                      <a:pt x="152055" y="357017"/>
                      <a:pt x="165706" y="350075"/>
                    </a:cubicBezTo>
                    <a:cubicBezTo>
                      <a:pt x="203624" y="330765"/>
                      <a:pt x="240901" y="309589"/>
                      <a:pt x="280278" y="293547"/>
                    </a:cubicBezTo>
                    <a:cubicBezTo>
                      <a:pt x="340364" y="269104"/>
                      <a:pt x="402083" y="248862"/>
                      <a:pt x="462694" y="225819"/>
                    </a:cubicBezTo>
                    <a:cubicBezTo>
                      <a:pt x="482762" y="218177"/>
                      <a:pt x="501721" y="218527"/>
                      <a:pt x="522255" y="223194"/>
                    </a:cubicBezTo>
                    <a:cubicBezTo>
                      <a:pt x="566591" y="233286"/>
                      <a:pt x="611335" y="241745"/>
                      <a:pt x="656020" y="250495"/>
                    </a:cubicBezTo>
                    <a:cubicBezTo>
                      <a:pt x="723515" y="263679"/>
                      <a:pt x="782376" y="251370"/>
                      <a:pt x="836861" y="204351"/>
                    </a:cubicBezTo>
                    <a:cubicBezTo>
                      <a:pt x="911882" y="139540"/>
                      <a:pt x="986610" y="75020"/>
                      <a:pt x="1051713" y="0"/>
                    </a:cubicBezTo>
                    <a:cubicBezTo>
                      <a:pt x="1184428" y="99055"/>
                      <a:pt x="1330268" y="215727"/>
                      <a:pt x="1447873" y="321840"/>
                    </a:cubicBezTo>
                    <a:cubicBezTo>
                      <a:pt x="1422030" y="475905"/>
                      <a:pt x="1404238" y="631021"/>
                      <a:pt x="1362352" y="782636"/>
                    </a:cubicBezTo>
                    <a:cubicBezTo>
                      <a:pt x="1345085" y="845056"/>
                      <a:pt x="1320117" y="888749"/>
                      <a:pt x="1263064" y="915117"/>
                    </a:cubicBezTo>
                    <a:cubicBezTo>
                      <a:pt x="1219254" y="939035"/>
                      <a:pt x="1155610" y="948019"/>
                      <a:pt x="1133909" y="897383"/>
                    </a:cubicBezTo>
                    <a:cubicBezTo>
                      <a:pt x="1114250" y="851531"/>
                      <a:pt x="1120083" y="845697"/>
                      <a:pt x="1141726" y="811221"/>
                    </a:cubicBezTo>
                    <a:cubicBezTo>
                      <a:pt x="1155085" y="793195"/>
                      <a:pt x="1184311" y="784211"/>
                      <a:pt x="1186878" y="760877"/>
                    </a:cubicBezTo>
                    <a:cubicBezTo>
                      <a:pt x="1190786" y="725000"/>
                      <a:pt x="1201637" y="690932"/>
                      <a:pt x="1207120" y="655639"/>
                    </a:cubicBezTo>
                    <a:cubicBezTo>
                      <a:pt x="1209979" y="637088"/>
                      <a:pt x="1207237" y="621045"/>
                      <a:pt x="1189444" y="610370"/>
                    </a:cubicBezTo>
                    <a:cubicBezTo>
                      <a:pt x="1150301" y="586802"/>
                      <a:pt x="1109349" y="567551"/>
                      <a:pt x="1065247" y="555301"/>
                    </a:cubicBezTo>
                    <a:cubicBezTo>
                      <a:pt x="1048563" y="550692"/>
                      <a:pt x="1035846" y="554134"/>
                      <a:pt x="1025520" y="569826"/>
                    </a:cubicBezTo>
                    <a:cubicBezTo>
                      <a:pt x="1011695" y="590769"/>
                      <a:pt x="994894" y="609786"/>
                      <a:pt x="980835" y="630612"/>
                    </a:cubicBezTo>
                    <a:cubicBezTo>
                      <a:pt x="965084" y="654064"/>
                      <a:pt x="952600" y="679498"/>
                      <a:pt x="951550" y="708433"/>
                    </a:cubicBezTo>
                    <a:cubicBezTo>
                      <a:pt x="950500" y="738651"/>
                      <a:pt x="936615" y="772383"/>
                      <a:pt x="937083" y="796987"/>
                    </a:cubicBezTo>
                    <a:cubicBezTo>
                      <a:pt x="937434" y="815440"/>
                      <a:pt x="927289" y="823033"/>
                      <a:pt x="936960" y="837980"/>
                    </a:cubicBezTo>
                    <a:lnTo>
                      <a:pt x="950159" y="851691"/>
                    </a:lnTo>
                    <a:lnTo>
                      <a:pt x="926510" y="892652"/>
                    </a:lnTo>
                    <a:lnTo>
                      <a:pt x="925825" y="893551"/>
                    </a:lnTo>
                    <a:lnTo>
                      <a:pt x="925639" y="894160"/>
                    </a:lnTo>
                    <a:lnTo>
                      <a:pt x="872275" y="986589"/>
                    </a:lnTo>
                    <a:lnTo>
                      <a:pt x="869403" y="984555"/>
                    </a:lnTo>
                    <a:cubicBezTo>
                      <a:pt x="825160" y="948012"/>
                      <a:pt x="784849" y="901174"/>
                      <a:pt x="765050" y="878832"/>
                    </a:cubicBezTo>
                    <a:cubicBezTo>
                      <a:pt x="738651" y="849043"/>
                      <a:pt x="754199" y="852056"/>
                      <a:pt x="755949" y="837647"/>
                    </a:cubicBezTo>
                    <a:cubicBezTo>
                      <a:pt x="761667" y="791445"/>
                      <a:pt x="765867" y="744834"/>
                      <a:pt x="775201" y="699332"/>
                    </a:cubicBezTo>
                    <a:cubicBezTo>
                      <a:pt x="784943" y="651963"/>
                      <a:pt x="759450" y="642280"/>
                      <a:pt x="719081" y="644963"/>
                    </a:cubicBezTo>
                    <a:cubicBezTo>
                      <a:pt x="702805" y="646072"/>
                      <a:pt x="686413" y="652372"/>
                      <a:pt x="674279" y="664272"/>
                    </a:cubicBezTo>
                    <a:cubicBezTo>
                      <a:pt x="606609" y="730717"/>
                      <a:pt x="532581" y="791270"/>
                      <a:pt x="477278" y="869324"/>
                    </a:cubicBezTo>
                    <a:cubicBezTo>
                      <a:pt x="422968" y="946035"/>
                      <a:pt x="372390" y="1025314"/>
                      <a:pt x="327705" y="1108210"/>
                    </a:cubicBezTo>
                    <a:cubicBezTo>
                      <a:pt x="311954" y="1137494"/>
                      <a:pt x="286753" y="1156745"/>
                      <a:pt x="255602" y="1168412"/>
                    </a:cubicBezTo>
                    <a:cubicBezTo>
                      <a:pt x="244810" y="1172467"/>
                      <a:pt x="234819" y="1173517"/>
                      <a:pt x="225595" y="1171431"/>
                    </a:cubicBezTo>
                    <a:close/>
                  </a:path>
                </a:pathLst>
              </a:custGeom>
              <a:solidFill>
                <a:srgbClr val="FEB69E"/>
              </a:solidFill>
              <a:ln w="583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355" name="Group 2">
            <a:extLst>
              <a:ext uri="{FF2B5EF4-FFF2-40B4-BE49-F238E27FC236}">
                <a16:creationId xmlns:a16="http://schemas.microsoft.com/office/drawing/2014/main" id="{6945B16C-668B-439B-97F9-5036BD0947D9}"/>
              </a:ext>
            </a:extLst>
          </p:cNvPr>
          <p:cNvGrpSpPr/>
          <p:nvPr/>
        </p:nvGrpSpPr>
        <p:grpSpPr>
          <a:xfrm>
            <a:off x="6987668" y="3588683"/>
            <a:ext cx="937114" cy="912989"/>
            <a:chOff x="5976799" y="3534434"/>
            <a:chExt cx="937114" cy="912989"/>
          </a:xfrm>
        </p:grpSpPr>
        <p:sp>
          <p:nvSpPr>
            <p:cNvPr id="356" name="Freeform: Shape 495">
              <a:extLst>
                <a:ext uri="{FF2B5EF4-FFF2-40B4-BE49-F238E27FC236}">
                  <a16:creationId xmlns:a16="http://schemas.microsoft.com/office/drawing/2014/main" id="{D69D940D-E2AB-4CC9-B321-576F26CE0DF9}"/>
                </a:ext>
              </a:extLst>
            </p:cNvPr>
            <p:cNvSpPr/>
            <p:nvPr/>
          </p:nvSpPr>
          <p:spPr>
            <a:xfrm>
              <a:off x="6088958" y="3534434"/>
              <a:ext cx="724976" cy="911014"/>
            </a:xfrm>
            <a:custGeom>
              <a:avLst/>
              <a:gdLst>
                <a:gd name="connsiteX0" fmla="*/ 617887 w 2350671"/>
                <a:gd name="connsiteY0" fmla="*/ 2909364 h 2953884"/>
                <a:gd name="connsiteX1" fmla="*/ 587121 w 2350671"/>
                <a:gd name="connsiteY1" fmla="*/ 2937463 h 2953884"/>
                <a:gd name="connsiteX2" fmla="*/ 265747 w 2350671"/>
                <a:gd name="connsiteY2" fmla="*/ 2953750 h 2953884"/>
                <a:gd name="connsiteX3" fmla="*/ 243459 w 2350671"/>
                <a:gd name="connsiteY3" fmla="*/ 2937558 h 2953884"/>
                <a:gd name="connsiteX4" fmla="*/ 234696 w 2350671"/>
                <a:gd name="connsiteY4" fmla="*/ 2908030 h 2953884"/>
                <a:gd name="connsiteX5" fmla="*/ 206978 w 2350671"/>
                <a:gd name="connsiteY5" fmla="*/ 2477786 h 2953884"/>
                <a:gd name="connsiteX6" fmla="*/ 191167 w 2350671"/>
                <a:gd name="connsiteY6" fmla="*/ 2216610 h 2953884"/>
                <a:gd name="connsiteX7" fmla="*/ 187547 w 2350671"/>
                <a:gd name="connsiteY7" fmla="*/ 2173177 h 2953884"/>
                <a:gd name="connsiteX8" fmla="*/ 217170 w 2350671"/>
                <a:gd name="connsiteY8" fmla="*/ 2079260 h 2953884"/>
                <a:gd name="connsiteX9" fmla="*/ 587216 w 2350671"/>
                <a:gd name="connsiteY9" fmla="*/ 1557385 h 2953884"/>
                <a:gd name="connsiteX10" fmla="*/ 719614 w 2350671"/>
                <a:gd name="connsiteY10" fmla="*/ 1368885 h 2953884"/>
                <a:gd name="connsiteX11" fmla="*/ 548449 w 2350671"/>
                <a:gd name="connsiteY11" fmla="*/ 1509760 h 2953884"/>
                <a:gd name="connsiteX12" fmla="*/ 339280 w 2350671"/>
                <a:gd name="connsiteY12" fmla="*/ 1682639 h 2953884"/>
                <a:gd name="connsiteX13" fmla="*/ 302800 w 2350671"/>
                <a:gd name="connsiteY13" fmla="*/ 1710738 h 2953884"/>
                <a:gd name="connsiteX14" fmla="*/ 275749 w 2350671"/>
                <a:gd name="connsiteY14" fmla="*/ 1699975 h 2953884"/>
                <a:gd name="connsiteX15" fmla="*/ 245745 w 2350671"/>
                <a:gd name="connsiteY15" fmla="*/ 1540717 h 2953884"/>
                <a:gd name="connsiteX16" fmla="*/ 210407 w 2350671"/>
                <a:gd name="connsiteY16" fmla="*/ 1345740 h 2953884"/>
                <a:gd name="connsiteX17" fmla="*/ 198691 w 2350671"/>
                <a:gd name="connsiteY17" fmla="*/ 1276588 h 2953884"/>
                <a:gd name="connsiteX18" fmla="*/ 228790 w 2350671"/>
                <a:gd name="connsiteY18" fmla="*/ 1227915 h 2953884"/>
                <a:gd name="connsiteX19" fmla="*/ 452914 w 2350671"/>
                <a:gd name="connsiteY19" fmla="*/ 1117997 h 2953884"/>
                <a:gd name="connsiteX20" fmla="*/ 668750 w 2350671"/>
                <a:gd name="connsiteY20" fmla="*/ 1013508 h 2953884"/>
                <a:gd name="connsiteX21" fmla="*/ 708184 w 2350671"/>
                <a:gd name="connsiteY21" fmla="*/ 999411 h 2953884"/>
                <a:gd name="connsiteX22" fmla="*/ 833342 w 2350671"/>
                <a:gd name="connsiteY22" fmla="*/ 939784 h 2953884"/>
                <a:gd name="connsiteX23" fmla="*/ 664940 w 2350671"/>
                <a:gd name="connsiteY23" fmla="*/ 944832 h 2953884"/>
                <a:gd name="connsiteX24" fmla="*/ 248507 w 2350671"/>
                <a:gd name="connsiteY24" fmla="*/ 966930 h 2953884"/>
                <a:gd name="connsiteX25" fmla="*/ 103346 w 2350671"/>
                <a:gd name="connsiteY25" fmla="*/ 975408 h 2953884"/>
                <a:gd name="connsiteX26" fmla="*/ 81724 w 2350671"/>
                <a:gd name="connsiteY26" fmla="*/ 958453 h 2953884"/>
                <a:gd name="connsiteX27" fmla="*/ 35147 w 2350671"/>
                <a:gd name="connsiteY27" fmla="*/ 615648 h 2953884"/>
                <a:gd name="connsiteX28" fmla="*/ 2191 w 2350671"/>
                <a:gd name="connsiteY28" fmla="*/ 378381 h 2953884"/>
                <a:gd name="connsiteX29" fmla="*/ 0 w 2350671"/>
                <a:gd name="connsiteY29" fmla="*/ 345996 h 2953884"/>
                <a:gd name="connsiteX30" fmla="*/ 123349 w 2350671"/>
                <a:gd name="connsiteY30" fmla="*/ 388287 h 2953884"/>
                <a:gd name="connsiteX31" fmla="*/ 723138 w 2350671"/>
                <a:gd name="connsiteY31" fmla="*/ 597456 h 2953884"/>
                <a:gd name="connsiteX32" fmla="*/ 1051370 w 2350671"/>
                <a:gd name="connsiteY32" fmla="*/ 711756 h 2953884"/>
                <a:gd name="connsiteX33" fmla="*/ 1140523 w 2350671"/>
                <a:gd name="connsiteY33" fmla="*/ 717185 h 2953884"/>
                <a:gd name="connsiteX34" fmla="*/ 1269873 w 2350671"/>
                <a:gd name="connsiteY34" fmla="*/ 665845 h 2953884"/>
                <a:gd name="connsiteX35" fmla="*/ 1791081 w 2350671"/>
                <a:gd name="connsiteY35" fmla="*/ 152638 h 2953884"/>
                <a:gd name="connsiteX36" fmla="*/ 1832229 w 2350671"/>
                <a:gd name="connsiteY36" fmla="*/ 111966 h 2953884"/>
                <a:gd name="connsiteX37" fmla="*/ 1990249 w 2350671"/>
                <a:gd name="connsiteY37" fmla="*/ 25956 h 2953884"/>
                <a:gd name="connsiteX38" fmla="*/ 2096262 w 2350671"/>
                <a:gd name="connsiteY38" fmla="*/ 1572 h 2953884"/>
                <a:gd name="connsiteX39" fmla="*/ 2124933 w 2350671"/>
                <a:gd name="connsiteY39" fmla="*/ 16145 h 2953884"/>
                <a:gd name="connsiteX40" fmla="*/ 2347341 w 2350671"/>
                <a:gd name="connsiteY40" fmla="*/ 600789 h 2953884"/>
                <a:gd name="connsiteX41" fmla="*/ 2340007 w 2350671"/>
                <a:gd name="connsiteY41" fmla="*/ 638889 h 2953884"/>
                <a:gd name="connsiteX42" fmla="*/ 2208657 w 2350671"/>
                <a:gd name="connsiteY42" fmla="*/ 780907 h 2953884"/>
                <a:gd name="connsiteX43" fmla="*/ 2137791 w 2350671"/>
                <a:gd name="connsiteY43" fmla="*/ 810625 h 2953884"/>
                <a:gd name="connsiteX44" fmla="*/ 1790986 w 2350671"/>
                <a:gd name="connsiteY44" fmla="*/ 876729 h 2953884"/>
                <a:gd name="connsiteX45" fmla="*/ 1408462 w 2350671"/>
                <a:gd name="connsiteY45" fmla="*/ 948928 h 2953884"/>
                <a:gd name="connsiteX46" fmla="*/ 1409033 w 2350671"/>
                <a:gd name="connsiteY46" fmla="*/ 983409 h 2953884"/>
                <a:gd name="connsiteX47" fmla="*/ 1610677 w 2350671"/>
                <a:gd name="connsiteY47" fmla="*/ 1179433 h 2953884"/>
                <a:gd name="connsiteX48" fmla="*/ 1880235 w 2350671"/>
                <a:gd name="connsiteY48" fmla="*/ 1441180 h 2953884"/>
                <a:gd name="connsiteX49" fmla="*/ 1880045 w 2350671"/>
                <a:gd name="connsiteY49" fmla="*/ 1492806 h 2953884"/>
                <a:gd name="connsiteX50" fmla="*/ 1699546 w 2350671"/>
                <a:gd name="connsiteY50" fmla="*/ 1647111 h 2953884"/>
                <a:gd name="connsiteX51" fmla="*/ 1519333 w 2350671"/>
                <a:gd name="connsiteY51" fmla="*/ 1801892 h 2953884"/>
                <a:gd name="connsiteX52" fmla="*/ 1465136 w 2350671"/>
                <a:gd name="connsiteY52" fmla="*/ 1846659 h 2953884"/>
                <a:gd name="connsiteX53" fmla="*/ 1421606 w 2350671"/>
                <a:gd name="connsiteY53" fmla="*/ 1834467 h 2953884"/>
                <a:gd name="connsiteX54" fmla="*/ 1333405 w 2350671"/>
                <a:gd name="connsiteY54" fmla="*/ 1580245 h 2953884"/>
                <a:gd name="connsiteX55" fmla="*/ 1152811 w 2350671"/>
                <a:gd name="connsiteY55" fmla="*/ 1078659 h 2953884"/>
                <a:gd name="connsiteX56" fmla="*/ 1134999 w 2350671"/>
                <a:gd name="connsiteY56" fmla="*/ 1041702 h 2953884"/>
                <a:gd name="connsiteX57" fmla="*/ 1027843 w 2350671"/>
                <a:gd name="connsiteY57" fmla="*/ 1285732 h 2953884"/>
                <a:gd name="connsiteX58" fmla="*/ 887063 w 2350671"/>
                <a:gd name="connsiteY58" fmla="*/ 1607677 h 2953884"/>
                <a:gd name="connsiteX59" fmla="*/ 717423 w 2350671"/>
                <a:gd name="connsiteY59" fmla="*/ 1996583 h 2953884"/>
                <a:gd name="connsiteX60" fmla="*/ 695420 w 2350671"/>
                <a:gd name="connsiteY60" fmla="*/ 2045160 h 2953884"/>
                <a:gd name="connsiteX61" fmla="*/ 667798 w 2350671"/>
                <a:gd name="connsiteY61" fmla="*/ 2158794 h 2953884"/>
                <a:gd name="connsiteX62" fmla="*/ 660178 w 2350671"/>
                <a:gd name="connsiteY62" fmla="*/ 2279380 h 2953884"/>
                <a:gd name="connsiteX63" fmla="*/ 643223 w 2350671"/>
                <a:gd name="connsiteY63" fmla="*/ 2585609 h 2953884"/>
                <a:gd name="connsiteX64" fmla="*/ 631698 w 2350671"/>
                <a:gd name="connsiteY64" fmla="*/ 2807541 h 2953884"/>
                <a:gd name="connsiteX65" fmla="*/ 625888 w 2350671"/>
                <a:gd name="connsiteY65" fmla="*/ 2889456 h 2953884"/>
                <a:gd name="connsiteX66" fmla="*/ 617887 w 2350671"/>
                <a:gd name="connsiteY66" fmla="*/ 2909364 h 295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50671" h="2953884">
                  <a:moveTo>
                    <a:pt x="617887" y="2909364"/>
                  </a:moveTo>
                  <a:cubicBezTo>
                    <a:pt x="618554" y="2930795"/>
                    <a:pt x="607981" y="2936605"/>
                    <a:pt x="587121" y="2937463"/>
                  </a:cubicBezTo>
                  <a:cubicBezTo>
                    <a:pt x="479965" y="2941844"/>
                    <a:pt x="372809" y="2947559"/>
                    <a:pt x="265747" y="2953750"/>
                  </a:cubicBezTo>
                  <a:cubicBezTo>
                    <a:pt x="251841" y="2954512"/>
                    <a:pt x="244030" y="2952417"/>
                    <a:pt x="243459" y="2937558"/>
                  </a:cubicBezTo>
                  <a:cubicBezTo>
                    <a:pt x="235744" y="2929176"/>
                    <a:pt x="235458" y="2918603"/>
                    <a:pt x="234696" y="2908030"/>
                  </a:cubicBezTo>
                  <a:cubicBezTo>
                    <a:pt x="224314" y="2764679"/>
                    <a:pt x="216694" y="2621137"/>
                    <a:pt x="206978" y="2477786"/>
                  </a:cubicBezTo>
                  <a:cubicBezTo>
                    <a:pt x="201073" y="2390823"/>
                    <a:pt x="195644" y="2303764"/>
                    <a:pt x="191167" y="2216610"/>
                  </a:cubicBezTo>
                  <a:cubicBezTo>
                    <a:pt x="190405" y="2202037"/>
                    <a:pt x="188404" y="2187655"/>
                    <a:pt x="187547" y="2173177"/>
                  </a:cubicBezTo>
                  <a:cubicBezTo>
                    <a:pt x="183452" y="2137458"/>
                    <a:pt x="196501" y="2108311"/>
                    <a:pt x="217170" y="2079260"/>
                  </a:cubicBezTo>
                  <a:cubicBezTo>
                    <a:pt x="340900" y="1905619"/>
                    <a:pt x="464248" y="1731502"/>
                    <a:pt x="587216" y="1557385"/>
                  </a:cubicBezTo>
                  <a:cubicBezTo>
                    <a:pt x="632174" y="1493663"/>
                    <a:pt x="677228" y="1430036"/>
                    <a:pt x="719614" y="1368885"/>
                  </a:cubicBezTo>
                  <a:cubicBezTo>
                    <a:pt x="665512" y="1415844"/>
                    <a:pt x="606171" y="1461850"/>
                    <a:pt x="548449" y="1509760"/>
                  </a:cubicBezTo>
                  <a:cubicBezTo>
                    <a:pt x="478822" y="1567482"/>
                    <a:pt x="408908" y="1624917"/>
                    <a:pt x="339280" y="1682639"/>
                  </a:cubicBezTo>
                  <a:cubicBezTo>
                    <a:pt x="327470" y="1692450"/>
                    <a:pt x="315468" y="1702070"/>
                    <a:pt x="302800" y="1710738"/>
                  </a:cubicBezTo>
                  <a:cubicBezTo>
                    <a:pt x="287084" y="1721406"/>
                    <a:pt x="279559" y="1718453"/>
                    <a:pt x="275749" y="1699975"/>
                  </a:cubicBezTo>
                  <a:cubicBezTo>
                    <a:pt x="264700" y="1647111"/>
                    <a:pt x="255270" y="1593866"/>
                    <a:pt x="245745" y="1540717"/>
                  </a:cubicBezTo>
                  <a:cubicBezTo>
                    <a:pt x="234029" y="1475756"/>
                    <a:pt x="223361" y="1410510"/>
                    <a:pt x="210407" y="1345740"/>
                  </a:cubicBezTo>
                  <a:cubicBezTo>
                    <a:pt x="205835" y="1322880"/>
                    <a:pt x="202597" y="1299639"/>
                    <a:pt x="198691" y="1276588"/>
                  </a:cubicBezTo>
                  <a:cubicBezTo>
                    <a:pt x="194501" y="1251728"/>
                    <a:pt x="202311" y="1240774"/>
                    <a:pt x="228790" y="1227915"/>
                  </a:cubicBezTo>
                  <a:cubicBezTo>
                    <a:pt x="303752" y="1191720"/>
                    <a:pt x="378523" y="1155144"/>
                    <a:pt x="452914" y="1117997"/>
                  </a:cubicBezTo>
                  <a:cubicBezTo>
                    <a:pt x="524447" y="1082278"/>
                    <a:pt x="597503" y="1049798"/>
                    <a:pt x="668750" y="1013508"/>
                  </a:cubicBezTo>
                  <a:cubicBezTo>
                    <a:pt x="681419" y="1007031"/>
                    <a:pt x="695706" y="1005983"/>
                    <a:pt x="708184" y="999411"/>
                  </a:cubicBezTo>
                  <a:cubicBezTo>
                    <a:pt x="752570" y="985409"/>
                    <a:pt x="791909" y="960834"/>
                    <a:pt x="833342" y="939784"/>
                  </a:cubicBezTo>
                  <a:cubicBezTo>
                    <a:pt x="776669" y="935498"/>
                    <a:pt x="720852" y="942070"/>
                    <a:pt x="664940" y="944832"/>
                  </a:cubicBezTo>
                  <a:cubicBezTo>
                    <a:pt x="526066" y="951690"/>
                    <a:pt x="387287" y="959501"/>
                    <a:pt x="248507" y="966930"/>
                  </a:cubicBezTo>
                  <a:cubicBezTo>
                    <a:pt x="200120" y="969502"/>
                    <a:pt x="151638" y="971883"/>
                    <a:pt x="103346" y="975408"/>
                  </a:cubicBezTo>
                  <a:cubicBezTo>
                    <a:pt x="89535" y="976360"/>
                    <a:pt x="83725" y="973979"/>
                    <a:pt x="81724" y="958453"/>
                  </a:cubicBezTo>
                  <a:cubicBezTo>
                    <a:pt x="66865" y="844058"/>
                    <a:pt x="50863" y="729853"/>
                    <a:pt x="35147" y="615648"/>
                  </a:cubicBezTo>
                  <a:cubicBezTo>
                    <a:pt x="24194" y="536591"/>
                    <a:pt x="13049" y="457533"/>
                    <a:pt x="2191" y="378381"/>
                  </a:cubicBezTo>
                  <a:cubicBezTo>
                    <a:pt x="857" y="368856"/>
                    <a:pt x="857" y="359140"/>
                    <a:pt x="0" y="345996"/>
                  </a:cubicBezTo>
                  <a:cubicBezTo>
                    <a:pt x="42481" y="360569"/>
                    <a:pt x="82963" y="374285"/>
                    <a:pt x="123349" y="388287"/>
                  </a:cubicBezTo>
                  <a:cubicBezTo>
                    <a:pt x="323279" y="457914"/>
                    <a:pt x="523208" y="527733"/>
                    <a:pt x="723138" y="597456"/>
                  </a:cubicBezTo>
                  <a:cubicBezTo>
                    <a:pt x="832485" y="635651"/>
                    <a:pt x="941832" y="674132"/>
                    <a:pt x="1051370" y="711756"/>
                  </a:cubicBezTo>
                  <a:cubicBezTo>
                    <a:pt x="1080135" y="721662"/>
                    <a:pt x="1110806" y="715947"/>
                    <a:pt x="1140523" y="717185"/>
                  </a:cubicBezTo>
                  <a:cubicBezTo>
                    <a:pt x="1216152" y="720423"/>
                    <a:pt x="1215866" y="719090"/>
                    <a:pt x="1269873" y="665845"/>
                  </a:cubicBezTo>
                  <a:cubicBezTo>
                    <a:pt x="1443418" y="494586"/>
                    <a:pt x="1617250" y="323612"/>
                    <a:pt x="1791081" y="152638"/>
                  </a:cubicBezTo>
                  <a:cubicBezTo>
                    <a:pt x="1804892" y="139113"/>
                    <a:pt x="1820989" y="127302"/>
                    <a:pt x="1832229" y="111966"/>
                  </a:cubicBezTo>
                  <a:cubicBezTo>
                    <a:pt x="1871567" y="58055"/>
                    <a:pt x="1927003" y="36147"/>
                    <a:pt x="1990249" y="25956"/>
                  </a:cubicBezTo>
                  <a:cubicBezTo>
                    <a:pt x="2025968" y="20145"/>
                    <a:pt x="2061115" y="10525"/>
                    <a:pt x="2096262" y="1572"/>
                  </a:cubicBezTo>
                  <a:cubicBezTo>
                    <a:pt x="2111311" y="-2238"/>
                    <a:pt x="2118932" y="238"/>
                    <a:pt x="2124933" y="16145"/>
                  </a:cubicBezTo>
                  <a:cubicBezTo>
                    <a:pt x="2198561" y="211217"/>
                    <a:pt x="2272856" y="406098"/>
                    <a:pt x="2347341" y="600789"/>
                  </a:cubicBezTo>
                  <a:cubicBezTo>
                    <a:pt x="2353056" y="615839"/>
                    <a:pt x="2351913" y="626507"/>
                    <a:pt x="2340007" y="638889"/>
                  </a:cubicBezTo>
                  <a:cubicBezTo>
                    <a:pt x="2295239" y="685371"/>
                    <a:pt x="2250377" y="731853"/>
                    <a:pt x="2208657" y="780907"/>
                  </a:cubicBezTo>
                  <a:cubicBezTo>
                    <a:pt x="2188655" y="804339"/>
                    <a:pt x="2162937" y="805767"/>
                    <a:pt x="2137791" y="810625"/>
                  </a:cubicBezTo>
                  <a:cubicBezTo>
                    <a:pt x="2022348" y="833295"/>
                    <a:pt x="1906619" y="854821"/>
                    <a:pt x="1790986" y="876729"/>
                  </a:cubicBezTo>
                  <a:cubicBezTo>
                    <a:pt x="1663446" y="900827"/>
                    <a:pt x="1535906" y="924925"/>
                    <a:pt x="1408462" y="948928"/>
                  </a:cubicBezTo>
                  <a:cubicBezTo>
                    <a:pt x="1392364" y="960739"/>
                    <a:pt x="1395699" y="970455"/>
                    <a:pt x="1409033" y="983409"/>
                  </a:cubicBezTo>
                  <a:cubicBezTo>
                    <a:pt x="1476375" y="1048655"/>
                    <a:pt x="1542383" y="1115235"/>
                    <a:pt x="1610677" y="1179433"/>
                  </a:cubicBezTo>
                  <a:cubicBezTo>
                    <a:pt x="1701927" y="1265254"/>
                    <a:pt x="1789748" y="1354503"/>
                    <a:pt x="1880235" y="1441180"/>
                  </a:cubicBezTo>
                  <a:cubicBezTo>
                    <a:pt x="1902143" y="1462230"/>
                    <a:pt x="1903000" y="1471755"/>
                    <a:pt x="1880045" y="1492806"/>
                  </a:cubicBezTo>
                  <a:cubicBezTo>
                    <a:pt x="1821656" y="1546336"/>
                    <a:pt x="1759458" y="1595390"/>
                    <a:pt x="1699546" y="1647111"/>
                  </a:cubicBezTo>
                  <a:cubicBezTo>
                    <a:pt x="1639634" y="1698927"/>
                    <a:pt x="1578293" y="1748933"/>
                    <a:pt x="1519333" y="1801892"/>
                  </a:cubicBezTo>
                  <a:cubicBezTo>
                    <a:pt x="1501902" y="1817513"/>
                    <a:pt x="1482947" y="1831419"/>
                    <a:pt x="1465136" y="1846659"/>
                  </a:cubicBezTo>
                  <a:cubicBezTo>
                    <a:pt x="1444752" y="1864185"/>
                    <a:pt x="1430084" y="1860090"/>
                    <a:pt x="1421606" y="1834467"/>
                  </a:cubicBezTo>
                  <a:cubicBezTo>
                    <a:pt x="1393507" y="1749314"/>
                    <a:pt x="1363218" y="1664827"/>
                    <a:pt x="1333405" y="1580245"/>
                  </a:cubicBezTo>
                  <a:cubicBezTo>
                    <a:pt x="1274445" y="1412605"/>
                    <a:pt x="1218152" y="1244013"/>
                    <a:pt x="1152811" y="1078659"/>
                  </a:cubicBezTo>
                  <a:cubicBezTo>
                    <a:pt x="1148048" y="1066657"/>
                    <a:pt x="1142524" y="1055037"/>
                    <a:pt x="1134999" y="1041702"/>
                  </a:cubicBezTo>
                  <a:cubicBezTo>
                    <a:pt x="1098614" y="1123902"/>
                    <a:pt x="1062514" y="1204579"/>
                    <a:pt x="1027843" y="1285732"/>
                  </a:cubicBezTo>
                  <a:cubicBezTo>
                    <a:pt x="981837" y="1393460"/>
                    <a:pt x="934022" y="1500330"/>
                    <a:pt x="887063" y="1607677"/>
                  </a:cubicBezTo>
                  <a:cubicBezTo>
                    <a:pt x="830389" y="1737217"/>
                    <a:pt x="773716" y="1866852"/>
                    <a:pt x="717423" y="1996583"/>
                  </a:cubicBezTo>
                  <a:cubicBezTo>
                    <a:pt x="710374" y="2012871"/>
                    <a:pt x="703802" y="2029444"/>
                    <a:pt x="695420" y="2045160"/>
                  </a:cubicBezTo>
                  <a:cubicBezTo>
                    <a:pt x="676465" y="2080689"/>
                    <a:pt x="664273" y="2117741"/>
                    <a:pt x="667798" y="2158794"/>
                  </a:cubicBezTo>
                  <a:cubicBezTo>
                    <a:pt x="665893" y="2199085"/>
                    <a:pt x="662083" y="2239185"/>
                    <a:pt x="660178" y="2279380"/>
                  </a:cubicBezTo>
                  <a:cubicBezTo>
                    <a:pt x="655320" y="2381488"/>
                    <a:pt x="648557" y="2483596"/>
                    <a:pt x="643223" y="2585609"/>
                  </a:cubicBezTo>
                  <a:cubicBezTo>
                    <a:pt x="639318" y="2659618"/>
                    <a:pt x="632270" y="2733437"/>
                    <a:pt x="631698" y="2807541"/>
                  </a:cubicBezTo>
                  <a:cubicBezTo>
                    <a:pt x="631507" y="2835069"/>
                    <a:pt x="627888" y="2862215"/>
                    <a:pt x="625888" y="2889456"/>
                  </a:cubicBezTo>
                  <a:cubicBezTo>
                    <a:pt x="625316" y="2897077"/>
                    <a:pt x="623792" y="2904125"/>
                    <a:pt x="617887" y="290936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497">
              <a:extLst>
                <a:ext uri="{FF2B5EF4-FFF2-40B4-BE49-F238E27FC236}">
                  <a16:creationId xmlns:a16="http://schemas.microsoft.com/office/drawing/2014/main" id="{4EA9783A-01B3-4722-8A1B-4A2040CA5F19}"/>
                </a:ext>
              </a:extLst>
            </p:cNvPr>
            <p:cNvSpPr/>
            <p:nvPr/>
          </p:nvSpPr>
          <p:spPr>
            <a:xfrm>
              <a:off x="6292471" y="3813053"/>
              <a:ext cx="621442" cy="387550"/>
            </a:xfrm>
            <a:custGeom>
              <a:avLst/>
              <a:gdLst>
                <a:gd name="connsiteX0" fmla="*/ 1826 w 2014972"/>
                <a:gd name="connsiteY0" fmla="*/ 1246631 h 1256598"/>
                <a:gd name="connsiteX1" fmla="*/ 30877 w 2014972"/>
                <a:gd name="connsiteY1" fmla="*/ 1134236 h 1256598"/>
                <a:gd name="connsiteX2" fmla="*/ 224520 w 2014972"/>
                <a:gd name="connsiteY2" fmla="*/ 692562 h 1256598"/>
                <a:gd name="connsiteX3" fmla="*/ 380349 w 2014972"/>
                <a:gd name="connsiteY3" fmla="*/ 334707 h 1256598"/>
                <a:gd name="connsiteX4" fmla="*/ 473218 w 2014972"/>
                <a:gd name="connsiteY4" fmla="*/ 125062 h 1256598"/>
                <a:gd name="connsiteX5" fmla="*/ 513223 w 2014972"/>
                <a:gd name="connsiteY5" fmla="*/ 207263 h 1256598"/>
                <a:gd name="connsiteX6" fmla="*/ 616855 w 2014972"/>
                <a:gd name="connsiteY6" fmla="*/ 491584 h 1256598"/>
                <a:gd name="connsiteX7" fmla="*/ 759063 w 2014972"/>
                <a:gd name="connsiteY7" fmla="*/ 903921 h 1256598"/>
                <a:gd name="connsiteX8" fmla="*/ 764112 w 2014972"/>
                <a:gd name="connsiteY8" fmla="*/ 914875 h 1256598"/>
                <a:gd name="connsiteX9" fmla="*/ 815547 w 2014972"/>
                <a:gd name="connsiteY9" fmla="*/ 925638 h 1256598"/>
                <a:gd name="connsiteX10" fmla="*/ 1147588 w 2014972"/>
                <a:gd name="connsiteY10" fmla="*/ 642174 h 1256598"/>
                <a:gd name="connsiteX11" fmla="*/ 1222264 w 2014972"/>
                <a:gd name="connsiteY11" fmla="*/ 578547 h 1256598"/>
                <a:gd name="connsiteX12" fmla="*/ 1223598 w 2014972"/>
                <a:gd name="connsiteY12" fmla="*/ 549877 h 1256598"/>
                <a:gd name="connsiteX13" fmla="*/ 870316 w 2014972"/>
                <a:gd name="connsiteY13" fmla="*/ 207453 h 1256598"/>
                <a:gd name="connsiteX14" fmla="*/ 725059 w 2014972"/>
                <a:gd name="connsiteY14" fmla="*/ 54291 h 1256598"/>
                <a:gd name="connsiteX15" fmla="*/ 748491 w 2014972"/>
                <a:gd name="connsiteY15" fmla="*/ 45719 h 1256598"/>
                <a:gd name="connsiteX16" fmla="*/ 861552 w 2014972"/>
                <a:gd name="connsiteY16" fmla="*/ 42290 h 1256598"/>
                <a:gd name="connsiteX17" fmla="*/ 1047576 w 2014972"/>
                <a:gd name="connsiteY17" fmla="*/ 29812 h 1256598"/>
                <a:gd name="connsiteX18" fmla="*/ 1407716 w 2014972"/>
                <a:gd name="connsiteY18" fmla="*/ 6190 h 1256598"/>
                <a:gd name="connsiteX19" fmla="*/ 1497156 w 2014972"/>
                <a:gd name="connsiteY19" fmla="*/ 189 h 1256598"/>
                <a:gd name="connsiteX20" fmla="*/ 1522397 w 2014972"/>
                <a:gd name="connsiteY20" fmla="*/ 20097 h 1256598"/>
                <a:gd name="connsiteX21" fmla="*/ 1753664 w 2014972"/>
                <a:gd name="connsiteY21" fmla="*/ 555973 h 1256598"/>
                <a:gd name="connsiteX22" fmla="*/ 2010363 w 2014972"/>
                <a:gd name="connsiteY22" fmla="*/ 1149476 h 1256598"/>
                <a:gd name="connsiteX23" fmla="*/ 1995409 w 2014972"/>
                <a:gd name="connsiteY23" fmla="*/ 1174431 h 1256598"/>
                <a:gd name="connsiteX24" fmla="*/ 1816148 w 2014972"/>
                <a:gd name="connsiteY24" fmla="*/ 1179765 h 1256598"/>
                <a:gd name="connsiteX25" fmla="*/ 1808718 w 2014972"/>
                <a:gd name="connsiteY25" fmla="*/ 1152905 h 1256598"/>
                <a:gd name="connsiteX26" fmla="*/ 1793574 w 2014972"/>
                <a:gd name="connsiteY26" fmla="*/ 1092707 h 1256598"/>
                <a:gd name="connsiteX27" fmla="*/ 1665939 w 2014972"/>
                <a:gd name="connsiteY27" fmla="*/ 836865 h 1256598"/>
                <a:gd name="connsiteX28" fmla="*/ 1654985 w 2014972"/>
                <a:gd name="connsiteY28" fmla="*/ 821244 h 1256598"/>
                <a:gd name="connsiteX29" fmla="*/ 1627934 w 2014972"/>
                <a:gd name="connsiteY29" fmla="*/ 767809 h 1256598"/>
                <a:gd name="connsiteX30" fmla="*/ 1505919 w 2014972"/>
                <a:gd name="connsiteY30" fmla="*/ 460056 h 1256598"/>
                <a:gd name="connsiteX31" fmla="*/ 1450769 w 2014972"/>
                <a:gd name="connsiteY31" fmla="*/ 320610 h 1256598"/>
                <a:gd name="connsiteX32" fmla="*/ 1440291 w 2014972"/>
                <a:gd name="connsiteY32" fmla="*/ 305942 h 1256598"/>
                <a:gd name="connsiteX33" fmla="*/ 1416765 w 2014972"/>
                <a:gd name="connsiteY33" fmla="*/ 360044 h 1256598"/>
                <a:gd name="connsiteX34" fmla="*/ 1313514 w 2014972"/>
                <a:gd name="connsiteY34" fmla="*/ 623505 h 1256598"/>
                <a:gd name="connsiteX35" fmla="*/ 1211787 w 2014972"/>
                <a:gd name="connsiteY35" fmla="*/ 884967 h 1256598"/>
                <a:gd name="connsiteX36" fmla="*/ 1179307 w 2014972"/>
                <a:gd name="connsiteY36" fmla="*/ 972406 h 1256598"/>
                <a:gd name="connsiteX37" fmla="*/ 1162066 w 2014972"/>
                <a:gd name="connsiteY37" fmla="*/ 991170 h 1256598"/>
                <a:gd name="connsiteX38" fmla="*/ 1040623 w 2014972"/>
                <a:gd name="connsiteY38" fmla="*/ 1198244 h 1256598"/>
                <a:gd name="connsiteX39" fmla="*/ 989378 w 2014972"/>
                <a:gd name="connsiteY39" fmla="*/ 1227486 h 1256598"/>
                <a:gd name="connsiteX40" fmla="*/ 635905 w 2014972"/>
                <a:gd name="connsiteY40" fmla="*/ 1237677 h 1256598"/>
                <a:gd name="connsiteX41" fmla="*/ 306626 w 2014972"/>
                <a:gd name="connsiteY41" fmla="*/ 1247679 h 1256598"/>
                <a:gd name="connsiteX42" fmla="*/ 37926 w 2014972"/>
                <a:gd name="connsiteY42" fmla="*/ 1256061 h 1256598"/>
                <a:gd name="connsiteX43" fmla="*/ 1826 w 2014972"/>
                <a:gd name="connsiteY43" fmla="*/ 1246631 h 125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14972" h="1256598">
                  <a:moveTo>
                    <a:pt x="1826" y="1246631"/>
                  </a:moveTo>
                  <a:cubicBezTo>
                    <a:pt x="-6461" y="1204530"/>
                    <a:pt x="15256" y="1170050"/>
                    <a:pt x="30877" y="1134236"/>
                  </a:cubicBezTo>
                  <a:cubicBezTo>
                    <a:pt x="95266" y="986884"/>
                    <a:pt x="160131" y="839818"/>
                    <a:pt x="224520" y="692562"/>
                  </a:cubicBezTo>
                  <a:cubicBezTo>
                    <a:pt x="276622" y="573309"/>
                    <a:pt x="328248" y="453865"/>
                    <a:pt x="380349" y="334707"/>
                  </a:cubicBezTo>
                  <a:cubicBezTo>
                    <a:pt x="410734" y="265270"/>
                    <a:pt x="441690" y="196119"/>
                    <a:pt x="473218" y="125062"/>
                  </a:cubicBezTo>
                  <a:cubicBezTo>
                    <a:pt x="495411" y="149541"/>
                    <a:pt x="502746" y="179640"/>
                    <a:pt x="513223" y="207263"/>
                  </a:cubicBezTo>
                  <a:cubicBezTo>
                    <a:pt x="549037" y="301560"/>
                    <a:pt x="583422" y="396429"/>
                    <a:pt x="616855" y="491584"/>
                  </a:cubicBezTo>
                  <a:cubicBezTo>
                    <a:pt x="664956" y="628744"/>
                    <a:pt x="711724" y="766476"/>
                    <a:pt x="759063" y="903921"/>
                  </a:cubicBezTo>
                  <a:cubicBezTo>
                    <a:pt x="760397" y="907731"/>
                    <a:pt x="762588" y="911160"/>
                    <a:pt x="764112" y="914875"/>
                  </a:cubicBezTo>
                  <a:cubicBezTo>
                    <a:pt x="780876" y="956023"/>
                    <a:pt x="780590" y="955642"/>
                    <a:pt x="815547" y="925638"/>
                  </a:cubicBezTo>
                  <a:cubicBezTo>
                    <a:pt x="926037" y="830960"/>
                    <a:pt x="1036908" y="736662"/>
                    <a:pt x="1147588" y="642174"/>
                  </a:cubicBezTo>
                  <a:cubicBezTo>
                    <a:pt x="1172448" y="620934"/>
                    <a:pt x="1197023" y="599407"/>
                    <a:pt x="1222264" y="578547"/>
                  </a:cubicBezTo>
                  <a:cubicBezTo>
                    <a:pt x="1233980" y="568832"/>
                    <a:pt x="1235599" y="561402"/>
                    <a:pt x="1223598" y="549877"/>
                  </a:cubicBezTo>
                  <a:cubicBezTo>
                    <a:pt x="1105488" y="436149"/>
                    <a:pt x="987092" y="322611"/>
                    <a:pt x="870316" y="207453"/>
                  </a:cubicBezTo>
                  <a:cubicBezTo>
                    <a:pt x="820214" y="158114"/>
                    <a:pt x="773732" y="105250"/>
                    <a:pt x="725059" y="54291"/>
                  </a:cubicBezTo>
                  <a:cubicBezTo>
                    <a:pt x="727821" y="51624"/>
                    <a:pt x="737156" y="46481"/>
                    <a:pt x="748491" y="45719"/>
                  </a:cubicBezTo>
                  <a:cubicBezTo>
                    <a:pt x="786400" y="53053"/>
                    <a:pt x="823834" y="43433"/>
                    <a:pt x="861552" y="42290"/>
                  </a:cubicBezTo>
                  <a:cubicBezTo>
                    <a:pt x="923655" y="40290"/>
                    <a:pt x="985568" y="33908"/>
                    <a:pt x="1047576" y="29812"/>
                  </a:cubicBezTo>
                  <a:cubicBezTo>
                    <a:pt x="1167591" y="21811"/>
                    <a:pt x="1287701" y="14096"/>
                    <a:pt x="1407716" y="6190"/>
                  </a:cubicBezTo>
                  <a:cubicBezTo>
                    <a:pt x="1437529" y="4285"/>
                    <a:pt x="1467438" y="3333"/>
                    <a:pt x="1497156" y="189"/>
                  </a:cubicBezTo>
                  <a:cubicBezTo>
                    <a:pt x="1513729" y="-1525"/>
                    <a:pt x="1517444" y="8667"/>
                    <a:pt x="1522397" y="20097"/>
                  </a:cubicBezTo>
                  <a:cubicBezTo>
                    <a:pt x="1599359" y="198786"/>
                    <a:pt x="1676511" y="377379"/>
                    <a:pt x="1753664" y="555973"/>
                  </a:cubicBezTo>
                  <a:cubicBezTo>
                    <a:pt x="1839103" y="753903"/>
                    <a:pt x="1924352" y="951832"/>
                    <a:pt x="2010363" y="1149476"/>
                  </a:cubicBezTo>
                  <a:cubicBezTo>
                    <a:pt x="2018554" y="1168240"/>
                    <a:pt x="2017125" y="1174146"/>
                    <a:pt x="1995409" y="1174431"/>
                  </a:cubicBezTo>
                  <a:cubicBezTo>
                    <a:pt x="1935687" y="1175289"/>
                    <a:pt x="1875869" y="1177860"/>
                    <a:pt x="1816148" y="1179765"/>
                  </a:cubicBezTo>
                  <a:cubicBezTo>
                    <a:pt x="1807290" y="1172622"/>
                    <a:pt x="1808242" y="1162335"/>
                    <a:pt x="1808718" y="1152905"/>
                  </a:cubicBezTo>
                  <a:cubicBezTo>
                    <a:pt x="1809861" y="1131093"/>
                    <a:pt x="1803289" y="1111852"/>
                    <a:pt x="1793574" y="1092707"/>
                  </a:cubicBezTo>
                  <a:cubicBezTo>
                    <a:pt x="1750616" y="1007649"/>
                    <a:pt x="1707658" y="922590"/>
                    <a:pt x="1665939" y="836865"/>
                  </a:cubicBezTo>
                  <a:cubicBezTo>
                    <a:pt x="1663081" y="831055"/>
                    <a:pt x="1660891" y="824864"/>
                    <a:pt x="1654985" y="821244"/>
                  </a:cubicBezTo>
                  <a:cubicBezTo>
                    <a:pt x="1639745" y="806576"/>
                    <a:pt x="1634697" y="786383"/>
                    <a:pt x="1627934" y="767809"/>
                  </a:cubicBezTo>
                  <a:cubicBezTo>
                    <a:pt x="1590596" y="663891"/>
                    <a:pt x="1549353" y="561498"/>
                    <a:pt x="1505919" y="460056"/>
                  </a:cubicBezTo>
                  <a:cubicBezTo>
                    <a:pt x="1486297" y="414146"/>
                    <a:pt x="1472105" y="365949"/>
                    <a:pt x="1450769" y="320610"/>
                  </a:cubicBezTo>
                  <a:cubicBezTo>
                    <a:pt x="1448483" y="315657"/>
                    <a:pt x="1447911" y="309466"/>
                    <a:pt x="1440291" y="305942"/>
                  </a:cubicBezTo>
                  <a:cubicBezTo>
                    <a:pt x="1432385" y="324039"/>
                    <a:pt x="1423337" y="341565"/>
                    <a:pt x="1416765" y="360044"/>
                  </a:cubicBezTo>
                  <a:cubicBezTo>
                    <a:pt x="1385142" y="448912"/>
                    <a:pt x="1347994" y="535685"/>
                    <a:pt x="1313514" y="623505"/>
                  </a:cubicBezTo>
                  <a:cubicBezTo>
                    <a:pt x="1279414" y="710564"/>
                    <a:pt x="1243505" y="796956"/>
                    <a:pt x="1211787" y="884967"/>
                  </a:cubicBezTo>
                  <a:cubicBezTo>
                    <a:pt x="1201309" y="914113"/>
                    <a:pt x="1195023" y="945069"/>
                    <a:pt x="1179307" y="972406"/>
                  </a:cubicBezTo>
                  <a:cubicBezTo>
                    <a:pt x="1168734" y="974216"/>
                    <a:pt x="1166448" y="983836"/>
                    <a:pt x="1162066" y="991170"/>
                  </a:cubicBezTo>
                  <a:cubicBezTo>
                    <a:pt x="1121109" y="1059941"/>
                    <a:pt x="1081294" y="1129283"/>
                    <a:pt x="1040623" y="1198244"/>
                  </a:cubicBezTo>
                  <a:cubicBezTo>
                    <a:pt x="1028526" y="1218818"/>
                    <a:pt x="1012714" y="1226628"/>
                    <a:pt x="989378" y="1227486"/>
                  </a:cubicBezTo>
                  <a:cubicBezTo>
                    <a:pt x="871554" y="1231962"/>
                    <a:pt x="753729" y="1234439"/>
                    <a:pt x="635905" y="1237677"/>
                  </a:cubicBezTo>
                  <a:cubicBezTo>
                    <a:pt x="526177" y="1240725"/>
                    <a:pt x="416354" y="1243107"/>
                    <a:pt x="306626" y="1247679"/>
                  </a:cubicBezTo>
                  <a:cubicBezTo>
                    <a:pt x="217091" y="1251489"/>
                    <a:pt x="127461" y="1250155"/>
                    <a:pt x="37926" y="1256061"/>
                  </a:cubicBezTo>
                  <a:cubicBezTo>
                    <a:pt x="25353" y="1256918"/>
                    <a:pt x="11637" y="1258251"/>
                    <a:pt x="1826" y="124663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501">
              <a:extLst>
                <a:ext uri="{FF2B5EF4-FFF2-40B4-BE49-F238E27FC236}">
                  <a16:creationId xmlns:a16="http://schemas.microsoft.com/office/drawing/2014/main" id="{CBA33DC4-6CAB-41D6-AFB9-000CF2CC13C5}"/>
                </a:ext>
              </a:extLst>
            </p:cNvPr>
            <p:cNvSpPr/>
            <p:nvPr/>
          </p:nvSpPr>
          <p:spPr>
            <a:xfrm>
              <a:off x="5976799" y="3842694"/>
              <a:ext cx="339501" cy="366412"/>
            </a:xfrm>
            <a:custGeom>
              <a:avLst/>
              <a:gdLst>
                <a:gd name="connsiteX0" fmla="*/ 1072039 w 1100804"/>
                <a:gd name="connsiteY0" fmla="*/ 0 h 1188058"/>
                <a:gd name="connsiteX1" fmla="*/ 879062 w 1100804"/>
                <a:gd name="connsiteY1" fmla="*/ 95536 h 1188058"/>
                <a:gd name="connsiteX2" fmla="*/ 677608 w 1100804"/>
                <a:gd name="connsiteY2" fmla="*/ 195167 h 1188058"/>
                <a:gd name="connsiteX3" fmla="*/ 587026 w 1100804"/>
                <a:gd name="connsiteY3" fmla="*/ 238887 h 1188058"/>
                <a:gd name="connsiteX4" fmla="*/ 568452 w 1100804"/>
                <a:gd name="connsiteY4" fmla="*/ 272987 h 1188058"/>
                <a:gd name="connsiteX5" fmla="*/ 604075 w 1100804"/>
                <a:gd name="connsiteY5" fmla="*/ 462439 h 1188058"/>
                <a:gd name="connsiteX6" fmla="*/ 626364 w 1100804"/>
                <a:gd name="connsiteY6" fmla="*/ 590836 h 1188058"/>
                <a:gd name="connsiteX7" fmla="*/ 646366 w 1100804"/>
                <a:gd name="connsiteY7" fmla="*/ 702088 h 1188058"/>
                <a:gd name="connsiteX8" fmla="*/ 664178 w 1100804"/>
                <a:gd name="connsiteY8" fmla="*/ 704945 h 1188058"/>
                <a:gd name="connsiteX9" fmla="*/ 801433 w 1100804"/>
                <a:gd name="connsiteY9" fmla="*/ 592265 h 1188058"/>
                <a:gd name="connsiteX10" fmla="*/ 1100804 w 1100804"/>
                <a:gd name="connsiteY10" fmla="*/ 349187 h 1188058"/>
                <a:gd name="connsiteX11" fmla="*/ 1068705 w 1100804"/>
                <a:gd name="connsiteY11" fmla="*/ 403193 h 1188058"/>
                <a:gd name="connsiteX12" fmla="*/ 725614 w 1100804"/>
                <a:gd name="connsiteY12" fmla="*/ 888587 h 1188058"/>
                <a:gd name="connsiteX13" fmla="*/ 570071 w 1100804"/>
                <a:gd name="connsiteY13" fmla="*/ 1107186 h 1188058"/>
                <a:gd name="connsiteX14" fmla="*/ 558451 w 1100804"/>
                <a:gd name="connsiteY14" fmla="*/ 1164908 h 1188058"/>
                <a:gd name="connsiteX15" fmla="*/ 525113 w 1100804"/>
                <a:gd name="connsiteY15" fmla="*/ 1175290 h 1188058"/>
                <a:gd name="connsiteX16" fmla="*/ 297656 w 1100804"/>
                <a:gd name="connsiteY16" fmla="*/ 1180814 h 1188058"/>
                <a:gd name="connsiteX17" fmla="*/ 208407 w 1100804"/>
                <a:gd name="connsiteY17" fmla="*/ 1186910 h 1188058"/>
                <a:gd name="connsiteX18" fmla="*/ 190119 w 1100804"/>
                <a:gd name="connsiteY18" fmla="*/ 1184815 h 1188058"/>
                <a:gd name="connsiteX19" fmla="*/ 0 w 1100804"/>
                <a:gd name="connsiteY19" fmla="*/ 1184815 h 1188058"/>
                <a:gd name="connsiteX20" fmla="*/ 41529 w 1100804"/>
                <a:gd name="connsiteY20" fmla="*/ 1086231 h 1188058"/>
                <a:gd name="connsiteX21" fmla="*/ 470535 w 1100804"/>
                <a:gd name="connsiteY21" fmla="*/ 76581 h 1188058"/>
                <a:gd name="connsiteX22" fmla="*/ 528161 w 1100804"/>
                <a:gd name="connsiteY22" fmla="*/ 33242 h 1188058"/>
                <a:gd name="connsiteX23" fmla="*/ 898017 w 1100804"/>
                <a:gd name="connsiteY23" fmla="*/ 10573 h 1188058"/>
                <a:gd name="connsiteX24" fmla="*/ 1072039 w 1100804"/>
                <a:gd name="connsiteY24" fmla="*/ 0 h 118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00804" h="1188058">
                  <a:moveTo>
                    <a:pt x="1072039" y="0"/>
                  </a:moveTo>
                  <a:cubicBezTo>
                    <a:pt x="1009555" y="35624"/>
                    <a:pt x="944023" y="64960"/>
                    <a:pt x="879062" y="95536"/>
                  </a:cubicBezTo>
                  <a:cubicBezTo>
                    <a:pt x="811244" y="127349"/>
                    <a:pt x="744760" y="161925"/>
                    <a:pt x="677608" y="195167"/>
                  </a:cubicBezTo>
                  <a:cubicBezTo>
                    <a:pt x="647605" y="210026"/>
                    <a:pt x="617601" y="225076"/>
                    <a:pt x="587026" y="238887"/>
                  </a:cubicBezTo>
                  <a:cubicBezTo>
                    <a:pt x="571309" y="246031"/>
                    <a:pt x="565213" y="256223"/>
                    <a:pt x="568452" y="272987"/>
                  </a:cubicBezTo>
                  <a:cubicBezTo>
                    <a:pt x="580454" y="336137"/>
                    <a:pt x="592455" y="399193"/>
                    <a:pt x="604075" y="462439"/>
                  </a:cubicBezTo>
                  <a:cubicBezTo>
                    <a:pt x="611886" y="505111"/>
                    <a:pt x="618839" y="548069"/>
                    <a:pt x="626364" y="590836"/>
                  </a:cubicBezTo>
                  <a:cubicBezTo>
                    <a:pt x="632936" y="627983"/>
                    <a:pt x="639794" y="665036"/>
                    <a:pt x="646366" y="702088"/>
                  </a:cubicBezTo>
                  <a:cubicBezTo>
                    <a:pt x="649605" y="720090"/>
                    <a:pt x="658082" y="709898"/>
                    <a:pt x="664178" y="704945"/>
                  </a:cubicBezTo>
                  <a:cubicBezTo>
                    <a:pt x="710089" y="667607"/>
                    <a:pt x="755713" y="629793"/>
                    <a:pt x="801433" y="592265"/>
                  </a:cubicBezTo>
                  <a:cubicBezTo>
                    <a:pt x="900589" y="510826"/>
                    <a:pt x="999839" y="429292"/>
                    <a:pt x="1100804" y="349187"/>
                  </a:cubicBezTo>
                  <a:cubicBezTo>
                    <a:pt x="1095756" y="370713"/>
                    <a:pt x="1080611" y="386239"/>
                    <a:pt x="1068705" y="403193"/>
                  </a:cubicBezTo>
                  <a:cubicBezTo>
                    <a:pt x="954786" y="565309"/>
                    <a:pt x="840105" y="726853"/>
                    <a:pt x="725614" y="888587"/>
                  </a:cubicBezTo>
                  <a:cubicBezTo>
                    <a:pt x="673989" y="961549"/>
                    <a:pt x="622935" y="1035082"/>
                    <a:pt x="570071" y="1107186"/>
                  </a:cubicBezTo>
                  <a:cubicBezTo>
                    <a:pt x="556355" y="1125855"/>
                    <a:pt x="560451" y="1145286"/>
                    <a:pt x="558451" y="1164908"/>
                  </a:cubicBezTo>
                  <a:cubicBezTo>
                    <a:pt x="549688" y="1175861"/>
                    <a:pt x="537115" y="1174909"/>
                    <a:pt x="525113" y="1175290"/>
                  </a:cubicBezTo>
                  <a:cubicBezTo>
                    <a:pt x="449294" y="1177195"/>
                    <a:pt x="373571" y="1181862"/>
                    <a:pt x="297656" y="1180814"/>
                  </a:cubicBezTo>
                  <a:cubicBezTo>
                    <a:pt x="267938" y="1180433"/>
                    <a:pt x="238220" y="1185482"/>
                    <a:pt x="208407" y="1186910"/>
                  </a:cubicBezTo>
                  <a:cubicBezTo>
                    <a:pt x="202216" y="1187196"/>
                    <a:pt x="195643" y="1190339"/>
                    <a:pt x="190119" y="1184815"/>
                  </a:cubicBezTo>
                  <a:cubicBezTo>
                    <a:pt x="127254" y="1184815"/>
                    <a:pt x="64294" y="1184815"/>
                    <a:pt x="0" y="1184815"/>
                  </a:cubicBezTo>
                  <a:cubicBezTo>
                    <a:pt x="12954" y="1154049"/>
                    <a:pt x="27146" y="1120045"/>
                    <a:pt x="41529" y="1086231"/>
                  </a:cubicBezTo>
                  <a:cubicBezTo>
                    <a:pt x="184690" y="749713"/>
                    <a:pt x="328136" y="413385"/>
                    <a:pt x="470535" y="76581"/>
                  </a:cubicBezTo>
                  <a:cubicBezTo>
                    <a:pt x="482251" y="48958"/>
                    <a:pt x="494062" y="34671"/>
                    <a:pt x="528161" y="33242"/>
                  </a:cubicBezTo>
                  <a:cubicBezTo>
                    <a:pt x="651510" y="28385"/>
                    <a:pt x="774763" y="18479"/>
                    <a:pt x="898017" y="10573"/>
                  </a:cubicBezTo>
                  <a:cubicBezTo>
                    <a:pt x="955929" y="6858"/>
                    <a:pt x="1013936" y="3524"/>
                    <a:pt x="107203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502">
              <a:extLst>
                <a:ext uri="{FF2B5EF4-FFF2-40B4-BE49-F238E27FC236}">
                  <a16:creationId xmlns:a16="http://schemas.microsoft.com/office/drawing/2014/main" id="{73931735-743A-4568-87EF-C2C069C72DAE}"/>
                </a:ext>
              </a:extLst>
            </p:cNvPr>
            <p:cNvSpPr/>
            <p:nvPr/>
          </p:nvSpPr>
          <p:spPr>
            <a:xfrm>
              <a:off x="6035434" y="4201936"/>
              <a:ext cx="128609" cy="245487"/>
            </a:xfrm>
            <a:custGeom>
              <a:avLst/>
              <a:gdLst>
                <a:gd name="connsiteX0" fmla="*/ 0 w 417004"/>
                <a:gd name="connsiteY0" fmla="*/ 19812 h 795969"/>
                <a:gd name="connsiteX1" fmla="*/ 100870 w 417004"/>
                <a:gd name="connsiteY1" fmla="*/ 7906 h 795969"/>
                <a:gd name="connsiteX2" fmla="*/ 368332 w 417004"/>
                <a:gd name="connsiteY2" fmla="*/ 0 h 795969"/>
                <a:gd name="connsiteX3" fmla="*/ 381953 w 417004"/>
                <a:gd name="connsiteY3" fmla="*/ 188214 h 795969"/>
                <a:gd name="connsiteX4" fmla="*/ 416052 w 417004"/>
                <a:gd name="connsiteY4" fmla="*/ 717518 h 795969"/>
                <a:gd name="connsiteX5" fmla="*/ 417005 w 417004"/>
                <a:gd name="connsiteY5" fmla="*/ 773240 h 795969"/>
                <a:gd name="connsiteX6" fmla="*/ 228124 w 417004"/>
                <a:gd name="connsiteY6" fmla="*/ 785051 h 795969"/>
                <a:gd name="connsiteX7" fmla="*/ 79820 w 417004"/>
                <a:gd name="connsiteY7" fmla="*/ 792575 h 795969"/>
                <a:gd name="connsiteX8" fmla="*/ 65342 w 417004"/>
                <a:gd name="connsiteY8" fmla="*/ 793528 h 795969"/>
                <a:gd name="connsiteX9" fmla="*/ 19812 w 417004"/>
                <a:gd name="connsiteY9" fmla="*/ 758095 h 795969"/>
                <a:gd name="connsiteX10" fmla="*/ 19145 w 417004"/>
                <a:gd name="connsiteY10" fmla="*/ 554736 h 795969"/>
                <a:gd name="connsiteX11" fmla="*/ 18383 w 417004"/>
                <a:gd name="connsiteY11" fmla="*/ 327660 h 795969"/>
                <a:gd name="connsiteX12" fmla="*/ 19240 w 417004"/>
                <a:gd name="connsiteY12" fmla="*/ 246507 h 795969"/>
                <a:gd name="connsiteX13" fmla="*/ 9715 w 417004"/>
                <a:gd name="connsiteY13" fmla="*/ 40957 h 795969"/>
                <a:gd name="connsiteX14" fmla="*/ 0 w 417004"/>
                <a:gd name="connsiteY14" fmla="*/ 19812 h 79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7004" h="795969">
                  <a:moveTo>
                    <a:pt x="0" y="19812"/>
                  </a:moveTo>
                  <a:cubicBezTo>
                    <a:pt x="31909" y="2381"/>
                    <a:pt x="67342" y="9715"/>
                    <a:pt x="100870" y="7906"/>
                  </a:cubicBezTo>
                  <a:cubicBezTo>
                    <a:pt x="189929" y="3048"/>
                    <a:pt x="279178" y="2381"/>
                    <a:pt x="368332" y="0"/>
                  </a:cubicBezTo>
                  <a:cubicBezTo>
                    <a:pt x="377285" y="62389"/>
                    <a:pt x="377666" y="125444"/>
                    <a:pt x="381953" y="188214"/>
                  </a:cubicBezTo>
                  <a:cubicBezTo>
                    <a:pt x="393859" y="364617"/>
                    <a:pt x="404908" y="541020"/>
                    <a:pt x="416052" y="717518"/>
                  </a:cubicBezTo>
                  <a:cubicBezTo>
                    <a:pt x="417195" y="735997"/>
                    <a:pt x="416719" y="754666"/>
                    <a:pt x="417005" y="773240"/>
                  </a:cubicBezTo>
                  <a:cubicBezTo>
                    <a:pt x="354425" y="785336"/>
                    <a:pt x="290036" y="775907"/>
                    <a:pt x="228124" y="785051"/>
                  </a:cubicBezTo>
                  <a:cubicBezTo>
                    <a:pt x="178213" y="792385"/>
                    <a:pt x="129064" y="788765"/>
                    <a:pt x="79820" y="792575"/>
                  </a:cubicBezTo>
                  <a:cubicBezTo>
                    <a:pt x="74962" y="792956"/>
                    <a:pt x="69913" y="792290"/>
                    <a:pt x="65342" y="793528"/>
                  </a:cubicBezTo>
                  <a:cubicBezTo>
                    <a:pt x="35528" y="801529"/>
                    <a:pt x="20003" y="789908"/>
                    <a:pt x="19812" y="758095"/>
                  </a:cubicBezTo>
                  <a:cubicBezTo>
                    <a:pt x="19336" y="690277"/>
                    <a:pt x="19336" y="622459"/>
                    <a:pt x="19145" y="554736"/>
                  </a:cubicBezTo>
                  <a:cubicBezTo>
                    <a:pt x="19240" y="479012"/>
                    <a:pt x="21050" y="403193"/>
                    <a:pt x="18383" y="327660"/>
                  </a:cubicBezTo>
                  <a:cubicBezTo>
                    <a:pt x="17431" y="300418"/>
                    <a:pt x="17336" y="273558"/>
                    <a:pt x="19240" y="246507"/>
                  </a:cubicBezTo>
                  <a:cubicBezTo>
                    <a:pt x="24289" y="177641"/>
                    <a:pt x="2762" y="109918"/>
                    <a:pt x="9715" y="40957"/>
                  </a:cubicBezTo>
                  <a:cubicBezTo>
                    <a:pt x="10763" y="31528"/>
                    <a:pt x="4667" y="26194"/>
                    <a:pt x="0" y="1981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503">
              <a:extLst>
                <a:ext uri="{FF2B5EF4-FFF2-40B4-BE49-F238E27FC236}">
                  <a16:creationId xmlns:a16="http://schemas.microsoft.com/office/drawing/2014/main" id="{9FF90125-2920-4C0F-A22D-8F100F8178CA}"/>
                </a:ext>
              </a:extLst>
            </p:cNvPr>
            <p:cNvSpPr/>
            <p:nvPr/>
          </p:nvSpPr>
          <p:spPr>
            <a:xfrm>
              <a:off x="6802902" y="4065413"/>
              <a:ext cx="58698" cy="333487"/>
            </a:xfrm>
            <a:custGeom>
              <a:avLst/>
              <a:gdLst>
                <a:gd name="connsiteX0" fmla="*/ 3768 w 190324"/>
                <a:gd name="connsiteY0" fmla="*/ 992 h 1081301"/>
                <a:gd name="connsiteX1" fmla="*/ 14246 w 190324"/>
                <a:gd name="connsiteY1" fmla="*/ 9945 h 1081301"/>
                <a:gd name="connsiteX2" fmla="*/ 154835 w 190324"/>
                <a:gd name="connsiteY2" fmla="*/ 292743 h 1081301"/>
                <a:gd name="connsiteX3" fmla="*/ 161122 w 190324"/>
                <a:gd name="connsiteY3" fmla="*/ 361608 h 1081301"/>
                <a:gd name="connsiteX4" fmla="*/ 179790 w 190324"/>
                <a:gd name="connsiteY4" fmla="*/ 686887 h 1081301"/>
                <a:gd name="connsiteX5" fmla="*/ 180362 w 190324"/>
                <a:gd name="connsiteY5" fmla="*/ 715938 h 1081301"/>
                <a:gd name="connsiteX6" fmla="*/ 181695 w 190324"/>
                <a:gd name="connsiteY6" fmla="*/ 812522 h 1081301"/>
                <a:gd name="connsiteX7" fmla="*/ 189792 w 190324"/>
                <a:gd name="connsiteY7" fmla="*/ 1014357 h 1081301"/>
                <a:gd name="connsiteX8" fmla="*/ 144072 w 190324"/>
                <a:gd name="connsiteY8" fmla="*/ 1070173 h 1081301"/>
                <a:gd name="connsiteX9" fmla="*/ 61490 w 190324"/>
                <a:gd name="connsiteY9" fmla="*/ 1081032 h 1081301"/>
                <a:gd name="connsiteX10" fmla="*/ 44440 w 190324"/>
                <a:gd name="connsiteY10" fmla="*/ 1064458 h 1081301"/>
                <a:gd name="connsiteX11" fmla="*/ 43869 w 190324"/>
                <a:gd name="connsiteY11" fmla="*/ 1006356 h 1081301"/>
                <a:gd name="connsiteX12" fmla="*/ 39392 w 190324"/>
                <a:gd name="connsiteY12" fmla="*/ 983591 h 1081301"/>
                <a:gd name="connsiteX13" fmla="*/ 32915 w 190324"/>
                <a:gd name="connsiteY13" fmla="*/ 972161 h 1081301"/>
                <a:gd name="connsiteX14" fmla="*/ 27581 w 190324"/>
                <a:gd name="connsiteY14" fmla="*/ 902152 h 1081301"/>
                <a:gd name="connsiteX15" fmla="*/ 25581 w 190324"/>
                <a:gd name="connsiteY15" fmla="*/ 875577 h 1081301"/>
                <a:gd name="connsiteX16" fmla="*/ 19580 w 190324"/>
                <a:gd name="connsiteY16" fmla="*/ 643358 h 1081301"/>
                <a:gd name="connsiteX17" fmla="*/ 9960 w 190324"/>
                <a:gd name="connsiteY17" fmla="*/ 314460 h 1081301"/>
                <a:gd name="connsiteX18" fmla="*/ 720 w 190324"/>
                <a:gd name="connsiteY18" fmla="*/ 24328 h 1081301"/>
                <a:gd name="connsiteX19" fmla="*/ 3768 w 190324"/>
                <a:gd name="connsiteY19" fmla="*/ 992 h 108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0324" h="1081301">
                  <a:moveTo>
                    <a:pt x="3768" y="992"/>
                  </a:moveTo>
                  <a:cubicBezTo>
                    <a:pt x="13008" y="-3009"/>
                    <a:pt x="12341" y="6135"/>
                    <a:pt x="14246" y="9945"/>
                  </a:cubicBezTo>
                  <a:cubicBezTo>
                    <a:pt x="61299" y="104147"/>
                    <a:pt x="108067" y="198445"/>
                    <a:pt x="154835" y="292743"/>
                  </a:cubicBezTo>
                  <a:cubicBezTo>
                    <a:pt x="165789" y="314840"/>
                    <a:pt x="158836" y="338653"/>
                    <a:pt x="161122" y="361608"/>
                  </a:cubicBezTo>
                  <a:cubicBezTo>
                    <a:pt x="167789" y="470003"/>
                    <a:pt x="167027" y="578873"/>
                    <a:pt x="179790" y="686887"/>
                  </a:cubicBezTo>
                  <a:cubicBezTo>
                    <a:pt x="180934" y="696507"/>
                    <a:pt x="180267" y="706223"/>
                    <a:pt x="180362" y="715938"/>
                  </a:cubicBezTo>
                  <a:cubicBezTo>
                    <a:pt x="180457" y="748228"/>
                    <a:pt x="174933" y="781756"/>
                    <a:pt x="181695" y="812522"/>
                  </a:cubicBezTo>
                  <a:cubicBezTo>
                    <a:pt x="196459" y="879768"/>
                    <a:pt x="186839" y="947205"/>
                    <a:pt x="189792" y="1014357"/>
                  </a:cubicBezTo>
                  <a:cubicBezTo>
                    <a:pt x="191887" y="1061124"/>
                    <a:pt x="189887" y="1059791"/>
                    <a:pt x="144072" y="1070173"/>
                  </a:cubicBezTo>
                  <a:cubicBezTo>
                    <a:pt x="116640" y="1076364"/>
                    <a:pt x="89208" y="1078365"/>
                    <a:pt x="61490" y="1081032"/>
                  </a:cubicBezTo>
                  <a:cubicBezTo>
                    <a:pt x="44440" y="1082746"/>
                    <a:pt x="44345" y="1076174"/>
                    <a:pt x="44440" y="1064458"/>
                  </a:cubicBezTo>
                  <a:cubicBezTo>
                    <a:pt x="44536" y="1045122"/>
                    <a:pt x="44440" y="1025691"/>
                    <a:pt x="43869" y="1006356"/>
                  </a:cubicBezTo>
                  <a:cubicBezTo>
                    <a:pt x="43678" y="998640"/>
                    <a:pt x="46822" y="989973"/>
                    <a:pt x="39392" y="983591"/>
                  </a:cubicBezTo>
                  <a:cubicBezTo>
                    <a:pt x="35678" y="980638"/>
                    <a:pt x="33772" y="976733"/>
                    <a:pt x="32915" y="972161"/>
                  </a:cubicBezTo>
                  <a:cubicBezTo>
                    <a:pt x="31296" y="948825"/>
                    <a:pt x="35392" y="925012"/>
                    <a:pt x="27581" y="902152"/>
                  </a:cubicBezTo>
                  <a:cubicBezTo>
                    <a:pt x="25867" y="893389"/>
                    <a:pt x="25295" y="884436"/>
                    <a:pt x="25581" y="875577"/>
                  </a:cubicBezTo>
                  <a:cubicBezTo>
                    <a:pt x="28343" y="798044"/>
                    <a:pt x="21771" y="720701"/>
                    <a:pt x="19580" y="643358"/>
                  </a:cubicBezTo>
                  <a:cubicBezTo>
                    <a:pt x="16532" y="533725"/>
                    <a:pt x="15103" y="423997"/>
                    <a:pt x="9960" y="314460"/>
                  </a:cubicBezTo>
                  <a:cubicBezTo>
                    <a:pt x="5388" y="217781"/>
                    <a:pt x="6436" y="120911"/>
                    <a:pt x="720" y="24328"/>
                  </a:cubicBezTo>
                  <a:cubicBezTo>
                    <a:pt x="149" y="16422"/>
                    <a:pt x="-1565" y="8231"/>
                    <a:pt x="3768" y="992"/>
                  </a:cubicBezTo>
                  <a:close/>
                </a:path>
              </a:pathLst>
            </a:custGeom>
            <a:solidFill>
              <a:srgbClr val="E0DE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505">
              <a:extLst>
                <a:ext uri="{FF2B5EF4-FFF2-40B4-BE49-F238E27FC236}">
                  <a16:creationId xmlns:a16="http://schemas.microsoft.com/office/drawing/2014/main" id="{52E252F9-E396-483B-9F8C-BD9EC2760757}"/>
                </a:ext>
              </a:extLst>
            </p:cNvPr>
            <p:cNvSpPr/>
            <p:nvPr/>
          </p:nvSpPr>
          <p:spPr>
            <a:xfrm>
              <a:off x="6279551" y="4107991"/>
              <a:ext cx="390256" cy="326316"/>
            </a:xfrm>
            <a:custGeom>
              <a:avLst/>
              <a:gdLst>
                <a:gd name="connsiteX0" fmla="*/ 43720 w 1265370"/>
                <a:gd name="connsiteY0" fmla="*/ 290322 h 1058050"/>
                <a:gd name="connsiteX1" fmla="*/ 310039 w 1265370"/>
                <a:gd name="connsiteY1" fmla="*/ 285369 h 1058050"/>
                <a:gd name="connsiteX2" fmla="*/ 619887 w 1265370"/>
                <a:gd name="connsiteY2" fmla="*/ 276320 h 1058050"/>
                <a:gd name="connsiteX3" fmla="*/ 1041082 w 1265370"/>
                <a:gd name="connsiteY3" fmla="*/ 263081 h 1058050"/>
                <a:gd name="connsiteX4" fmla="*/ 1071182 w 1265370"/>
                <a:gd name="connsiteY4" fmla="*/ 244697 h 1058050"/>
                <a:gd name="connsiteX5" fmla="*/ 1214247 w 1265370"/>
                <a:gd name="connsiteY5" fmla="*/ 0 h 1058050"/>
                <a:gd name="connsiteX6" fmla="*/ 1220534 w 1265370"/>
                <a:gd name="connsiteY6" fmla="*/ 13716 h 1058050"/>
                <a:gd name="connsiteX7" fmla="*/ 1231202 w 1265370"/>
                <a:gd name="connsiteY7" fmla="*/ 46673 h 1058050"/>
                <a:gd name="connsiteX8" fmla="*/ 1241774 w 1265370"/>
                <a:gd name="connsiteY8" fmla="*/ 324517 h 1058050"/>
                <a:gd name="connsiteX9" fmla="*/ 1256633 w 1265370"/>
                <a:gd name="connsiteY9" fmla="*/ 708660 h 1058050"/>
                <a:gd name="connsiteX10" fmla="*/ 1265301 w 1265370"/>
                <a:gd name="connsiteY10" fmla="*/ 933259 h 1058050"/>
                <a:gd name="connsiteX11" fmla="*/ 1256919 w 1265370"/>
                <a:gd name="connsiteY11" fmla="*/ 969931 h 1058050"/>
                <a:gd name="connsiteX12" fmla="*/ 1240536 w 1265370"/>
                <a:gd name="connsiteY12" fmla="*/ 980980 h 1058050"/>
                <a:gd name="connsiteX13" fmla="*/ 1080516 w 1265370"/>
                <a:gd name="connsiteY13" fmla="*/ 991457 h 1058050"/>
                <a:gd name="connsiteX14" fmla="*/ 874586 w 1265370"/>
                <a:gd name="connsiteY14" fmla="*/ 1002316 h 1058050"/>
                <a:gd name="connsiteX15" fmla="*/ 746093 w 1265370"/>
                <a:gd name="connsiteY15" fmla="*/ 1011460 h 1058050"/>
                <a:gd name="connsiteX16" fmla="*/ 600265 w 1265370"/>
                <a:gd name="connsiteY16" fmla="*/ 1019651 h 1058050"/>
                <a:gd name="connsiteX17" fmla="*/ 576358 w 1265370"/>
                <a:gd name="connsiteY17" fmla="*/ 996791 h 1058050"/>
                <a:gd name="connsiteX18" fmla="*/ 572262 w 1265370"/>
                <a:gd name="connsiteY18" fmla="*/ 922877 h 1058050"/>
                <a:gd name="connsiteX19" fmla="*/ 563308 w 1265370"/>
                <a:gd name="connsiteY19" fmla="*/ 901256 h 1058050"/>
                <a:gd name="connsiteX20" fmla="*/ 557879 w 1265370"/>
                <a:gd name="connsiteY20" fmla="*/ 821531 h 1058050"/>
                <a:gd name="connsiteX21" fmla="*/ 547116 w 1265370"/>
                <a:gd name="connsiteY21" fmla="*/ 417195 h 1058050"/>
                <a:gd name="connsiteX22" fmla="*/ 543211 w 1265370"/>
                <a:gd name="connsiteY22" fmla="*/ 327755 h 1058050"/>
                <a:gd name="connsiteX23" fmla="*/ 519017 w 1265370"/>
                <a:gd name="connsiteY23" fmla="*/ 306515 h 1058050"/>
                <a:gd name="connsiteX24" fmla="*/ 395573 w 1265370"/>
                <a:gd name="connsiteY24" fmla="*/ 310039 h 1058050"/>
                <a:gd name="connsiteX25" fmla="*/ 209169 w 1265370"/>
                <a:gd name="connsiteY25" fmla="*/ 315944 h 1058050"/>
                <a:gd name="connsiteX26" fmla="*/ 173927 w 1265370"/>
                <a:gd name="connsiteY26" fmla="*/ 353282 h 1058050"/>
                <a:gd name="connsiteX27" fmla="*/ 189166 w 1265370"/>
                <a:gd name="connsiteY27" fmla="*/ 740378 h 1058050"/>
                <a:gd name="connsiteX28" fmla="*/ 198120 w 1265370"/>
                <a:gd name="connsiteY28" fmla="*/ 977456 h 1058050"/>
                <a:gd name="connsiteX29" fmla="*/ 199834 w 1265370"/>
                <a:gd name="connsiteY29" fmla="*/ 996696 h 1058050"/>
                <a:gd name="connsiteX30" fmla="*/ 227076 w 1265370"/>
                <a:gd name="connsiteY30" fmla="*/ 1019937 h 1058050"/>
                <a:gd name="connsiteX31" fmla="*/ 275558 w 1265370"/>
                <a:gd name="connsiteY31" fmla="*/ 1020032 h 1058050"/>
                <a:gd name="connsiteX32" fmla="*/ 304990 w 1265370"/>
                <a:gd name="connsiteY32" fmla="*/ 1028224 h 1058050"/>
                <a:gd name="connsiteX33" fmla="*/ 374999 w 1265370"/>
                <a:gd name="connsiteY33" fmla="*/ 1028224 h 1058050"/>
                <a:gd name="connsiteX34" fmla="*/ 360521 w 1265370"/>
                <a:gd name="connsiteY34" fmla="*/ 1038034 h 1058050"/>
                <a:gd name="connsiteX35" fmla="*/ 280797 w 1265370"/>
                <a:gd name="connsiteY35" fmla="*/ 1038606 h 1058050"/>
                <a:gd name="connsiteX36" fmla="*/ 96774 w 1265370"/>
                <a:gd name="connsiteY36" fmla="*/ 1050798 h 1058050"/>
                <a:gd name="connsiteX37" fmla="*/ 24003 w 1265370"/>
                <a:gd name="connsiteY37" fmla="*/ 1058037 h 1058050"/>
                <a:gd name="connsiteX38" fmla="*/ 0 w 1265370"/>
                <a:gd name="connsiteY38" fmla="*/ 1049750 h 1058050"/>
                <a:gd name="connsiteX39" fmla="*/ 11525 w 1265370"/>
                <a:gd name="connsiteY39" fmla="*/ 824770 h 1058050"/>
                <a:gd name="connsiteX40" fmla="*/ 34576 w 1265370"/>
                <a:gd name="connsiteY40" fmla="*/ 396431 h 1058050"/>
                <a:gd name="connsiteX41" fmla="*/ 43720 w 1265370"/>
                <a:gd name="connsiteY41" fmla="*/ 290322 h 105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65370" h="1058050">
                  <a:moveTo>
                    <a:pt x="43720" y="290322"/>
                  </a:moveTo>
                  <a:cubicBezTo>
                    <a:pt x="132493" y="288703"/>
                    <a:pt x="221266" y="287560"/>
                    <a:pt x="310039" y="285369"/>
                  </a:cubicBezTo>
                  <a:cubicBezTo>
                    <a:pt x="413385" y="282797"/>
                    <a:pt x="516636" y="279559"/>
                    <a:pt x="619887" y="276320"/>
                  </a:cubicBezTo>
                  <a:cubicBezTo>
                    <a:pt x="760286" y="271939"/>
                    <a:pt x="900684" y="266986"/>
                    <a:pt x="1041082" y="263081"/>
                  </a:cubicBezTo>
                  <a:cubicBezTo>
                    <a:pt x="1055941" y="262700"/>
                    <a:pt x="1063943" y="257366"/>
                    <a:pt x="1071182" y="244697"/>
                  </a:cubicBezTo>
                  <a:cubicBezTo>
                    <a:pt x="1118330" y="162878"/>
                    <a:pt x="1166432" y="81629"/>
                    <a:pt x="1214247" y="0"/>
                  </a:cubicBezTo>
                  <a:cubicBezTo>
                    <a:pt x="1221486" y="2191"/>
                    <a:pt x="1216247" y="10192"/>
                    <a:pt x="1220534" y="13716"/>
                  </a:cubicBezTo>
                  <a:cubicBezTo>
                    <a:pt x="1232440" y="22003"/>
                    <a:pt x="1230726" y="34862"/>
                    <a:pt x="1231202" y="46673"/>
                  </a:cubicBezTo>
                  <a:cubicBezTo>
                    <a:pt x="1234535" y="139256"/>
                    <a:pt x="1237964" y="231934"/>
                    <a:pt x="1241774" y="324517"/>
                  </a:cubicBezTo>
                  <a:cubicBezTo>
                    <a:pt x="1247013" y="452533"/>
                    <a:pt x="1252823" y="580549"/>
                    <a:pt x="1256633" y="708660"/>
                  </a:cubicBezTo>
                  <a:cubicBezTo>
                    <a:pt x="1258824" y="783526"/>
                    <a:pt x="1266063" y="858298"/>
                    <a:pt x="1265301" y="933259"/>
                  </a:cubicBezTo>
                  <a:cubicBezTo>
                    <a:pt x="1265206" y="945928"/>
                    <a:pt x="1267016" y="959358"/>
                    <a:pt x="1256919" y="969931"/>
                  </a:cubicBezTo>
                  <a:cubicBezTo>
                    <a:pt x="1254728" y="978599"/>
                    <a:pt x="1248156" y="979265"/>
                    <a:pt x="1240536" y="980980"/>
                  </a:cubicBezTo>
                  <a:cubicBezTo>
                    <a:pt x="1187577" y="992600"/>
                    <a:pt x="1133380" y="985076"/>
                    <a:pt x="1080516" y="991457"/>
                  </a:cubicBezTo>
                  <a:cubicBezTo>
                    <a:pt x="1011745" y="999744"/>
                    <a:pt x="942404" y="993648"/>
                    <a:pt x="874586" y="1002316"/>
                  </a:cubicBezTo>
                  <a:cubicBezTo>
                    <a:pt x="831342" y="1007840"/>
                    <a:pt x="787336" y="1001744"/>
                    <a:pt x="746093" y="1011460"/>
                  </a:cubicBezTo>
                  <a:cubicBezTo>
                    <a:pt x="697135" y="1023080"/>
                    <a:pt x="648653" y="1015175"/>
                    <a:pt x="600265" y="1019651"/>
                  </a:cubicBezTo>
                  <a:cubicBezTo>
                    <a:pt x="582263" y="1021271"/>
                    <a:pt x="576548" y="1014889"/>
                    <a:pt x="576358" y="996791"/>
                  </a:cubicBezTo>
                  <a:cubicBezTo>
                    <a:pt x="576072" y="972217"/>
                    <a:pt x="581311" y="947071"/>
                    <a:pt x="572262" y="922877"/>
                  </a:cubicBezTo>
                  <a:cubicBezTo>
                    <a:pt x="565023" y="917448"/>
                    <a:pt x="563975" y="909257"/>
                    <a:pt x="563308" y="901256"/>
                  </a:cubicBezTo>
                  <a:cubicBezTo>
                    <a:pt x="560832" y="874776"/>
                    <a:pt x="557403" y="848392"/>
                    <a:pt x="557879" y="821531"/>
                  </a:cubicBezTo>
                  <a:cubicBezTo>
                    <a:pt x="560356" y="686657"/>
                    <a:pt x="545497" y="552164"/>
                    <a:pt x="547116" y="417195"/>
                  </a:cubicBezTo>
                  <a:cubicBezTo>
                    <a:pt x="547497" y="387572"/>
                    <a:pt x="542830" y="357664"/>
                    <a:pt x="543211" y="327755"/>
                  </a:cubicBezTo>
                  <a:cubicBezTo>
                    <a:pt x="543401" y="310515"/>
                    <a:pt x="534924" y="304038"/>
                    <a:pt x="519017" y="306515"/>
                  </a:cubicBezTo>
                  <a:cubicBezTo>
                    <a:pt x="477964" y="312992"/>
                    <a:pt x="436721" y="310039"/>
                    <a:pt x="395573" y="310039"/>
                  </a:cubicBezTo>
                  <a:cubicBezTo>
                    <a:pt x="333375" y="309944"/>
                    <a:pt x="271463" y="316802"/>
                    <a:pt x="209169" y="315944"/>
                  </a:cubicBezTo>
                  <a:cubicBezTo>
                    <a:pt x="176974" y="315468"/>
                    <a:pt x="172783" y="321659"/>
                    <a:pt x="173927" y="353282"/>
                  </a:cubicBezTo>
                  <a:cubicBezTo>
                    <a:pt x="178784" y="482346"/>
                    <a:pt x="185642" y="611219"/>
                    <a:pt x="189166" y="740378"/>
                  </a:cubicBezTo>
                  <a:cubicBezTo>
                    <a:pt x="191357" y="819341"/>
                    <a:pt x="198787" y="898303"/>
                    <a:pt x="198120" y="977456"/>
                  </a:cubicBezTo>
                  <a:cubicBezTo>
                    <a:pt x="198025" y="983933"/>
                    <a:pt x="199168" y="990314"/>
                    <a:pt x="199834" y="996696"/>
                  </a:cubicBezTo>
                  <a:cubicBezTo>
                    <a:pt x="201739" y="1013269"/>
                    <a:pt x="209836" y="1020794"/>
                    <a:pt x="227076" y="1019937"/>
                  </a:cubicBezTo>
                  <a:cubicBezTo>
                    <a:pt x="243173" y="1019175"/>
                    <a:pt x="259366" y="1019461"/>
                    <a:pt x="275558" y="1020032"/>
                  </a:cubicBezTo>
                  <a:cubicBezTo>
                    <a:pt x="285940" y="1020413"/>
                    <a:pt x="296799" y="1019651"/>
                    <a:pt x="304990" y="1028224"/>
                  </a:cubicBezTo>
                  <a:cubicBezTo>
                    <a:pt x="327946" y="1028224"/>
                    <a:pt x="350901" y="1028224"/>
                    <a:pt x="374999" y="1028224"/>
                  </a:cubicBezTo>
                  <a:cubicBezTo>
                    <a:pt x="372142" y="1040892"/>
                    <a:pt x="365284" y="1037939"/>
                    <a:pt x="360521" y="1038034"/>
                  </a:cubicBezTo>
                  <a:cubicBezTo>
                    <a:pt x="333946" y="1038511"/>
                    <a:pt x="307372" y="1038987"/>
                    <a:pt x="280797" y="1038606"/>
                  </a:cubicBezTo>
                  <a:cubicBezTo>
                    <a:pt x="219170" y="1037654"/>
                    <a:pt x="158687" y="1051084"/>
                    <a:pt x="96774" y="1050798"/>
                  </a:cubicBezTo>
                  <a:cubicBezTo>
                    <a:pt x="73628" y="1050703"/>
                    <a:pt x="48578" y="1057466"/>
                    <a:pt x="24003" y="1058037"/>
                  </a:cubicBezTo>
                  <a:cubicBezTo>
                    <a:pt x="14669" y="1058227"/>
                    <a:pt x="6667" y="1056513"/>
                    <a:pt x="0" y="1049750"/>
                  </a:cubicBezTo>
                  <a:cubicBezTo>
                    <a:pt x="3810" y="974789"/>
                    <a:pt x="7525" y="899732"/>
                    <a:pt x="11525" y="824770"/>
                  </a:cubicBezTo>
                  <a:cubicBezTo>
                    <a:pt x="19050" y="681990"/>
                    <a:pt x="26194" y="539115"/>
                    <a:pt x="34576" y="396431"/>
                  </a:cubicBezTo>
                  <a:cubicBezTo>
                    <a:pt x="36576" y="360998"/>
                    <a:pt x="35814" y="325279"/>
                    <a:pt x="43720" y="29032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506">
              <a:extLst>
                <a:ext uri="{FF2B5EF4-FFF2-40B4-BE49-F238E27FC236}">
                  <a16:creationId xmlns:a16="http://schemas.microsoft.com/office/drawing/2014/main" id="{C3ACD1CA-281E-4E99-9C9A-A26A5AA22238}"/>
                </a:ext>
              </a:extLst>
            </p:cNvPr>
            <p:cNvSpPr/>
            <p:nvPr/>
          </p:nvSpPr>
          <p:spPr>
            <a:xfrm>
              <a:off x="6656037" y="3902510"/>
              <a:ext cx="159210" cy="512623"/>
            </a:xfrm>
            <a:custGeom>
              <a:avLst/>
              <a:gdLst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85154 w 516225"/>
                <a:gd name="connsiteY5" fmla="*/ 434702 h 1662136"/>
                <a:gd name="connsiteX6" fmla="*/ 132969 w 516225"/>
                <a:gd name="connsiteY6" fmla="*/ 318497 h 1662136"/>
                <a:gd name="connsiteX7" fmla="*/ 171069 w 516225"/>
                <a:gd name="connsiteY7" fmla="*/ 220580 h 1662136"/>
                <a:gd name="connsiteX8" fmla="*/ 231172 w 516225"/>
                <a:gd name="connsiteY8" fmla="*/ 63227 h 1662136"/>
                <a:gd name="connsiteX9" fmla="*/ 250793 w 516225"/>
                <a:gd name="connsiteY9" fmla="*/ 12173 h 1662136"/>
                <a:gd name="connsiteX10" fmla="*/ 261747 w 516225"/>
                <a:gd name="connsiteY10" fmla="*/ 362 h 1662136"/>
                <a:gd name="connsiteX11" fmla="*/ 272701 w 516225"/>
                <a:gd name="connsiteY11" fmla="*/ 10840 h 1662136"/>
                <a:gd name="connsiteX12" fmla="*/ 326231 w 516225"/>
                <a:gd name="connsiteY12" fmla="*/ 142666 h 1662136"/>
                <a:gd name="connsiteX13" fmla="*/ 364617 w 516225"/>
                <a:gd name="connsiteY13" fmla="*/ 237630 h 1662136"/>
                <a:gd name="connsiteX14" fmla="*/ 433864 w 516225"/>
                <a:gd name="connsiteY14" fmla="*/ 411937 h 1662136"/>
                <a:gd name="connsiteX15" fmla="*/ 480060 w 516225"/>
                <a:gd name="connsiteY15" fmla="*/ 529000 h 1662136"/>
                <a:gd name="connsiteX16" fmla="*/ 489395 w 516225"/>
                <a:gd name="connsiteY16" fmla="*/ 651682 h 1662136"/>
                <a:gd name="connsiteX17" fmla="*/ 506635 w 516225"/>
                <a:gd name="connsiteY17" fmla="*/ 1232992 h 1662136"/>
                <a:gd name="connsiteX18" fmla="*/ 512350 w 516225"/>
                <a:gd name="connsiteY18" fmla="*/ 1433970 h 1662136"/>
                <a:gd name="connsiteX19" fmla="*/ 514921 w 516225"/>
                <a:gd name="connsiteY19" fmla="*/ 1500169 h 1662136"/>
                <a:gd name="connsiteX20" fmla="*/ 515588 w 516225"/>
                <a:gd name="connsiteY20" fmla="*/ 1511503 h 1662136"/>
                <a:gd name="connsiteX21" fmla="*/ 516160 w 516225"/>
                <a:gd name="connsiteY21" fmla="*/ 1593609 h 1662136"/>
                <a:gd name="connsiteX22" fmla="*/ 496920 w 516225"/>
                <a:gd name="connsiteY22" fmla="*/ 1616850 h 1662136"/>
                <a:gd name="connsiteX23" fmla="*/ 148686 w 516225"/>
                <a:gd name="connsiteY23" fmla="*/ 1651807 h 1662136"/>
                <a:gd name="connsiteX24" fmla="*/ 72009 w 516225"/>
                <a:gd name="connsiteY24" fmla="*/ 1660855 h 1662136"/>
                <a:gd name="connsiteX25" fmla="*/ 36195 w 516225"/>
                <a:gd name="connsiteY25" fmla="*/ 1636090 h 166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6225" h="1662136">
                  <a:moveTo>
                    <a:pt x="36195" y="1636090"/>
                  </a:moveTo>
                  <a:cubicBezTo>
                    <a:pt x="30195" y="1471498"/>
                    <a:pt x="24289" y="1306811"/>
                    <a:pt x="18288" y="1142219"/>
                  </a:cubicBezTo>
                  <a:cubicBezTo>
                    <a:pt x="14097" y="1028395"/>
                    <a:pt x="9716" y="914667"/>
                    <a:pt x="5334" y="800938"/>
                  </a:cubicBezTo>
                  <a:cubicBezTo>
                    <a:pt x="3810" y="760552"/>
                    <a:pt x="1810" y="720262"/>
                    <a:pt x="0" y="679876"/>
                  </a:cubicBezTo>
                  <a:cubicBezTo>
                    <a:pt x="381" y="643681"/>
                    <a:pt x="18669" y="612820"/>
                    <a:pt x="30195" y="580054"/>
                  </a:cubicBezTo>
                  <a:cubicBezTo>
                    <a:pt x="47340" y="531190"/>
                    <a:pt x="64104" y="481946"/>
                    <a:pt x="85154" y="434702"/>
                  </a:cubicBezTo>
                  <a:cubicBezTo>
                    <a:pt x="102299" y="396412"/>
                    <a:pt x="115920" y="356788"/>
                    <a:pt x="132969" y="318497"/>
                  </a:cubicBezTo>
                  <a:cubicBezTo>
                    <a:pt x="147161" y="286493"/>
                    <a:pt x="158115" y="253060"/>
                    <a:pt x="171069" y="220580"/>
                  </a:cubicBezTo>
                  <a:cubicBezTo>
                    <a:pt x="191834" y="168478"/>
                    <a:pt x="214313" y="116948"/>
                    <a:pt x="231172" y="63227"/>
                  </a:cubicBezTo>
                  <a:cubicBezTo>
                    <a:pt x="236601" y="45987"/>
                    <a:pt x="249270" y="31414"/>
                    <a:pt x="250793" y="12173"/>
                  </a:cubicBezTo>
                  <a:cubicBezTo>
                    <a:pt x="251174" y="7792"/>
                    <a:pt x="257175" y="1791"/>
                    <a:pt x="261747" y="362"/>
                  </a:cubicBezTo>
                  <a:cubicBezTo>
                    <a:pt x="268605" y="-1829"/>
                    <a:pt x="270796" y="6458"/>
                    <a:pt x="272701" y="10840"/>
                  </a:cubicBezTo>
                  <a:cubicBezTo>
                    <a:pt x="290894" y="54655"/>
                    <a:pt x="308420" y="98660"/>
                    <a:pt x="326231" y="142666"/>
                  </a:cubicBezTo>
                  <a:cubicBezTo>
                    <a:pt x="338995" y="174289"/>
                    <a:pt x="352044" y="205912"/>
                    <a:pt x="364617" y="237630"/>
                  </a:cubicBezTo>
                  <a:cubicBezTo>
                    <a:pt x="387572" y="295732"/>
                    <a:pt x="408527" y="354787"/>
                    <a:pt x="433864" y="411937"/>
                  </a:cubicBezTo>
                  <a:cubicBezTo>
                    <a:pt x="450914" y="450418"/>
                    <a:pt x="457771" y="492805"/>
                    <a:pt x="480060" y="529000"/>
                  </a:cubicBezTo>
                  <a:cubicBezTo>
                    <a:pt x="492729" y="569100"/>
                    <a:pt x="487966" y="610819"/>
                    <a:pt x="489395" y="651682"/>
                  </a:cubicBezTo>
                  <a:cubicBezTo>
                    <a:pt x="496062" y="845420"/>
                    <a:pt x="501015" y="1039254"/>
                    <a:pt x="506635" y="1232992"/>
                  </a:cubicBezTo>
                  <a:cubicBezTo>
                    <a:pt x="508540" y="1299953"/>
                    <a:pt x="510445" y="1367009"/>
                    <a:pt x="512350" y="1433970"/>
                  </a:cubicBezTo>
                  <a:cubicBezTo>
                    <a:pt x="515493" y="1455973"/>
                    <a:pt x="511016" y="1478261"/>
                    <a:pt x="514921" y="1500169"/>
                  </a:cubicBezTo>
                  <a:cubicBezTo>
                    <a:pt x="515112" y="1503979"/>
                    <a:pt x="515398" y="1507693"/>
                    <a:pt x="515588" y="1511503"/>
                  </a:cubicBezTo>
                  <a:cubicBezTo>
                    <a:pt x="515684" y="1538935"/>
                    <a:pt x="514921" y="1566272"/>
                    <a:pt x="516160" y="1593609"/>
                  </a:cubicBezTo>
                  <a:cubicBezTo>
                    <a:pt x="516827" y="1608563"/>
                    <a:pt x="512540" y="1615326"/>
                    <a:pt x="496920" y="1616850"/>
                  </a:cubicBezTo>
                  <a:cubicBezTo>
                    <a:pt x="380810" y="1628089"/>
                    <a:pt x="264700" y="1639996"/>
                    <a:pt x="148686" y="1651807"/>
                  </a:cubicBezTo>
                  <a:cubicBezTo>
                    <a:pt x="123063" y="1654378"/>
                    <a:pt x="97441" y="1656950"/>
                    <a:pt x="72009" y="1660855"/>
                  </a:cubicBezTo>
                  <a:cubicBezTo>
                    <a:pt x="51054" y="1664380"/>
                    <a:pt x="35814" y="1661998"/>
                    <a:pt x="36195" y="163609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507">
              <a:extLst>
                <a:ext uri="{FF2B5EF4-FFF2-40B4-BE49-F238E27FC236}">
                  <a16:creationId xmlns:a16="http://schemas.microsoft.com/office/drawing/2014/main" id="{EC2093A5-A217-4C0F-9E4A-94707E0D7530}"/>
                </a:ext>
              </a:extLst>
            </p:cNvPr>
            <p:cNvSpPr/>
            <p:nvPr/>
          </p:nvSpPr>
          <p:spPr>
            <a:xfrm>
              <a:off x="6330273" y="4199653"/>
              <a:ext cx="125969" cy="226067"/>
            </a:xfrm>
            <a:custGeom>
              <a:avLst/>
              <a:gdLst>
                <a:gd name="connsiteX0" fmla="*/ 140529 w 408444"/>
                <a:gd name="connsiteY0" fmla="*/ 730921 h 733002"/>
                <a:gd name="connsiteX1" fmla="*/ 48422 w 408444"/>
                <a:gd name="connsiteY1" fmla="*/ 732921 h 733002"/>
                <a:gd name="connsiteX2" fmla="*/ 27753 w 408444"/>
                <a:gd name="connsiteY2" fmla="*/ 714919 h 733002"/>
                <a:gd name="connsiteX3" fmla="*/ 19942 w 408444"/>
                <a:gd name="connsiteY3" fmla="*/ 530896 h 733002"/>
                <a:gd name="connsiteX4" fmla="*/ 416 w 408444"/>
                <a:gd name="connsiteY4" fmla="*/ 46359 h 733002"/>
                <a:gd name="connsiteX5" fmla="*/ 32039 w 408444"/>
                <a:gd name="connsiteY5" fmla="*/ 10926 h 733002"/>
                <a:gd name="connsiteX6" fmla="*/ 364080 w 408444"/>
                <a:gd name="connsiteY6" fmla="*/ 68 h 733002"/>
                <a:gd name="connsiteX7" fmla="*/ 388179 w 408444"/>
                <a:gd name="connsiteY7" fmla="*/ 24452 h 733002"/>
                <a:gd name="connsiteX8" fmla="*/ 407800 w 408444"/>
                <a:gd name="connsiteY8" fmla="*/ 625574 h 733002"/>
                <a:gd name="connsiteX9" fmla="*/ 408372 w 408444"/>
                <a:gd name="connsiteY9" fmla="*/ 698250 h 733002"/>
                <a:gd name="connsiteX10" fmla="*/ 389512 w 408444"/>
                <a:gd name="connsiteY10" fmla="*/ 718443 h 733002"/>
                <a:gd name="connsiteX11" fmla="*/ 159484 w 408444"/>
                <a:gd name="connsiteY11" fmla="*/ 728063 h 733002"/>
                <a:gd name="connsiteX12" fmla="*/ 140529 w 408444"/>
                <a:gd name="connsiteY12" fmla="*/ 730921 h 73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444" h="733002">
                  <a:moveTo>
                    <a:pt x="140529" y="730921"/>
                  </a:moveTo>
                  <a:cubicBezTo>
                    <a:pt x="109858" y="731493"/>
                    <a:pt x="79093" y="731397"/>
                    <a:pt x="48422" y="732921"/>
                  </a:cubicBezTo>
                  <a:cubicBezTo>
                    <a:pt x="34325" y="733588"/>
                    <a:pt x="28229" y="730349"/>
                    <a:pt x="27753" y="714919"/>
                  </a:cubicBezTo>
                  <a:cubicBezTo>
                    <a:pt x="25848" y="653578"/>
                    <a:pt x="22514" y="592237"/>
                    <a:pt x="19942" y="530896"/>
                  </a:cubicBezTo>
                  <a:cubicBezTo>
                    <a:pt x="13370" y="369352"/>
                    <a:pt x="6893" y="207903"/>
                    <a:pt x="416" y="46359"/>
                  </a:cubicBezTo>
                  <a:cubicBezTo>
                    <a:pt x="-918" y="12450"/>
                    <a:pt x="-1013" y="11974"/>
                    <a:pt x="32039" y="10926"/>
                  </a:cubicBezTo>
                  <a:cubicBezTo>
                    <a:pt x="142720" y="7307"/>
                    <a:pt x="253400" y="4544"/>
                    <a:pt x="364080" y="68"/>
                  </a:cubicBezTo>
                  <a:cubicBezTo>
                    <a:pt x="384464" y="-790"/>
                    <a:pt x="387703" y="6449"/>
                    <a:pt x="388179" y="24452"/>
                  </a:cubicBezTo>
                  <a:cubicBezTo>
                    <a:pt x="394275" y="224858"/>
                    <a:pt x="401133" y="425168"/>
                    <a:pt x="407800" y="625574"/>
                  </a:cubicBezTo>
                  <a:cubicBezTo>
                    <a:pt x="407896" y="649768"/>
                    <a:pt x="407134" y="674057"/>
                    <a:pt x="408372" y="698250"/>
                  </a:cubicBezTo>
                  <a:cubicBezTo>
                    <a:pt x="409134" y="713109"/>
                    <a:pt x="403990" y="717967"/>
                    <a:pt x="389512" y="718443"/>
                  </a:cubicBezTo>
                  <a:cubicBezTo>
                    <a:pt x="312836" y="721205"/>
                    <a:pt x="236160" y="724730"/>
                    <a:pt x="159484" y="728063"/>
                  </a:cubicBezTo>
                  <a:cubicBezTo>
                    <a:pt x="153102" y="728349"/>
                    <a:pt x="146815" y="729969"/>
                    <a:pt x="140529" y="7309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509">
              <a:extLst>
                <a:ext uri="{FF2B5EF4-FFF2-40B4-BE49-F238E27FC236}">
                  <a16:creationId xmlns:a16="http://schemas.microsoft.com/office/drawing/2014/main" id="{12C8F96D-7A80-44B5-98DC-57B8B0D2019A}"/>
                </a:ext>
              </a:extLst>
            </p:cNvPr>
            <p:cNvSpPr/>
            <p:nvPr/>
          </p:nvSpPr>
          <p:spPr>
            <a:xfrm>
              <a:off x="6813721" y="4344822"/>
              <a:ext cx="1623" cy="20446"/>
            </a:xfrm>
            <a:custGeom>
              <a:avLst/>
              <a:gdLst>
                <a:gd name="connsiteX0" fmla="*/ 3548 w 5264"/>
                <a:gd name="connsiteY0" fmla="*/ 66294 h 66293"/>
                <a:gd name="connsiteX1" fmla="*/ 976 w 5264"/>
                <a:gd name="connsiteY1" fmla="*/ 0 h 66293"/>
                <a:gd name="connsiteX2" fmla="*/ 3548 w 5264"/>
                <a:gd name="connsiteY2" fmla="*/ 66294 h 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64" h="66293">
                  <a:moveTo>
                    <a:pt x="3548" y="66294"/>
                  </a:moveTo>
                  <a:cubicBezTo>
                    <a:pt x="-1596" y="44387"/>
                    <a:pt x="119" y="22193"/>
                    <a:pt x="976" y="0"/>
                  </a:cubicBezTo>
                  <a:cubicBezTo>
                    <a:pt x="7739" y="21907"/>
                    <a:pt x="4786" y="44196"/>
                    <a:pt x="3548" y="66294"/>
                  </a:cubicBezTo>
                  <a:close/>
                </a:path>
              </a:pathLst>
            </a:custGeom>
            <a:solidFill>
              <a:srgbClr val="FDCE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5" name="그룹 364">
            <a:extLst>
              <a:ext uri="{FF2B5EF4-FFF2-40B4-BE49-F238E27FC236}">
                <a16:creationId xmlns:a16="http://schemas.microsoft.com/office/drawing/2014/main" id="{E49897F0-9ECB-4AFA-A543-4DCC0571696F}"/>
              </a:ext>
            </a:extLst>
          </p:cNvPr>
          <p:cNvGrpSpPr/>
          <p:nvPr/>
        </p:nvGrpSpPr>
        <p:grpSpPr>
          <a:xfrm>
            <a:off x="6782573" y="4210540"/>
            <a:ext cx="1878999" cy="569362"/>
            <a:chOff x="5706465" y="5009781"/>
            <a:chExt cx="1878999" cy="569362"/>
          </a:xfrm>
        </p:grpSpPr>
        <p:sp>
          <p:nvSpPr>
            <p:cNvPr id="366" name="자유형: 도형 365">
              <a:extLst>
                <a:ext uri="{FF2B5EF4-FFF2-40B4-BE49-F238E27FC236}">
                  <a16:creationId xmlns:a16="http://schemas.microsoft.com/office/drawing/2014/main" id="{0FEE309C-8F03-474D-9D42-A393478E69B6}"/>
                </a:ext>
              </a:extLst>
            </p:cNvPr>
            <p:cNvSpPr/>
            <p:nvPr/>
          </p:nvSpPr>
          <p:spPr>
            <a:xfrm>
              <a:off x="7248679" y="5045006"/>
              <a:ext cx="336785" cy="534137"/>
            </a:xfrm>
            <a:custGeom>
              <a:avLst/>
              <a:gdLst>
                <a:gd name="connsiteX0" fmla="*/ 1495425 w 1495425"/>
                <a:gd name="connsiteY0" fmla="*/ 2371725 h 2371725"/>
                <a:gd name="connsiteX1" fmla="*/ 36290 w 1495425"/>
                <a:gd name="connsiteY1" fmla="*/ 2371725 h 2371725"/>
                <a:gd name="connsiteX2" fmla="*/ 0 w 1495425"/>
                <a:gd name="connsiteY2" fmla="*/ 2335435 h 2371725"/>
                <a:gd name="connsiteX3" fmla="*/ 0 w 1495425"/>
                <a:gd name="connsiteY3" fmla="*/ 0 h 2371725"/>
                <a:gd name="connsiteX4" fmla="*/ 1495425 w 1495425"/>
                <a:gd name="connsiteY4" fmla="*/ 0 h 2371725"/>
                <a:gd name="connsiteX5" fmla="*/ 1495425 w 1495425"/>
                <a:gd name="connsiteY5" fmla="*/ 2371725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5425" h="2371725">
                  <a:moveTo>
                    <a:pt x="1495425" y="2371725"/>
                  </a:moveTo>
                  <a:lnTo>
                    <a:pt x="36290" y="2371725"/>
                  </a:lnTo>
                  <a:cubicBezTo>
                    <a:pt x="16288" y="2371725"/>
                    <a:pt x="0" y="2355342"/>
                    <a:pt x="0" y="2335435"/>
                  </a:cubicBezTo>
                  <a:lnTo>
                    <a:pt x="0" y="0"/>
                  </a:lnTo>
                  <a:lnTo>
                    <a:pt x="1495425" y="0"/>
                  </a:lnTo>
                  <a:lnTo>
                    <a:pt x="1495425" y="237172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7" name="자유형: 도형 366">
              <a:extLst>
                <a:ext uri="{FF2B5EF4-FFF2-40B4-BE49-F238E27FC236}">
                  <a16:creationId xmlns:a16="http://schemas.microsoft.com/office/drawing/2014/main" id="{7C404612-845E-40E5-862F-EA618F4BA7A7}"/>
                </a:ext>
              </a:extLst>
            </p:cNvPr>
            <p:cNvSpPr/>
            <p:nvPr/>
          </p:nvSpPr>
          <p:spPr>
            <a:xfrm>
              <a:off x="5706465" y="5009781"/>
              <a:ext cx="1431761" cy="515747"/>
            </a:xfrm>
            <a:custGeom>
              <a:avLst/>
              <a:gdLst>
                <a:gd name="connsiteX0" fmla="*/ 4745047 w 6357439"/>
                <a:gd name="connsiteY0" fmla="*/ 33726 h 2290068"/>
                <a:gd name="connsiteX1" fmla="*/ 5102616 w 6357439"/>
                <a:gd name="connsiteY1" fmla="*/ 7057 h 2290068"/>
                <a:gd name="connsiteX2" fmla="*/ 5844899 w 6357439"/>
                <a:gd name="connsiteY2" fmla="*/ 135454 h 2290068"/>
                <a:gd name="connsiteX3" fmla="*/ 6352391 w 6357439"/>
                <a:gd name="connsiteY3" fmla="*/ 291664 h 2290068"/>
                <a:gd name="connsiteX4" fmla="*/ 6357439 w 6357439"/>
                <a:gd name="connsiteY4" fmla="*/ 1707555 h 2290068"/>
                <a:gd name="connsiteX5" fmla="*/ 2400659 w 6357439"/>
                <a:gd name="connsiteY5" fmla="*/ 2283246 h 2290068"/>
                <a:gd name="connsiteX6" fmla="*/ 1892691 w 6357439"/>
                <a:gd name="connsiteY6" fmla="*/ 2183900 h 2290068"/>
                <a:gd name="connsiteX7" fmla="*/ 600624 w 6357439"/>
                <a:gd name="connsiteY7" fmla="*/ 1496862 h 2290068"/>
                <a:gd name="connsiteX8" fmla="*/ 35411 w 6357439"/>
                <a:gd name="connsiteY8" fmla="*/ 1167583 h 2290068"/>
                <a:gd name="connsiteX9" fmla="*/ 454 w 6357439"/>
                <a:gd name="connsiteY9" fmla="*/ 1107194 h 2290068"/>
                <a:gd name="connsiteX10" fmla="*/ 210861 w 6357439"/>
                <a:gd name="connsiteY10" fmla="*/ 852019 h 2290068"/>
                <a:gd name="connsiteX11" fmla="*/ 564715 w 6357439"/>
                <a:gd name="connsiteY11" fmla="*/ 845352 h 2290068"/>
                <a:gd name="connsiteX12" fmla="*/ 1017724 w 6357439"/>
                <a:gd name="connsiteY12" fmla="*/ 917551 h 2290068"/>
                <a:gd name="connsiteX13" fmla="*/ 1863163 w 6357439"/>
                <a:gd name="connsiteY13" fmla="*/ 1151104 h 2290068"/>
                <a:gd name="connsiteX14" fmla="*/ 2326173 w 6357439"/>
                <a:gd name="connsiteY14" fmla="*/ 1206349 h 2290068"/>
                <a:gd name="connsiteX15" fmla="*/ 2882052 w 6357439"/>
                <a:gd name="connsiteY15" fmla="*/ 1164535 h 2290068"/>
                <a:gd name="connsiteX16" fmla="*/ 2917200 w 6357439"/>
                <a:gd name="connsiteY16" fmla="*/ 1155105 h 2290068"/>
                <a:gd name="connsiteX17" fmla="*/ 2902817 w 6357439"/>
                <a:gd name="connsiteY17" fmla="*/ 1123101 h 2290068"/>
                <a:gd name="connsiteX18" fmla="*/ 2842714 w 6357439"/>
                <a:gd name="connsiteY18" fmla="*/ 980416 h 2290068"/>
                <a:gd name="connsiteX19" fmla="*/ 3011878 w 6357439"/>
                <a:gd name="connsiteY19" fmla="*/ 731909 h 2290068"/>
                <a:gd name="connsiteX20" fmla="*/ 4745047 w 6357439"/>
                <a:gd name="connsiteY20" fmla="*/ 33726 h 229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57439" h="2290068">
                  <a:moveTo>
                    <a:pt x="4745047" y="33726"/>
                  </a:moveTo>
                  <a:cubicBezTo>
                    <a:pt x="4861633" y="-8183"/>
                    <a:pt x="4983077" y="-3040"/>
                    <a:pt x="5102616" y="7057"/>
                  </a:cubicBezTo>
                  <a:cubicBezTo>
                    <a:pt x="5353504" y="28202"/>
                    <a:pt x="5600487" y="74684"/>
                    <a:pt x="5844899" y="135454"/>
                  </a:cubicBezTo>
                  <a:cubicBezTo>
                    <a:pt x="6017016" y="178221"/>
                    <a:pt x="6185703" y="231466"/>
                    <a:pt x="6352391" y="291664"/>
                  </a:cubicBezTo>
                  <a:cubicBezTo>
                    <a:pt x="6352582" y="689904"/>
                    <a:pt x="6352582" y="1328079"/>
                    <a:pt x="6357439" y="1707555"/>
                  </a:cubicBezTo>
                  <a:cubicBezTo>
                    <a:pt x="6138936" y="1742607"/>
                    <a:pt x="2649547" y="2248956"/>
                    <a:pt x="2400659" y="2283246"/>
                  </a:cubicBezTo>
                  <a:cubicBezTo>
                    <a:pt x="2215683" y="2308773"/>
                    <a:pt x="2053854" y="2259814"/>
                    <a:pt x="1892691" y="2183900"/>
                  </a:cubicBezTo>
                  <a:cubicBezTo>
                    <a:pt x="1450921" y="1975684"/>
                    <a:pt x="1025058" y="1737559"/>
                    <a:pt x="600624" y="1496862"/>
                  </a:cubicBezTo>
                  <a:cubicBezTo>
                    <a:pt x="596719" y="1453142"/>
                    <a:pt x="46460" y="1170916"/>
                    <a:pt x="35411" y="1167583"/>
                  </a:cubicBezTo>
                  <a:cubicBezTo>
                    <a:pt x="4169" y="1158819"/>
                    <a:pt x="1978" y="1133007"/>
                    <a:pt x="454" y="1107194"/>
                  </a:cubicBezTo>
                  <a:cubicBezTo>
                    <a:pt x="-6880" y="984322"/>
                    <a:pt x="75130" y="885261"/>
                    <a:pt x="210861" y="852019"/>
                  </a:cubicBezTo>
                  <a:cubicBezTo>
                    <a:pt x="328400" y="823254"/>
                    <a:pt x="446510" y="829445"/>
                    <a:pt x="564715" y="845352"/>
                  </a:cubicBezTo>
                  <a:cubicBezTo>
                    <a:pt x="607006" y="850972"/>
                    <a:pt x="946477" y="898787"/>
                    <a:pt x="1017724" y="917551"/>
                  </a:cubicBezTo>
                  <a:cubicBezTo>
                    <a:pt x="1280709" y="980511"/>
                    <a:pt x="1842589" y="1143008"/>
                    <a:pt x="1863163" y="1151104"/>
                  </a:cubicBezTo>
                  <a:cubicBezTo>
                    <a:pt x="2075856" y="1242259"/>
                    <a:pt x="2171106" y="1223209"/>
                    <a:pt x="2326173" y="1206349"/>
                  </a:cubicBezTo>
                  <a:cubicBezTo>
                    <a:pt x="2382657" y="1199301"/>
                    <a:pt x="2800042" y="1172345"/>
                    <a:pt x="2882052" y="1164535"/>
                  </a:cubicBezTo>
                  <a:cubicBezTo>
                    <a:pt x="2894340" y="1163392"/>
                    <a:pt x="2910437" y="1167297"/>
                    <a:pt x="2917200" y="1155105"/>
                  </a:cubicBezTo>
                  <a:cubicBezTo>
                    <a:pt x="2924534" y="1141770"/>
                    <a:pt x="2909961" y="1132626"/>
                    <a:pt x="2902817" y="1123101"/>
                  </a:cubicBezTo>
                  <a:cubicBezTo>
                    <a:pt x="2870718" y="1080429"/>
                    <a:pt x="2846048" y="1033375"/>
                    <a:pt x="2842714" y="980416"/>
                  </a:cubicBezTo>
                  <a:cubicBezTo>
                    <a:pt x="2857002" y="813634"/>
                    <a:pt x="2951680" y="760579"/>
                    <a:pt x="3011878" y="731909"/>
                  </a:cubicBezTo>
                  <a:cubicBezTo>
                    <a:pt x="3128940" y="676093"/>
                    <a:pt x="4660180" y="64207"/>
                    <a:pt x="4745047" y="33726"/>
                  </a:cubicBezTo>
                  <a:close/>
                </a:path>
              </a:pathLst>
            </a:custGeom>
            <a:solidFill>
              <a:srgbClr val="F7A9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8" name="자유형: 도형 367">
              <a:extLst>
                <a:ext uri="{FF2B5EF4-FFF2-40B4-BE49-F238E27FC236}">
                  <a16:creationId xmlns:a16="http://schemas.microsoft.com/office/drawing/2014/main" id="{92A7D15D-139F-4648-ABE3-31B92F05665D}"/>
                </a:ext>
              </a:extLst>
            </p:cNvPr>
            <p:cNvSpPr/>
            <p:nvPr/>
          </p:nvSpPr>
          <p:spPr>
            <a:xfrm>
              <a:off x="7137068" y="5044746"/>
              <a:ext cx="111354" cy="489657"/>
            </a:xfrm>
            <a:custGeom>
              <a:avLst/>
              <a:gdLst>
                <a:gd name="connsiteX0" fmla="*/ 494443 w 494443"/>
                <a:gd name="connsiteY0" fmla="*/ 1247 h 2174219"/>
                <a:gd name="connsiteX1" fmla="*/ 491681 w 494443"/>
                <a:gd name="connsiteY1" fmla="*/ 2123513 h 2174219"/>
                <a:gd name="connsiteX2" fmla="*/ 443389 w 494443"/>
                <a:gd name="connsiteY2" fmla="*/ 2171042 h 2174219"/>
                <a:gd name="connsiteX3" fmla="*/ 58103 w 494443"/>
                <a:gd name="connsiteY3" fmla="*/ 2172567 h 2174219"/>
                <a:gd name="connsiteX4" fmla="*/ 6954 w 494443"/>
                <a:gd name="connsiteY4" fmla="*/ 2122656 h 2174219"/>
                <a:gd name="connsiteX5" fmla="*/ 0 w 494443"/>
                <a:gd name="connsiteY5" fmla="*/ 136217 h 2174219"/>
                <a:gd name="connsiteX6" fmla="*/ 7049 w 494443"/>
                <a:gd name="connsiteY6" fmla="*/ 43443 h 2174219"/>
                <a:gd name="connsiteX7" fmla="*/ 49721 w 494443"/>
                <a:gd name="connsiteY7" fmla="*/ 9 h 2174219"/>
                <a:gd name="connsiteX8" fmla="*/ 494443 w 494443"/>
                <a:gd name="connsiteY8" fmla="*/ 1247 h 217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443" h="2174219">
                  <a:moveTo>
                    <a:pt x="494443" y="1247"/>
                  </a:moveTo>
                  <a:cubicBezTo>
                    <a:pt x="493490" y="20202"/>
                    <a:pt x="491586" y="1435046"/>
                    <a:pt x="491681" y="2123513"/>
                  </a:cubicBezTo>
                  <a:cubicBezTo>
                    <a:pt x="491681" y="2193331"/>
                    <a:pt x="477298" y="2170566"/>
                    <a:pt x="443389" y="2171042"/>
                  </a:cubicBezTo>
                  <a:cubicBezTo>
                    <a:pt x="314992" y="2172852"/>
                    <a:pt x="186500" y="2170376"/>
                    <a:pt x="58103" y="2172567"/>
                  </a:cubicBezTo>
                  <a:cubicBezTo>
                    <a:pt x="19336" y="2173233"/>
                    <a:pt x="6668" y="2163137"/>
                    <a:pt x="6954" y="2122656"/>
                  </a:cubicBezTo>
                  <a:cubicBezTo>
                    <a:pt x="8097" y="1932536"/>
                    <a:pt x="13050" y="171650"/>
                    <a:pt x="0" y="136217"/>
                  </a:cubicBezTo>
                  <a:cubicBezTo>
                    <a:pt x="15907" y="106403"/>
                    <a:pt x="7620" y="74209"/>
                    <a:pt x="7049" y="43443"/>
                  </a:cubicBezTo>
                  <a:cubicBezTo>
                    <a:pt x="6478" y="11058"/>
                    <a:pt x="16003" y="-372"/>
                    <a:pt x="49721" y="9"/>
                  </a:cubicBezTo>
                  <a:cubicBezTo>
                    <a:pt x="197930" y="1819"/>
                    <a:pt x="346139" y="1152"/>
                    <a:pt x="494443" y="1247"/>
                  </a:cubicBezTo>
                  <a:close/>
                </a:path>
              </a:pathLst>
            </a:custGeom>
            <a:solidFill>
              <a:srgbClr val="97DC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9" name="자유형: 도형 368">
              <a:extLst>
                <a:ext uri="{FF2B5EF4-FFF2-40B4-BE49-F238E27FC236}">
                  <a16:creationId xmlns:a16="http://schemas.microsoft.com/office/drawing/2014/main" id="{2AE8D05D-DB8C-4C81-986B-BBC91E06876E}"/>
                </a:ext>
              </a:extLst>
            </p:cNvPr>
            <p:cNvSpPr/>
            <p:nvPr/>
          </p:nvSpPr>
          <p:spPr>
            <a:xfrm>
              <a:off x="5714440" y="5247990"/>
              <a:ext cx="145798" cy="98900"/>
            </a:xfrm>
            <a:custGeom>
              <a:avLst/>
              <a:gdLst>
                <a:gd name="connsiteX0" fmla="*/ 0 w 647386"/>
                <a:gd name="connsiteY0" fmla="*/ 109867 h 439146"/>
                <a:gd name="connsiteX1" fmla="*/ 327851 w 647386"/>
                <a:gd name="connsiteY1" fmla="*/ 24713 h 439146"/>
                <a:gd name="connsiteX2" fmla="*/ 632841 w 647386"/>
                <a:gd name="connsiteY2" fmla="*/ 210641 h 439146"/>
                <a:gd name="connsiteX3" fmla="*/ 641223 w 647386"/>
                <a:gd name="connsiteY3" fmla="*/ 261029 h 439146"/>
                <a:gd name="connsiteX4" fmla="*/ 565118 w 647386"/>
                <a:gd name="connsiteY4" fmla="*/ 439146 h 439146"/>
                <a:gd name="connsiteX5" fmla="*/ 0 w 647386"/>
                <a:gd name="connsiteY5" fmla="*/ 109867 h 43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386" h="439146">
                  <a:moveTo>
                    <a:pt x="0" y="109867"/>
                  </a:moveTo>
                  <a:cubicBezTo>
                    <a:pt x="88868" y="-9100"/>
                    <a:pt x="188023" y="-21007"/>
                    <a:pt x="327851" y="24713"/>
                  </a:cubicBezTo>
                  <a:cubicBezTo>
                    <a:pt x="443484" y="62432"/>
                    <a:pt x="538353" y="136727"/>
                    <a:pt x="632841" y="210641"/>
                  </a:cubicBezTo>
                  <a:cubicBezTo>
                    <a:pt x="651701" y="225405"/>
                    <a:pt x="649605" y="241788"/>
                    <a:pt x="641223" y="261029"/>
                  </a:cubicBezTo>
                  <a:cubicBezTo>
                    <a:pt x="615505" y="320274"/>
                    <a:pt x="590455" y="379805"/>
                    <a:pt x="565118" y="439146"/>
                  </a:cubicBezTo>
                  <a:cubicBezTo>
                    <a:pt x="374809" y="332847"/>
                    <a:pt x="184595" y="226072"/>
                    <a:pt x="0" y="109867"/>
                  </a:cubicBezTo>
                  <a:close/>
                </a:path>
              </a:pathLst>
            </a:custGeom>
            <a:solidFill>
              <a:srgbClr val="F7BC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0" name="자유형: 도형 369">
              <a:extLst>
                <a:ext uri="{FF2B5EF4-FFF2-40B4-BE49-F238E27FC236}">
                  <a16:creationId xmlns:a16="http://schemas.microsoft.com/office/drawing/2014/main" id="{F262DC19-4BC5-4992-8279-74492C0E82DB}"/>
                </a:ext>
              </a:extLst>
            </p:cNvPr>
            <p:cNvSpPr/>
            <p:nvPr/>
          </p:nvSpPr>
          <p:spPr>
            <a:xfrm>
              <a:off x="6377027" y="5209935"/>
              <a:ext cx="539157" cy="105402"/>
            </a:xfrm>
            <a:custGeom>
              <a:avLst/>
              <a:gdLst>
                <a:gd name="connsiteX0" fmla="*/ 2394014 w 2394013"/>
                <a:gd name="connsiteY0" fmla="*/ 70909 h 468016"/>
                <a:gd name="connsiteX1" fmla="*/ 2119694 w 2394013"/>
                <a:gd name="connsiteY1" fmla="*/ 169112 h 468016"/>
                <a:gd name="connsiteX2" fmla="*/ 1546574 w 2394013"/>
                <a:gd name="connsiteY2" fmla="*/ 335513 h 468016"/>
                <a:gd name="connsiteX3" fmla="*/ 956977 w 2394013"/>
                <a:gd name="connsiteY3" fmla="*/ 445717 h 468016"/>
                <a:gd name="connsiteX4" fmla="*/ 631031 w 2394013"/>
                <a:gd name="connsiteY4" fmla="*/ 466577 h 468016"/>
                <a:gd name="connsiteX5" fmla="*/ 79343 w 2394013"/>
                <a:gd name="connsiteY5" fmla="*/ 353230 h 468016"/>
                <a:gd name="connsiteX6" fmla="*/ 54007 w 2394013"/>
                <a:gd name="connsiteY6" fmla="*/ 339990 h 468016"/>
                <a:gd name="connsiteX7" fmla="*/ 0 w 2394013"/>
                <a:gd name="connsiteY7" fmla="*/ 301985 h 468016"/>
                <a:gd name="connsiteX8" fmla="*/ 161449 w 2394013"/>
                <a:gd name="connsiteY8" fmla="*/ 344086 h 468016"/>
                <a:gd name="connsiteX9" fmla="*/ 634460 w 2394013"/>
                <a:gd name="connsiteY9" fmla="*/ 308176 h 468016"/>
                <a:gd name="connsiteX10" fmla="*/ 1129856 w 2394013"/>
                <a:gd name="connsiteY10" fmla="*/ 161587 h 468016"/>
                <a:gd name="connsiteX11" fmla="*/ 1504664 w 2394013"/>
                <a:gd name="connsiteY11" fmla="*/ 44715 h 468016"/>
                <a:gd name="connsiteX12" fmla="*/ 1785652 w 2394013"/>
                <a:gd name="connsiteY12" fmla="*/ 8806 h 468016"/>
                <a:gd name="connsiteX13" fmla="*/ 2084546 w 2394013"/>
                <a:gd name="connsiteY13" fmla="*/ 1757 h 468016"/>
                <a:gd name="connsiteX14" fmla="*/ 2358962 w 2394013"/>
                <a:gd name="connsiteY14" fmla="*/ 47858 h 468016"/>
                <a:gd name="connsiteX15" fmla="*/ 2394014 w 2394013"/>
                <a:gd name="connsiteY15" fmla="*/ 70909 h 46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94013" h="468016">
                  <a:moveTo>
                    <a:pt x="2394014" y="70909"/>
                  </a:moveTo>
                  <a:cubicBezTo>
                    <a:pt x="2299907" y="104818"/>
                    <a:pt x="2210753" y="139965"/>
                    <a:pt x="2119694" y="169112"/>
                  </a:cubicBezTo>
                  <a:cubicBezTo>
                    <a:pt x="1930241" y="229881"/>
                    <a:pt x="1739932" y="287793"/>
                    <a:pt x="1546574" y="335513"/>
                  </a:cubicBezTo>
                  <a:cubicBezTo>
                    <a:pt x="1352074" y="383519"/>
                    <a:pt x="1155668" y="422762"/>
                    <a:pt x="956977" y="445717"/>
                  </a:cubicBezTo>
                  <a:cubicBezTo>
                    <a:pt x="849249" y="458195"/>
                    <a:pt x="740092" y="472673"/>
                    <a:pt x="631031" y="466577"/>
                  </a:cubicBezTo>
                  <a:cubicBezTo>
                    <a:pt x="441865" y="455909"/>
                    <a:pt x="251460" y="447908"/>
                    <a:pt x="79343" y="353230"/>
                  </a:cubicBezTo>
                  <a:cubicBezTo>
                    <a:pt x="71056" y="348658"/>
                    <a:pt x="62103" y="344943"/>
                    <a:pt x="54007" y="339990"/>
                  </a:cubicBezTo>
                  <a:cubicBezTo>
                    <a:pt x="35433" y="328560"/>
                    <a:pt x="17145" y="316654"/>
                    <a:pt x="0" y="301985"/>
                  </a:cubicBezTo>
                  <a:cubicBezTo>
                    <a:pt x="54197" y="315701"/>
                    <a:pt x="105346" y="338085"/>
                    <a:pt x="161449" y="344086"/>
                  </a:cubicBezTo>
                  <a:cubicBezTo>
                    <a:pt x="321469" y="361421"/>
                    <a:pt x="477869" y="355992"/>
                    <a:pt x="634460" y="308176"/>
                  </a:cubicBezTo>
                  <a:cubicBezTo>
                    <a:pt x="799052" y="257884"/>
                    <a:pt x="964025" y="207783"/>
                    <a:pt x="1129856" y="161587"/>
                  </a:cubicBezTo>
                  <a:cubicBezTo>
                    <a:pt x="1256062" y="126440"/>
                    <a:pt x="1374362" y="66337"/>
                    <a:pt x="1504664" y="44715"/>
                  </a:cubicBezTo>
                  <a:cubicBezTo>
                    <a:pt x="1597914" y="29284"/>
                    <a:pt x="1691831" y="19569"/>
                    <a:pt x="1785652" y="8806"/>
                  </a:cubicBezTo>
                  <a:cubicBezTo>
                    <a:pt x="1885474" y="-2624"/>
                    <a:pt x="1985105" y="-434"/>
                    <a:pt x="2084546" y="1757"/>
                  </a:cubicBezTo>
                  <a:cubicBezTo>
                    <a:pt x="2177511" y="3853"/>
                    <a:pt x="2269617" y="19759"/>
                    <a:pt x="2358962" y="47858"/>
                  </a:cubicBezTo>
                  <a:cubicBezTo>
                    <a:pt x="2370963" y="51478"/>
                    <a:pt x="2382203" y="55573"/>
                    <a:pt x="2394014" y="70909"/>
                  </a:cubicBezTo>
                  <a:close/>
                </a:path>
              </a:pathLst>
            </a:custGeom>
            <a:solidFill>
              <a:srgbClr val="E69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1" name="자유형: 도형 370">
              <a:extLst>
                <a:ext uri="{FF2B5EF4-FFF2-40B4-BE49-F238E27FC236}">
                  <a16:creationId xmlns:a16="http://schemas.microsoft.com/office/drawing/2014/main" id="{8DEA534D-C21A-429B-9801-B3964003BDCC}"/>
                </a:ext>
              </a:extLst>
            </p:cNvPr>
            <p:cNvSpPr/>
            <p:nvPr/>
          </p:nvSpPr>
          <p:spPr>
            <a:xfrm>
              <a:off x="6381756" y="5176689"/>
              <a:ext cx="97219" cy="95788"/>
            </a:xfrm>
            <a:custGeom>
              <a:avLst/>
              <a:gdLst>
                <a:gd name="connsiteX0" fmla="*/ 283324 w 431682"/>
                <a:gd name="connsiteY0" fmla="*/ 424271 h 425327"/>
                <a:gd name="connsiteX1" fmla="*/ 49295 w 431682"/>
                <a:gd name="connsiteY1" fmla="*/ 344738 h 425327"/>
                <a:gd name="connsiteX2" fmla="*/ 80441 w 431682"/>
                <a:gd name="connsiteY2" fmla="*/ 73466 h 425327"/>
                <a:gd name="connsiteX3" fmla="*/ 356476 w 431682"/>
                <a:gd name="connsiteY3" fmla="*/ 123 h 425327"/>
                <a:gd name="connsiteX4" fmla="*/ 374288 w 431682"/>
                <a:gd name="connsiteY4" fmla="*/ 27555 h 425327"/>
                <a:gd name="connsiteX5" fmla="*/ 419817 w 431682"/>
                <a:gd name="connsiteY5" fmla="*/ 307019 h 425327"/>
                <a:gd name="connsiteX6" fmla="*/ 421341 w 431682"/>
                <a:gd name="connsiteY6" fmla="*/ 335403 h 425327"/>
                <a:gd name="connsiteX7" fmla="*/ 349904 w 431682"/>
                <a:gd name="connsiteY7" fmla="*/ 423795 h 425327"/>
                <a:gd name="connsiteX8" fmla="*/ 283324 w 431682"/>
                <a:gd name="connsiteY8" fmla="*/ 424271 h 42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682" h="425327">
                  <a:moveTo>
                    <a:pt x="283324" y="424271"/>
                  </a:moveTo>
                  <a:cubicBezTo>
                    <a:pt x="195408" y="426938"/>
                    <a:pt x="113303" y="414842"/>
                    <a:pt x="49295" y="344738"/>
                  </a:cubicBezTo>
                  <a:cubicBezTo>
                    <a:pt x="-26715" y="261489"/>
                    <a:pt x="-13666" y="134807"/>
                    <a:pt x="80441" y="73466"/>
                  </a:cubicBezTo>
                  <a:cubicBezTo>
                    <a:pt x="164166" y="18887"/>
                    <a:pt x="260369" y="9077"/>
                    <a:pt x="356476" y="123"/>
                  </a:cubicBezTo>
                  <a:cubicBezTo>
                    <a:pt x="376574" y="-1687"/>
                    <a:pt x="372478" y="16887"/>
                    <a:pt x="374288" y="27555"/>
                  </a:cubicBezTo>
                  <a:cubicBezTo>
                    <a:pt x="390004" y="120614"/>
                    <a:pt x="404958" y="213769"/>
                    <a:pt x="419817" y="307019"/>
                  </a:cubicBezTo>
                  <a:cubicBezTo>
                    <a:pt x="421341" y="316353"/>
                    <a:pt x="419436" y="326259"/>
                    <a:pt x="421341" y="335403"/>
                  </a:cubicBezTo>
                  <a:cubicBezTo>
                    <a:pt x="437438" y="414651"/>
                    <a:pt x="447535" y="409603"/>
                    <a:pt x="349904" y="423795"/>
                  </a:cubicBezTo>
                  <a:cubicBezTo>
                    <a:pt x="328091" y="426938"/>
                    <a:pt x="305517" y="424271"/>
                    <a:pt x="283324" y="424271"/>
                  </a:cubicBezTo>
                  <a:close/>
                </a:path>
              </a:pathLst>
            </a:custGeom>
            <a:solidFill>
              <a:srgbClr val="F7BC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2" name="자유형: 도형 371">
              <a:extLst>
                <a:ext uri="{FF2B5EF4-FFF2-40B4-BE49-F238E27FC236}">
                  <a16:creationId xmlns:a16="http://schemas.microsoft.com/office/drawing/2014/main" id="{9DD5EAFD-C30C-45FF-A202-AABA4F444C8F}"/>
                </a:ext>
              </a:extLst>
            </p:cNvPr>
            <p:cNvSpPr/>
            <p:nvPr/>
          </p:nvSpPr>
          <p:spPr>
            <a:xfrm>
              <a:off x="7137132" y="5045006"/>
              <a:ext cx="111547" cy="489089"/>
            </a:xfrm>
            <a:custGeom>
              <a:avLst/>
              <a:gdLst>
                <a:gd name="connsiteX0" fmla="*/ 495300 w 495300"/>
                <a:gd name="connsiteY0" fmla="*/ 2171700 h 2171700"/>
                <a:gd name="connsiteX1" fmla="*/ 36290 w 495300"/>
                <a:gd name="connsiteY1" fmla="*/ 2171700 h 2171700"/>
                <a:gd name="connsiteX2" fmla="*/ 0 w 495300"/>
                <a:gd name="connsiteY2" fmla="*/ 2135410 h 2171700"/>
                <a:gd name="connsiteX3" fmla="*/ 0 w 495300"/>
                <a:gd name="connsiteY3" fmla="*/ 36290 h 2171700"/>
                <a:gd name="connsiteX4" fmla="*/ 36290 w 495300"/>
                <a:gd name="connsiteY4" fmla="*/ 0 h 2171700"/>
                <a:gd name="connsiteX5" fmla="*/ 495300 w 495300"/>
                <a:gd name="connsiteY5" fmla="*/ 0 h 2171700"/>
                <a:gd name="connsiteX6" fmla="*/ 495300 w 495300"/>
                <a:gd name="connsiteY6" fmla="*/ 217170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300" h="2171700">
                  <a:moveTo>
                    <a:pt x="495300" y="2171700"/>
                  </a:moveTo>
                  <a:lnTo>
                    <a:pt x="36290" y="2171700"/>
                  </a:lnTo>
                  <a:cubicBezTo>
                    <a:pt x="16288" y="2171700"/>
                    <a:pt x="0" y="2155317"/>
                    <a:pt x="0" y="2135410"/>
                  </a:cubicBezTo>
                  <a:lnTo>
                    <a:pt x="0" y="36290"/>
                  </a:lnTo>
                  <a:cubicBezTo>
                    <a:pt x="0" y="16288"/>
                    <a:pt x="16383" y="0"/>
                    <a:pt x="36290" y="0"/>
                  </a:cubicBezTo>
                  <a:lnTo>
                    <a:pt x="495300" y="0"/>
                  </a:lnTo>
                  <a:lnTo>
                    <a:pt x="495300" y="21717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3" name="그룹 372">
            <a:extLst>
              <a:ext uri="{FF2B5EF4-FFF2-40B4-BE49-F238E27FC236}">
                <a16:creationId xmlns:a16="http://schemas.microsoft.com/office/drawing/2014/main" id="{D1315129-5B53-46BD-8179-5F8C31E9D2E9}"/>
              </a:ext>
            </a:extLst>
          </p:cNvPr>
          <p:cNvGrpSpPr/>
          <p:nvPr/>
        </p:nvGrpSpPr>
        <p:grpSpPr>
          <a:xfrm>
            <a:off x="5682644" y="2588222"/>
            <a:ext cx="1813124" cy="1123769"/>
            <a:chOff x="5943994" y="3206649"/>
            <a:chExt cx="2260426" cy="1401006"/>
          </a:xfrm>
        </p:grpSpPr>
        <p:sp>
          <p:nvSpPr>
            <p:cNvPr id="374" name="자유형: 도형 373">
              <a:extLst>
                <a:ext uri="{FF2B5EF4-FFF2-40B4-BE49-F238E27FC236}">
                  <a16:creationId xmlns:a16="http://schemas.microsoft.com/office/drawing/2014/main" id="{AEC14DED-828A-4159-B48A-FEE51BDF28DE}"/>
                </a:ext>
              </a:extLst>
            </p:cNvPr>
            <p:cNvSpPr/>
            <p:nvPr/>
          </p:nvSpPr>
          <p:spPr>
            <a:xfrm>
              <a:off x="6600832" y="3433624"/>
              <a:ext cx="1603588" cy="1174031"/>
            </a:xfrm>
            <a:custGeom>
              <a:avLst/>
              <a:gdLst>
                <a:gd name="connsiteX0" fmla="*/ 2082165 w 3119715"/>
                <a:gd name="connsiteY0" fmla="*/ 2172277 h 2284031"/>
                <a:gd name="connsiteX1" fmla="*/ 1956543 w 3119715"/>
                <a:gd name="connsiteY1" fmla="*/ 2277346 h 2284031"/>
                <a:gd name="connsiteX2" fmla="*/ 1810585 w 3119715"/>
                <a:gd name="connsiteY2" fmla="*/ 2261770 h 2284031"/>
                <a:gd name="connsiteX3" fmla="*/ 1710636 w 3119715"/>
                <a:gd name="connsiteY3" fmla="*/ 2215401 h 2284031"/>
                <a:gd name="connsiteX4" fmla="*/ 1563668 w 3119715"/>
                <a:gd name="connsiteY4" fmla="*/ 2139970 h 2284031"/>
                <a:gd name="connsiteX5" fmla="*/ 1117286 w 3119715"/>
                <a:gd name="connsiteY5" fmla="*/ 1934735 h 2284031"/>
                <a:gd name="connsiteX6" fmla="*/ 648980 w 3119715"/>
                <a:gd name="connsiteY6" fmla="*/ 1680318 h 2284031"/>
                <a:gd name="connsiteX7" fmla="*/ 417928 w 3119715"/>
                <a:gd name="connsiteY7" fmla="*/ 1464555 h 2284031"/>
                <a:gd name="connsiteX8" fmla="*/ 4934 w 3119715"/>
                <a:gd name="connsiteY8" fmla="*/ 1051199 h 2284031"/>
                <a:gd name="connsiteX9" fmla="*/ 5655 w 3119715"/>
                <a:gd name="connsiteY9" fmla="*/ 1016224 h 2284031"/>
                <a:gd name="connsiteX10" fmla="*/ 166612 w 3119715"/>
                <a:gd name="connsiteY10" fmla="*/ 547847 h 2284031"/>
                <a:gd name="connsiteX11" fmla="*/ 256538 w 3119715"/>
                <a:gd name="connsiteY11" fmla="*/ 286002 h 2284031"/>
                <a:gd name="connsiteX12" fmla="*/ 343723 w 3119715"/>
                <a:gd name="connsiteY12" fmla="*/ 32956 h 2284031"/>
                <a:gd name="connsiteX13" fmla="*/ 363843 w 3119715"/>
                <a:gd name="connsiteY13" fmla="*/ 0 h 2284031"/>
                <a:gd name="connsiteX14" fmla="*/ 843254 w 3119715"/>
                <a:gd name="connsiteY14" fmla="*/ 72979 h 2284031"/>
                <a:gd name="connsiteX15" fmla="*/ 1401773 w 3119715"/>
                <a:gd name="connsiteY15" fmla="*/ 157135 h 2284031"/>
                <a:gd name="connsiteX16" fmla="*/ 1805898 w 3119715"/>
                <a:gd name="connsiteY16" fmla="*/ 214682 h 2284031"/>
                <a:gd name="connsiteX17" fmla="*/ 2134159 w 3119715"/>
                <a:gd name="connsiteY17" fmla="*/ 369726 h 2284031"/>
                <a:gd name="connsiteX18" fmla="*/ 2673208 w 3119715"/>
                <a:gd name="connsiteY18" fmla="*/ 879064 h 2284031"/>
                <a:gd name="connsiteX19" fmla="*/ 2875919 w 3119715"/>
                <a:gd name="connsiteY19" fmla="*/ 1118049 h 2284031"/>
                <a:gd name="connsiteX20" fmla="*/ 2977383 w 3119715"/>
                <a:gd name="connsiteY20" fmla="*/ 1334534 h 2284031"/>
                <a:gd name="connsiteX21" fmla="*/ 3112596 w 3119715"/>
                <a:gd name="connsiteY21" fmla="*/ 1693876 h 2284031"/>
                <a:gd name="connsiteX22" fmla="*/ 3083678 w 3119715"/>
                <a:gd name="connsiteY22" fmla="*/ 1758994 h 2284031"/>
                <a:gd name="connsiteX23" fmla="*/ 2910461 w 3119715"/>
                <a:gd name="connsiteY23" fmla="*/ 1723586 h 2284031"/>
                <a:gd name="connsiteX24" fmla="*/ 2821041 w 3119715"/>
                <a:gd name="connsiteY24" fmla="*/ 1626449 h 2284031"/>
                <a:gd name="connsiteX25" fmla="*/ 2807051 w 3119715"/>
                <a:gd name="connsiteY25" fmla="*/ 1618661 h 2284031"/>
                <a:gd name="connsiteX26" fmla="*/ 2790969 w 3119715"/>
                <a:gd name="connsiteY26" fmla="*/ 1599263 h 2284031"/>
                <a:gd name="connsiteX27" fmla="*/ 2668304 w 3119715"/>
                <a:gd name="connsiteY27" fmla="*/ 1408378 h 2284031"/>
                <a:gd name="connsiteX28" fmla="*/ 2660588 w 3119715"/>
                <a:gd name="connsiteY28" fmla="*/ 1398859 h 2284031"/>
                <a:gd name="connsiteX29" fmla="*/ 2500063 w 3119715"/>
                <a:gd name="connsiteY29" fmla="*/ 1225570 h 2284031"/>
                <a:gd name="connsiteX30" fmla="*/ 2093270 w 3119715"/>
                <a:gd name="connsiteY30" fmla="*/ 954207 h 2284031"/>
                <a:gd name="connsiteX31" fmla="*/ 2045748 w 3119715"/>
                <a:gd name="connsiteY31" fmla="*/ 933150 h 2284031"/>
                <a:gd name="connsiteX32" fmla="*/ 1657777 w 3119715"/>
                <a:gd name="connsiteY32" fmla="*/ 852022 h 2284031"/>
                <a:gd name="connsiteX33" fmla="*/ 1396365 w 3119715"/>
                <a:gd name="connsiteY33" fmla="*/ 893415 h 2284031"/>
                <a:gd name="connsiteX34" fmla="*/ 1203173 w 3119715"/>
                <a:gd name="connsiteY34" fmla="*/ 980961 h 2284031"/>
                <a:gd name="connsiteX35" fmla="*/ 1170938 w 3119715"/>
                <a:gd name="connsiteY35" fmla="*/ 1038435 h 2284031"/>
                <a:gd name="connsiteX36" fmla="*/ 1184351 w 3119715"/>
                <a:gd name="connsiteY36" fmla="*/ 1116823 h 2284031"/>
                <a:gd name="connsiteX37" fmla="*/ 1517588 w 3119715"/>
                <a:gd name="connsiteY37" fmla="*/ 1562340 h 2284031"/>
                <a:gd name="connsiteX38" fmla="*/ 2006734 w 3119715"/>
                <a:gd name="connsiteY38" fmla="*/ 1954710 h 2284031"/>
                <a:gd name="connsiteX39" fmla="*/ 2021950 w 3119715"/>
                <a:gd name="connsiteY39" fmla="*/ 1965023 h 2284031"/>
                <a:gd name="connsiteX40" fmla="*/ 2093631 w 3119715"/>
                <a:gd name="connsiteY40" fmla="*/ 2055381 h 2284031"/>
                <a:gd name="connsiteX41" fmla="*/ 2088078 w 3119715"/>
                <a:gd name="connsiteY41" fmla="*/ 2061294 h 2284031"/>
                <a:gd name="connsiteX42" fmla="*/ 2082165 w 3119715"/>
                <a:gd name="connsiteY42" fmla="*/ 2172277 h 2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19715" h="2284031">
                  <a:moveTo>
                    <a:pt x="2082165" y="2172277"/>
                  </a:moveTo>
                  <a:cubicBezTo>
                    <a:pt x="2052887" y="2222324"/>
                    <a:pt x="2015171" y="2261986"/>
                    <a:pt x="1956543" y="2277346"/>
                  </a:cubicBezTo>
                  <a:cubicBezTo>
                    <a:pt x="1905703" y="2290688"/>
                    <a:pt x="1857531" y="2283332"/>
                    <a:pt x="1810585" y="2261770"/>
                  </a:cubicBezTo>
                  <a:cubicBezTo>
                    <a:pt x="1777197" y="2246482"/>
                    <a:pt x="1745827" y="2226867"/>
                    <a:pt x="1710636" y="2215401"/>
                  </a:cubicBezTo>
                  <a:cubicBezTo>
                    <a:pt x="1665060" y="2183671"/>
                    <a:pt x="1613283" y="2163768"/>
                    <a:pt x="1563668" y="2139970"/>
                  </a:cubicBezTo>
                  <a:cubicBezTo>
                    <a:pt x="1415980" y="2069155"/>
                    <a:pt x="1270527" y="1992642"/>
                    <a:pt x="1117286" y="1934735"/>
                  </a:cubicBezTo>
                  <a:cubicBezTo>
                    <a:pt x="948972" y="1871131"/>
                    <a:pt x="795370" y="1783080"/>
                    <a:pt x="648980" y="1680318"/>
                  </a:cubicBezTo>
                  <a:cubicBezTo>
                    <a:pt x="561795" y="1619094"/>
                    <a:pt x="492421" y="1539120"/>
                    <a:pt x="417928" y="1464555"/>
                  </a:cubicBezTo>
                  <a:cubicBezTo>
                    <a:pt x="280263" y="1326818"/>
                    <a:pt x="142598" y="1189009"/>
                    <a:pt x="4934" y="1051199"/>
                  </a:cubicBezTo>
                  <a:cubicBezTo>
                    <a:pt x="-4513" y="1039373"/>
                    <a:pt x="1833" y="1027474"/>
                    <a:pt x="5655" y="1016224"/>
                  </a:cubicBezTo>
                  <a:cubicBezTo>
                    <a:pt x="58730" y="859882"/>
                    <a:pt x="112599" y="703828"/>
                    <a:pt x="166612" y="547847"/>
                  </a:cubicBezTo>
                  <a:cubicBezTo>
                    <a:pt x="196828" y="460661"/>
                    <a:pt x="226395" y="373188"/>
                    <a:pt x="256538" y="286002"/>
                  </a:cubicBezTo>
                  <a:cubicBezTo>
                    <a:pt x="285672" y="201702"/>
                    <a:pt x="315960" y="117761"/>
                    <a:pt x="343723" y="32956"/>
                  </a:cubicBezTo>
                  <a:cubicBezTo>
                    <a:pt x="347762" y="20624"/>
                    <a:pt x="349853" y="6490"/>
                    <a:pt x="363843" y="0"/>
                  </a:cubicBezTo>
                  <a:cubicBezTo>
                    <a:pt x="523647" y="24302"/>
                    <a:pt x="683450" y="48749"/>
                    <a:pt x="843254" y="72979"/>
                  </a:cubicBezTo>
                  <a:cubicBezTo>
                    <a:pt x="1029379" y="101175"/>
                    <a:pt x="1215504" y="129588"/>
                    <a:pt x="1401773" y="157135"/>
                  </a:cubicBezTo>
                  <a:cubicBezTo>
                    <a:pt x="1536410" y="177039"/>
                    <a:pt x="1671118" y="195933"/>
                    <a:pt x="1805898" y="214682"/>
                  </a:cubicBezTo>
                  <a:cubicBezTo>
                    <a:pt x="1931592" y="232134"/>
                    <a:pt x="2040267" y="284488"/>
                    <a:pt x="2134159" y="369726"/>
                  </a:cubicBezTo>
                  <a:cubicBezTo>
                    <a:pt x="2317255" y="535948"/>
                    <a:pt x="2502299" y="700151"/>
                    <a:pt x="2673208" y="879064"/>
                  </a:cubicBezTo>
                  <a:cubicBezTo>
                    <a:pt x="2745321" y="954495"/>
                    <a:pt x="2813397" y="1034181"/>
                    <a:pt x="2875919" y="1118049"/>
                  </a:cubicBezTo>
                  <a:cubicBezTo>
                    <a:pt x="2924307" y="1182951"/>
                    <a:pt x="2947167" y="1260689"/>
                    <a:pt x="2977383" y="1334534"/>
                  </a:cubicBezTo>
                  <a:cubicBezTo>
                    <a:pt x="3025843" y="1453016"/>
                    <a:pt x="3073654" y="1571787"/>
                    <a:pt x="3112596" y="1693876"/>
                  </a:cubicBezTo>
                  <a:cubicBezTo>
                    <a:pt x="3125864" y="1735341"/>
                    <a:pt x="3122908" y="1740966"/>
                    <a:pt x="3083678" y="1758994"/>
                  </a:cubicBezTo>
                  <a:cubicBezTo>
                    <a:pt x="3017334" y="1789426"/>
                    <a:pt x="2961734" y="1764547"/>
                    <a:pt x="2910461" y="1723586"/>
                  </a:cubicBezTo>
                  <a:cubicBezTo>
                    <a:pt x="2875919" y="1695967"/>
                    <a:pt x="2846929" y="1662506"/>
                    <a:pt x="2821041" y="1626449"/>
                  </a:cubicBezTo>
                  <a:cubicBezTo>
                    <a:pt x="2817939" y="1622123"/>
                    <a:pt x="2817507" y="1610729"/>
                    <a:pt x="2807051" y="1618661"/>
                  </a:cubicBezTo>
                  <a:cubicBezTo>
                    <a:pt x="2794647" y="1618084"/>
                    <a:pt x="2793133" y="1607484"/>
                    <a:pt x="2790969" y="1599263"/>
                  </a:cubicBezTo>
                  <a:cubicBezTo>
                    <a:pt x="2771066" y="1522029"/>
                    <a:pt x="2724697" y="1462030"/>
                    <a:pt x="2668304" y="1408378"/>
                  </a:cubicBezTo>
                  <a:cubicBezTo>
                    <a:pt x="2665347" y="1405566"/>
                    <a:pt x="2662824" y="1402320"/>
                    <a:pt x="2660588" y="1398859"/>
                  </a:cubicBezTo>
                  <a:cubicBezTo>
                    <a:pt x="2617824" y="1331216"/>
                    <a:pt x="2572393" y="1269415"/>
                    <a:pt x="2500063" y="1225570"/>
                  </a:cubicBezTo>
                  <a:cubicBezTo>
                    <a:pt x="2360740" y="1141125"/>
                    <a:pt x="2223940" y="1052065"/>
                    <a:pt x="2093270" y="954207"/>
                  </a:cubicBezTo>
                  <a:cubicBezTo>
                    <a:pt x="2078992" y="943462"/>
                    <a:pt x="2062550" y="937909"/>
                    <a:pt x="2045748" y="933150"/>
                  </a:cubicBezTo>
                  <a:cubicBezTo>
                    <a:pt x="1918251" y="897237"/>
                    <a:pt x="1789745" y="866445"/>
                    <a:pt x="1657777" y="852022"/>
                  </a:cubicBezTo>
                  <a:cubicBezTo>
                    <a:pt x="1566913" y="842070"/>
                    <a:pt x="1480377" y="859017"/>
                    <a:pt x="1396365" y="893415"/>
                  </a:cubicBezTo>
                  <a:cubicBezTo>
                    <a:pt x="1330886" y="920241"/>
                    <a:pt x="1264685" y="945193"/>
                    <a:pt x="1203173" y="980961"/>
                  </a:cubicBezTo>
                  <a:cubicBezTo>
                    <a:pt x="1179808" y="994590"/>
                    <a:pt x="1170577" y="1011970"/>
                    <a:pt x="1170938" y="1038435"/>
                  </a:cubicBezTo>
                  <a:cubicBezTo>
                    <a:pt x="1171299" y="1065550"/>
                    <a:pt x="1175409" y="1091583"/>
                    <a:pt x="1184351" y="1116823"/>
                  </a:cubicBezTo>
                  <a:cubicBezTo>
                    <a:pt x="1248965" y="1300063"/>
                    <a:pt x="1358145" y="1448978"/>
                    <a:pt x="1517588" y="1562340"/>
                  </a:cubicBezTo>
                  <a:cubicBezTo>
                    <a:pt x="1688136" y="1683563"/>
                    <a:pt x="1853277" y="1811998"/>
                    <a:pt x="2006734" y="1954710"/>
                  </a:cubicBezTo>
                  <a:cubicBezTo>
                    <a:pt x="2011277" y="1958965"/>
                    <a:pt x="2016325" y="1962426"/>
                    <a:pt x="2021950" y="1965023"/>
                  </a:cubicBezTo>
                  <a:cubicBezTo>
                    <a:pt x="2047983" y="1993435"/>
                    <a:pt x="2078487" y="2018314"/>
                    <a:pt x="2093631" y="2055381"/>
                  </a:cubicBezTo>
                  <a:cubicBezTo>
                    <a:pt x="2091684" y="2057400"/>
                    <a:pt x="2087646" y="2060429"/>
                    <a:pt x="2088078" y="2061294"/>
                  </a:cubicBezTo>
                  <a:cubicBezTo>
                    <a:pt x="2106323" y="2099514"/>
                    <a:pt x="2096011" y="2136004"/>
                    <a:pt x="2082165" y="2172277"/>
                  </a:cubicBezTo>
                  <a:close/>
                </a:path>
              </a:pathLst>
            </a:custGeom>
            <a:solidFill>
              <a:srgbClr val="F7A96B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5" name="자유형: 도형 374">
              <a:extLst>
                <a:ext uri="{FF2B5EF4-FFF2-40B4-BE49-F238E27FC236}">
                  <a16:creationId xmlns:a16="http://schemas.microsoft.com/office/drawing/2014/main" id="{2EE8FAFD-E03B-43CC-9446-61F9AE3953A4}"/>
                </a:ext>
              </a:extLst>
            </p:cNvPr>
            <p:cNvSpPr/>
            <p:nvPr/>
          </p:nvSpPr>
          <p:spPr>
            <a:xfrm>
              <a:off x="5943994" y="3206649"/>
              <a:ext cx="703568" cy="916752"/>
            </a:xfrm>
            <a:custGeom>
              <a:avLst/>
              <a:gdLst>
                <a:gd name="connsiteX0" fmla="*/ 921497 w 1368764"/>
                <a:gd name="connsiteY0" fmla="*/ 1587240 h 1783505"/>
                <a:gd name="connsiteX1" fmla="*/ 859119 w 1368764"/>
                <a:gd name="connsiteY1" fmla="*/ 1767019 h 1783505"/>
                <a:gd name="connsiteX2" fmla="*/ 830922 w 1368764"/>
                <a:gd name="connsiteY2" fmla="*/ 1780721 h 1783505"/>
                <a:gd name="connsiteX3" fmla="*/ 18203 w 1368764"/>
                <a:gd name="connsiteY3" fmla="*/ 1500848 h 1783505"/>
                <a:gd name="connsiteX4" fmla="*/ 3419 w 1368764"/>
                <a:gd name="connsiteY4" fmla="*/ 1468181 h 1783505"/>
                <a:gd name="connsiteX5" fmla="*/ 501580 w 1368764"/>
                <a:gd name="connsiteY5" fmla="*/ 19996 h 1783505"/>
                <a:gd name="connsiteX6" fmla="*/ 529920 w 1368764"/>
                <a:gd name="connsiteY6" fmla="*/ 2400 h 1783505"/>
                <a:gd name="connsiteX7" fmla="*/ 1359875 w 1368764"/>
                <a:gd name="connsiteY7" fmla="*/ 288908 h 1783505"/>
                <a:gd name="connsiteX8" fmla="*/ 1364995 w 1368764"/>
                <a:gd name="connsiteY8" fmla="*/ 292225 h 1783505"/>
                <a:gd name="connsiteX9" fmla="*/ 1362327 w 1368764"/>
                <a:gd name="connsiteY9" fmla="*/ 330589 h 1783505"/>
                <a:gd name="connsiteX10" fmla="*/ 1020509 w 1368764"/>
                <a:gd name="connsiteY10" fmla="*/ 1320709 h 1783505"/>
                <a:gd name="connsiteX11" fmla="*/ 941545 w 1368764"/>
                <a:gd name="connsiteY11" fmla="*/ 1550174 h 1783505"/>
                <a:gd name="connsiteX12" fmla="*/ 921497 w 1368764"/>
                <a:gd name="connsiteY12" fmla="*/ 1587240 h 178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8764" h="1783505">
                  <a:moveTo>
                    <a:pt x="921497" y="1587240"/>
                  </a:moveTo>
                  <a:cubicBezTo>
                    <a:pt x="900512" y="1647095"/>
                    <a:pt x="878806" y="1706660"/>
                    <a:pt x="859119" y="1767019"/>
                  </a:cubicBezTo>
                  <a:cubicBezTo>
                    <a:pt x="853422" y="1784399"/>
                    <a:pt x="846932" y="1786274"/>
                    <a:pt x="830922" y="1780721"/>
                  </a:cubicBezTo>
                  <a:cubicBezTo>
                    <a:pt x="560208" y="1686973"/>
                    <a:pt x="289350" y="1593370"/>
                    <a:pt x="18203" y="1500848"/>
                  </a:cubicBezTo>
                  <a:cubicBezTo>
                    <a:pt x="-2566" y="1493781"/>
                    <a:pt x="-2494" y="1485488"/>
                    <a:pt x="3419" y="1468181"/>
                  </a:cubicBezTo>
                  <a:cubicBezTo>
                    <a:pt x="169713" y="985525"/>
                    <a:pt x="335646" y="502724"/>
                    <a:pt x="501580" y="19996"/>
                  </a:cubicBezTo>
                  <a:cubicBezTo>
                    <a:pt x="506195" y="6655"/>
                    <a:pt x="507854" y="-5244"/>
                    <a:pt x="529920" y="2400"/>
                  </a:cubicBezTo>
                  <a:cubicBezTo>
                    <a:pt x="806332" y="98672"/>
                    <a:pt x="1083176" y="193574"/>
                    <a:pt x="1359875" y="288908"/>
                  </a:cubicBezTo>
                  <a:cubicBezTo>
                    <a:pt x="1361750" y="289557"/>
                    <a:pt x="1363337" y="291071"/>
                    <a:pt x="1364995" y="292225"/>
                  </a:cubicBezTo>
                  <a:cubicBezTo>
                    <a:pt x="1372856" y="305638"/>
                    <a:pt x="1366654" y="318258"/>
                    <a:pt x="1362327" y="330589"/>
                  </a:cubicBezTo>
                  <a:cubicBezTo>
                    <a:pt x="1246946" y="660148"/>
                    <a:pt x="1135386" y="991005"/>
                    <a:pt x="1020509" y="1320709"/>
                  </a:cubicBezTo>
                  <a:cubicBezTo>
                    <a:pt x="993899" y="1397077"/>
                    <a:pt x="969597" y="1474311"/>
                    <a:pt x="941545" y="1550174"/>
                  </a:cubicBezTo>
                  <a:cubicBezTo>
                    <a:pt x="936713" y="1563515"/>
                    <a:pt x="934838" y="1578515"/>
                    <a:pt x="921497" y="158724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6" name="자유형: 도형 375">
              <a:extLst>
                <a:ext uri="{FF2B5EF4-FFF2-40B4-BE49-F238E27FC236}">
                  <a16:creationId xmlns:a16="http://schemas.microsoft.com/office/drawing/2014/main" id="{350CA809-E60D-475F-A2A5-05AC8E8A9D68}"/>
                </a:ext>
              </a:extLst>
            </p:cNvPr>
            <p:cNvSpPr/>
            <p:nvPr/>
          </p:nvSpPr>
          <p:spPr>
            <a:xfrm>
              <a:off x="6417659" y="3356894"/>
              <a:ext cx="377549" cy="715014"/>
            </a:xfrm>
            <a:custGeom>
              <a:avLst/>
              <a:gdLst>
                <a:gd name="connsiteX0" fmla="*/ 0 w 734507"/>
                <a:gd name="connsiteY0" fmla="*/ 1294943 h 1391031"/>
                <a:gd name="connsiteX1" fmla="*/ 253840 w 734507"/>
                <a:gd name="connsiteY1" fmla="*/ 554625 h 1391031"/>
                <a:gd name="connsiteX2" fmla="*/ 443571 w 734507"/>
                <a:gd name="connsiteY2" fmla="*/ 0 h 1391031"/>
                <a:gd name="connsiteX3" fmla="*/ 722001 w 734507"/>
                <a:gd name="connsiteY3" fmla="*/ 94685 h 1391031"/>
                <a:gd name="connsiteX4" fmla="*/ 731592 w 734507"/>
                <a:gd name="connsiteY4" fmla="*/ 117617 h 1391031"/>
                <a:gd name="connsiteX5" fmla="*/ 720342 w 734507"/>
                <a:gd name="connsiteY5" fmla="*/ 149347 h 1391031"/>
                <a:gd name="connsiteX6" fmla="*/ 368789 w 734507"/>
                <a:gd name="connsiteY6" fmla="*/ 1170980 h 1391031"/>
                <a:gd name="connsiteX7" fmla="*/ 361361 w 734507"/>
                <a:gd name="connsiteY7" fmla="*/ 1200619 h 1391031"/>
                <a:gd name="connsiteX8" fmla="*/ 301795 w 734507"/>
                <a:gd name="connsiteY8" fmla="*/ 1367129 h 1391031"/>
                <a:gd name="connsiteX9" fmla="*/ 262493 w 734507"/>
                <a:gd name="connsiteY9" fmla="*/ 1387321 h 1391031"/>
                <a:gd name="connsiteX10" fmla="*/ 0 w 734507"/>
                <a:gd name="connsiteY10" fmla="*/ 1294943 h 139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4507" h="1391031">
                  <a:moveTo>
                    <a:pt x="0" y="1294943"/>
                  </a:moveTo>
                  <a:cubicBezTo>
                    <a:pt x="84589" y="1048171"/>
                    <a:pt x="169323" y="801398"/>
                    <a:pt x="253840" y="554625"/>
                  </a:cubicBezTo>
                  <a:cubicBezTo>
                    <a:pt x="317155" y="369798"/>
                    <a:pt x="380327" y="184899"/>
                    <a:pt x="443571" y="0"/>
                  </a:cubicBezTo>
                  <a:cubicBezTo>
                    <a:pt x="536381" y="31586"/>
                    <a:pt x="629191" y="63244"/>
                    <a:pt x="722001" y="94685"/>
                  </a:cubicBezTo>
                  <a:cubicBezTo>
                    <a:pt x="734332" y="98868"/>
                    <a:pt x="737578" y="105358"/>
                    <a:pt x="731592" y="117617"/>
                  </a:cubicBezTo>
                  <a:cubicBezTo>
                    <a:pt x="726688" y="127641"/>
                    <a:pt x="724020" y="138747"/>
                    <a:pt x="720342" y="149347"/>
                  </a:cubicBezTo>
                  <a:cubicBezTo>
                    <a:pt x="603158" y="489867"/>
                    <a:pt x="485901" y="830388"/>
                    <a:pt x="368789" y="1170980"/>
                  </a:cubicBezTo>
                  <a:cubicBezTo>
                    <a:pt x="365472" y="1180571"/>
                    <a:pt x="363813" y="1190739"/>
                    <a:pt x="361361" y="1200619"/>
                  </a:cubicBezTo>
                  <a:cubicBezTo>
                    <a:pt x="337347" y="1254632"/>
                    <a:pt x="320112" y="1311097"/>
                    <a:pt x="301795" y="1367129"/>
                  </a:cubicBezTo>
                  <a:cubicBezTo>
                    <a:pt x="294368" y="1389773"/>
                    <a:pt x="286002" y="1395902"/>
                    <a:pt x="262493" y="1387321"/>
                  </a:cubicBezTo>
                  <a:cubicBezTo>
                    <a:pt x="175380" y="1355374"/>
                    <a:pt x="87546" y="1325519"/>
                    <a:pt x="0" y="129494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7" name="자유형: 도형 376">
              <a:extLst>
                <a:ext uri="{FF2B5EF4-FFF2-40B4-BE49-F238E27FC236}">
                  <a16:creationId xmlns:a16="http://schemas.microsoft.com/office/drawing/2014/main" id="{62E37D45-3AE9-40AF-9914-3797F9754218}"/>
                </a:ext>
              </a:extLst>
            </p:cNvPr>
            <p:cNvSpPr/>
            <p:nvPr/>
          </p:nvSpPr>
          <p:spPr>
            <a:xfrm>
              <a:off x="7598978" y="4094709"/>
              <a:ext cx="452537" cy="453678"/>
            </a:xfrm>
            <a:custGeom>
              <a:avLst/>
              <a:gdLst>
                <a:gd name="connsiteX0" fmla="*/ 151779 w 880392"/>
                <a:gd name="connsiteY0" fmla="*/ 769339 h 882612"/>
                <a:gd name="connsiteX1" fmla="*/ 78512 w 880392"/>
                <a:gd name="connsiteY1" fmla="*/ 683307 h 882612"/>
                <a:gd name="connsiteX2" fmla="*/ 9932 w 880392"/>
                <a:gd name="connsiteY2" fmla="*/ 539080 h 882612"/>
                <a:gd name="connsiteX3" fmla="*/ 272497 w 880392"/>
                <a:gd name="connsiteY3" fmla="*/ 36448 h 882612"/>
                <a:gd name="connsiteX4" fmla="*/ 684987 w 880392"/>
                <a:gd name="connsiteY4" fmla="*/ 72361 h 882612"/>
                <a:gd name="connsiteX5" fmla="*/ 724433 w 880392"/>
                <a:gd name="connsiteY5" fmla="*/ 110725 h 882612"/>
                <a:gd name="connsiteX6" fmla="*/ 856906 w 880392"/>
                <a:gd name="connsiteY6" fmla="*/ 313437 h 882612"/>
                <a:gd name="connsiteX7" fmla="*/ 865199 w 880392"/>
                <a:gd name="connsiteY7" fmla="*/ 332619 h 882612"/>
                <a:gd name="connsiteX8" fmla="*/ 675973 w 880392"/>
                <a:gd name="connsiteY8" fmla="*/ 816140 h 882612"/>
                <a:gd name="connsiteX9" fmla="*/ 151779 w 880392"/>
                <a:gd name="connsiteY9" fmla="*/ 769339 h 88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0392" h="882612">
                  <a:moveTo>
                    <a:pt x="151779" y="769339"/>
                  </a:moveTo>
                  <a:cubicBezTo>
                    <a:pt x="127333" y="740637"/>
                    <a:pt x="102959" y="711936"/>
                    <a:pt x="78512" y="683307"/>
                  </a:cubicBezTo>
                  <a:cubicBezTo>
                    <a:pt x="32648" y="646241"/>
                    <a:pt x="20749" y="591434"/>
                    <a:pt x="9932" y="539080"/>
                  </a:cubicBezTo>
                  <a:cubicBezTo>
                    <a:pt x="-34129" y="325408"/>
                    <a:pt x="71084" y="120677"/>
                    <a:pt x="272497" y="36448"/>
                  </a:cubicBezTo>
                  <a:cubicBezTo>
                    <a:pt x="413840" y="-22685"/>
                    <a:pt x="553524" y="-9272"/>
                    <a:pt x="684987" y="72361"/>
                  </a:cubicBezTo>
                  <a:cubicBezTo>
                    <a:pt x="700924" y="82240"/>
                    <a:pt x="713616" y="95582"/>
                    <a:pt x="724433" y="110725"/>
                  </a:cubicBezTo>
                  <a:cubicBezTo>
                    <a:pt x="787028" y="166253"/>
                    <a:pt x="836354" y="230434"/>
                    <a:pt x="856906" y="313437"/>
                  </a:cubicBezTo>
                  <a:cubicBezTo>
                    <a:pt x="858564" y="320143"/>
                    <a:pt x="862386" y="326273"/>
                    <a:pt x="865199" y="332619"/>
                  </a:cubicBezTo>
                  <a:cubicBezTo>
                    <a:pt x="915895" y="516220"/>
                    <a:pt x="836425" y="719364"/>
                    <a:pt x="675973" y="816140"/>
                  </a:cubicBezTo>
                  <a:cubicBezTo>
                    <a:pt x="504342" y="919695"/>
                    <a:pt x="293266" y="900874"/>
                    <a:pt x="151779" y="769339"/>
                  </a:cubicBezTo>
                  <a:close/>
                </a:path>
              </a:pathLst>
            </a:custGeom>
            <a:solidFill>
              <a:srgbClr val="F58E34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8" name="자유형: 도형 377">
              <a:extLst>
                <a:ext uri="{FF2B5EF4-FFF2-40B4-BE49-F238E27FC236}">
                  <a16:creationId xmlns:a16="http://schemas.microsoft.com/office/drawing/2014/main" id="{98C6E5E7-80EF-4200-8976-F1E155BAB8E7}"/>
                </a:ext>
              </a:extLst>
            </p:cNvPr>
            <p:cNvSpPr/>
            <p:nvPr/>
          </p:nvSpPr>
          <p:spPr>
            <a:xfrm>
              <a:off x="7477092" y="4416311"/>
              <a:ext cx="156058" cy="150796"/>
            </a:xfrm>
            <a:custGeom>
              <a:avLst/>
              <a:gdLst>
                <a:gd name="connsiteX0" fmla="*/ 302655 w 303604"/>
                <a:gd name="connsiteY0" fmla="*/ 181319 h 293367"/>
                <a:gd name="connsiteX1" fmla="*/ 157562 w 303604"/>
                <a:gd name="connsiteY1" fmla="*/ 289345 h 293367"/>
                <a:gd name="connsiteX2" fmla="*/ 10955 w 303604"/>
                <a:gd name="connsiteY2" fmla="*/ 220837 h 293367"/>
                <a:gd name="connsiteX3" fmla="*/ 5547 w 303604"/>
                <a:gd name="connsiteY3" fmla="*/ 195309 h 293367"/>
                <a:gd name="connsiteX4" fmla="*/ 142563 w 303604"/>
                <a:gd name="connsiteY4" fmla="*/ 7525 h 293367"/>
                <a:gd name="connsiteX5" fmla="*/ 162971 w 303604"/>
                <a:gd name="connsiteY5" fmla="*/ 3703 h 293367"/>
                <a:gd name="connsiteX6" fmla="*/ 289674 w 303604"/>
                <a:gd name="connsiteY6" fmla="*/ 130118 h 293367"/>
                <a:gd name="connsiteX7" fmla="*/ 302655 w 303604"/>
                <a:gd name="connsiteY7" fmla="*/ 181319 h 29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604" h="293367">
                  <a:moveTo>
                    <a:pt x="302655" y="181319"/>
                  </a:moveTo>
                  <a:cubicBezTo>
                    <a:pt x="302438" y="256029"/>
                    <a:pt x="229676" y="308672"/>
                    <a:pt x="157562" y="289345"/>
                  </a:cubicBezTo>
                  <a:cubicBezTo>
                    <a:pt x="104919" y="275283"/>
                    <a:pt x="55954" y="252495"/>
                    <a:pt x="10955" y="220837"/>
                  </a:cubicBezTo>
                  <a:cubicBezTo>
                    <a:pt x="-1376" y="212184"/>
                    <a:pt x="-3467" y="207496"/>
                    <a:pt x="5547" y="195309"/>
                  </a:cubicBezTo>
                  <a:cubicBezTo>
                    <a:pt x="51699" y="133075"/>
                    <a:pt x="97347" y="70480"/>
                    <a:pt x="142563" y="7525"/>
                  </a:cubicBezTo>
                  <a:cubicBezTo>
                    <a:pt x="149197" y="-1705"/>
                    <a:pt x="155759" y="-1777"/>
                    <a:pt x="162971" y="3703"/>
                  </a:cubicBezTo>
                  <a:cubicBezTo>
                    <a:pt x="210998" y="39977"/>
                    <a:pt x="261189" y="74158"/>
                    <a:pt x="289674" y="130118"/>
                  </a:cubicBezTo>
                  <a:cubicBezTo>
                    <a:pt x="298761" y="147931"/>
                    <a:pt x="306332" y="165598"/>
                    <a:pt x="302655" y="181319"/>
                  </a:cubicBezTo>
                  <a:close/>
                </a:path>
              </a:pathLst>
            </a:custGeom>
            <a:solidFill>
              <a:srgbClr val="F7BC8F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9" name="자유형: 도형 378">
              <a:extLst>
                <a:ext uri="{FF2B5EF4-FFF2-40B4-BE49-F238E27FC236}">
                  <a16:creationId xmlns:a16="http://schemas.microsoft.com/office/drawing/2014/main" id="{BE056EFE-2027-461D-A6C4-39043C617F32}"/>
                </a:ext>
              </a:extLst>
            </p:cNvPr>
            <p:cNvSpPr/>
            <p:nvPr/>
          </p:nvSpPr>
          <p:spPr>
            <a:xfrm>
              <a:off x="7648821" y="4150432"/>
              <a:ext cx="351358" cy="347275"/>
            </a:xfrm>
            <a:custGeom>
              <a:avLst/>
              <a:gdLst>
                <a:gd name="connsiteX0" fmla="*/ 683135 w 683552"/>
                <a:gd name="connsiteY0" fmla="*/ 336638 h 675609"/>
                <a:gd name="connsiteX1" fmla="*/ 342182 w 683552"/>
                <a:gd name="connsiteY1" fmla="*/ 675572 h 675609"/>
                <a:gd name="connsiteX2" fmla="*/ 3 w 683552"/>
                <a:gd name="connsiteY2" fmla="*/ 333826 h 675609"/>
                <a:gd name="connsiteX3" fmla="*/ 349033 w 683552"/>
                <a:gd name="connsiteY3" fmla="*/ 12 h 675609"/>
                <a:gd name="connsiteX4" fmla="*/ 683135 w 683552"/>
                <a:gd name="connsiteY4" fmla="*/ 336638 h 67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52" h="675609">
                  <a:moveTo>
                    <a:pt x="683135" y="336638"/>
                  </a:moveTo>
                  <a:cubicBezTo>
                    <a:pt x="692943" y="516345"/>
                    <a:pt x="528380" y="678456"/>
                    <a:pt x="342182" y="675572"/>
                  </a:cubicBezTo>
                  <a:cubicBezTo>
                    <a:pt x="157860" y="672687"/>
                    <a:pt x="941" y="510576"/>
                    <a:pt x="3" y="333826"/>
                  </a:cubicBezTo>
                  <a:cubicBezTo>
                    <a:pt x="-934" y="141931"/>
                    <a:pt x="187715" y="-1503"/>
                    <a:pt x="349033" y="12"/>
                  </a:cubicBezTo>
                  <a:cubicBezTo>
                    <a:pt x="528957" y="1815"/>
                    <a:pt x="692438" y="159455"/>
                    <a:pt x="683135" y="336638"/>
                  </a:cubicBezTo>
                  <a:close/>
                </a:path>
              </a:pathLst>
            </a:custGeom>
            <a:solidFill>
              <a:srgbClr val="F9BA34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0" name="자유형: 도형 379">
              <a:extLst>
                <a:ext uri="{FF2B5EF4-FFF2-40B4-BE49-F238E27FC236}">
                  <a16:creationId xmlns:a16="http://schemas.microsoft.com/office/drawing/2014/main" id="{AB30B167-A922-4148-A7EF-2822B5ACD1C6}"/>
                </a:ext>
              </a:extLst>
            </p:cNvPr>
            <p:cNvSpPr/>
            <p:nvPr/>
          </p:nvSpPr>
          <p:spPr>
            <a:xfrm>
              <a:off x="7677053" y="4185998"/>
              <a:ext cx="300852" cy="276463"/>
            </a:xfrm>
            <a:custGeom>
              <a:avLst/>
              <a:gdLst>
                <a:gd name="connsiteX0" fmla="*/ 259567 w 585296"/>
                <a:gd name="connsiteY0" fmla="*/ 696 h 537847"/>
                <a:gd name="connsiteX1" fmla="*/ 441582 w 585296"/>
                <a:gd name="connsiteY1" fmla="*/ 19518 h 537847"/>
                <a:gd name="connsiteX2" fmla="*/ 579030 w 585296"/>
                <a:gd name="connsiteY2" fmla="*/ 193456 h 537847"/>
                <a:gd name="connsiteX3" fmla="*/ 551050 w 585296"/>
                <a:gd name="connsiteY3" fmla="*/ 408282 h 537847"/>
                <a:gd name="connsiteX4" fmla="*/ 376896 w 585296"/>
                <a:gd name="connsiteY4" fmla="*/ 530154 h 537847"/>
                <a:gd name="connsiteX5" fmla="*/ 149882 w 585296"/>
                <a:gd name="connsiteY5" fmla="*/ 536933 h 537847"/>
                <a:gd name="connsiteX6" fmla="*/ 128825 w 585296"/>
                <a:gd name="connsiteY6" fmla="*/ 511837 h 537847"/>
                <a:gd name="connsiteX7" fmla="*/ 129402 w 585296"/>
                <a:gd name="connsiteY7" fmla="*/ 330256 h 537847"/>
                <a:gd name="connsiteX8" fmla="*/ 101350 w 585296"/>
                <a:gd name="connsiteY8" fmla="*/ 302420 h 537847"/>
                <a:gd name="connsiteX9" fmla="*/ 21304 w 585296"/>
                <a:gd name="connsiteY9" fmla="*/ 303069 h 537847"/>
                <a:gd name="connsiteX10" fmla="*/ 30 w 585296"/>
                <a:gd name="connsiteY10" fmla="*/ 275017 h 537847"/>
                <a:gd name="connsiteX11" fmla="*/ 21232 w 585296"/>
                <a:gd name="connsiteY11" fmla="*/ 246748 h 537847"/>
                <a:gd name="connsiteX12" fmla="*/ 85845 w 585296"/>
                <a:gd name="connsiteY12" fmla="*/ 246964 h 537847"/>
                <a:gd name="connsiteX13" fmla="*/ 128969 w 585296"/>
                <a:gd name="connsiteY13" fmla="*/ 205283 h 537847"/>
                <a:gd name="connsiteX14" fmla="*/ 128464 w 585296"/>
                <a:gd name="connsiteY14" fmla="*/ 29830 h 537847"/>
                <a:gd name="connsiteX15" fmla="*/ 157959 w 585296"/>
                <a:gd name="connsiteY15" fmla="*/ 120 h 537847"/>
                <a:gd name="connsiteX16" fmla="*/ 259567 w 585296"/>
                <a:gd name="connsiteY16" fmla="*/ 696 h 5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5296" h="537847">
                  <a:moveTo>
                    <a:pt x="259567" y="696"/>
                  </a:moveTo>
                  <a:cubicBezTo>
                    <a:pt x="320792" y="1346"/>
                    <a:pt x="382449" y="-4135"/>
                    <a:pt x="441582" y="19518"/>
                  </a:cubicBezTo>
                  <a:cubicBezTo>
                    <a:pt x="521195" y="51320"/>
                    <a:pt x="564535" y="110526"/>
                    <a:pt x="579030" y="193456"/>
                  </a:cubicBezTo>
                  <a:cubicBezTo>
                    <a:pt x="592083" y="268094"/>
                    <a:pt x="585665" y="339702"/>
                    <a:pt x="551050" y="408282"/>
                  </a:cubicBezTo>
                  <a:cubicBezTo>
                    <a:pt x="514705" y="480396"/>
                    <a:pt x="452399" y="515732"/>
                    <a:pt x="376896" y="530154"/>
                  </a:cubicBezTo>
                  <a:cubicBezTo>
                    <a:pt x="301825" y="544505"/>
                    <a:pt x="225529" y="533760"/>
                    <a:pt x="149882" y="536933"/>
                  </a:cubicBezTo>
                  <a:cubicBezTo>
                    <a:pt x="130339" y="537726"/>
                    <a:pt x="128681" y="526981"/>
                    <a:pt x="128825" y="511837"/>
                  </a:cubicBezTo>
                  <a:cubicBezTo>
                    <a:pt x="129186" y="451334"/>
                    <a:pt x="128176" y="390759"/>
                    <a:pt x="129402" y="330256"/>
                  </a:cubicBezTo>
                  <a:cubicBezTo>
                    <a:pt x="129835" y="308621"/>
                    <a:pt x="122840" y="301194"/>
                    <a:pt x="101350" y="302420"/>
                  </a:cubicBezTo>
                  <a:cubicBezTo>
                    <a:pt x="74740" y="303934"/>
                    <a:pt x="47986" y="301843"/>
                    <a:pt x="21304" y="303069"/>
                  </a:cubicBezTo>
                  <a:cubicBezTo>
                    <a:pt x="-1196" y="304150"/>
                    <a:pt x="-42" y="290088"/>
                    <a:pt x="30" y="275017"/>
                  </a:cubicBezTo>
                  <a:cubicBezTo>
                    <a:pt x="102" y="260089"/>
                    <a:pt x="-1412" y="245594"/>
                    <a:pt x="21232" y="246748"/>
                  </a:cubicBezTo>
                  <a:cubicBezTo>
                    <a:pt x="42721" y="247902"/>
                    <a:pt x="64356" y="246964"/>
                    <a:pt x="85845" y="246964"/>
                  </a:cubicBezTo>
                  <a:cubicBezTo>
                    <a:pt x="128897" y="246892"/>
                    <a:pt x="128897" y="246892"/>
                    <a:pt x="128969" y="205283"/>
                  </a:cubicBezTo>
                  <a:cubicBezTo>
                    <a:pt x="128969" y="146799"/>
                    <a:pt x="129907" y="88315"/>
                    <a:pt x="128464" y="29830"/>
                  </a:cubicBezTo>
                  <a:cubicBezTo>
                    <a:pt x="127888" y="6971"/>
                    <a:pt x="134738" y="-1106"/>
                    <a:pt x="157959" y="120"/>
                  </a:cubicBezTo>
                  <a:cubicBezTo>
                    <a:pt x="191780" y="1995"/>
                    <a:pt x="225674" y="696"/>
                    <a:pt x="259567" y="696"/>
                  </a:cubicBezTo>
                  <a:close/>
                </a:path>
              </a:pathLst>
            </a:custGeom>
            <a:solidFill>
              <a:srgbClr val="DE821B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1" name="자유형: 도형 380">
              <a:extLst>
                <a:ext uri="{FF2B5EF4-FFF2-40B4-BE49-F238E27FC236}">
                  <a16:creationId xmlns:a16="http://schemas.microsoft.com/office/drawing/2014/main" id="{A8975E50-25E6-46AD-889A-D50E3FCEEB5A}"/>
                </a:ext>
              </a:extLst>
            </p:cNvPr>
            <p:cNvSpPr/>
            <p:nvPr/>
          </p:nvSpPr>
          <p:spPr>
            <a:xfrm>
              <a:off x="7816283" y="4245922"/>
              <a:ext cx="82484" cy="155576"/>
            </a:xfrm>
            <a:custGeom>
              <a:avLst/>
              <a:gdLst>
                <a:gd name="connsiteX0" fmla="*/ 160259 w 160470"/>
                <a:gd name="connsiteY0" fmla="*/ 148415 h 302666"/>
                <a:gd name="connsiteX1" fmla="*/ 120452 w 160470"/>
                <a:gd name="connsiteY1" fmla="*/ 272378 h 302666"/>
                <a:gd name="connsiteX2" fmla="*/ 14301 w 160470"/>
                <a:gd name="connsiteY2" fmla="*/ 302665 h 302666"/>
                <a:gd name="connsiteX3" fmla="*/ 167 w 160470"/>
                <a:gd name="connsiteY3" fmla="*/ 283699 h 302666"/>
                <a:gd name="connsiteX4" fmla="*/ 167 w 160470"/>
                <a:gd name="connsiteY4" fmla="*/ 228316 h 302666"/>
                <a:gd name="connsiteX5" fmla="*/ 40622 w 160470"/>
                <a:gd name="connsiteY5" fmla="*/ 186923 h 302666"/>
                <a:gd name="connsiteX6" fmla="*/ 74516 w 160470"/>
                <a:gd name="connsiteY6" fmla="*/ 149208 h 302666"/>
                <a:gd name="connsiteX7" fmla="*/ 53242 w 160470"/>
                <a:gd name="connsiteY7" fmla="*/ 130386 h 302666"/>
                <a:gd name="connsiteX8" fmla="*/ 22522 w 160470"/>
                <a:gd name="connsiteY8" fmla="*/ 130530 h 302666"/>
                <a:gd name="connsiteX9" fmla="*/ 22 w 160470"/>
                <a:gd name="connsiteY9" fmla="*/ 109978 h 302666"/>
                <a:gd name="connsiteX10" fmla="*/ 94 w 160470"/>
                <a:gd name="connsiteY10" fmla="*/ 20773 h 302666"/>
                <a:gd name="connsiteX11" fmla="*/ 20286 w 160470"/>
                <a:gd name="connsiteY11" fmla="*/ 870 h 302666"/>
                <a:gd name="connsiteX12" fmla="*/ 160331 w 160470"/>
                <a:gd name="connsiteY12" fmla="*/ 129953 h 302666"/>
                <a:gd name="connsiteX13" fmla="*/ 160259 w 160470"/>
                <a:gd name="connsiteY13" fmla="*/ 148415 h 3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70" h="302666">
                  <a:moveTo>
                    <a:pt x="160259" y="148415"/>
                  </a:moveTo>
                  <a:cubicBezTo>
                    <a:pt x="161557" y="194423"/>
                    <a:pt x="157879" y="238484"/>
                    <a:pt x="120452" y="272378"/>
                  </a:cubicBezTo>
                  <a:cubicBezTo>
                    <a:pt x="89804" y="300141"/>
                    <a:pt x="52449" y="302377"/>
                    <a:pt x="14301" y="302665"/>
                  </a:cubicBezTo>
                  <a:cubicBezTo>
                    <a:pt x="1176" y="302809"/>
                    <a:pt x="167" y="293579"/>
                    <a:pt x="167" y="283699"/>
                  </a:cubicBezTo>
                  <a:cubicBezTo>
                    <a:pt x="167" y="265238"/>
                    <a:pt x="167" y="246777"/>
                    <a:pt x="167" y="228316"/>
                  </a:cubicBezTo>
                  <a:cubicBezTo>
                    <a:pt x="167" y="186346"/>
                    <a:pt x="311" y="183966"/>
                    <a:pt x="40622" y="186923"/>
                  </a:cubicBezTo>
                  <a:cubicBezTo>
                    <a:pt x="72425" y="189231"/>
                    <a:pt x="76319" y="174664"/>
                    <a:pt x="74516" y="149208"/>
                  </a:cubicBezTo>
                  <a:cubicBezTo>
                    <a:pt x="73434" y="134064"/>
                    <a:pt x="66800" y="129665"/>
                    <a:pt x="53242" y="130386"/>
                  </a:cubicBezTo>
                  <a:cubicBezTo>
                    <a:pt x="43002" y="130891"/>
                    <a:pt x="32690" y="129953"/>
                    <a:pt x="22522" y="130530"/>
                  </a:cubicBezTo>
                  <a:cubicBezTo>
                    <a:pt x="7594" y="131396"/>
                    <a:pt x="-482" y="126925"/>
                    <a:pt x="22" y="109978"/>
                  </a:cubicBezTo>
                  <a:cubicBezTo>
                    <a:pt x="888" y="80267"/>
                    <a:pt x="672" y="50484"/>
                    <a:pt x="94" y="20773"/>
                  </a:cubicBezTo>
                  <a:cubicBezTo>
                    <a:pt x="-194" y="6134"/>
                    <a:pt x="6296" y="2024"/>
                    <a:pt x="20286" y="870"/>
                  </a:cubicBezTo>
                  <a:cubicBezTo>
                    <a:pt x="114971" y="-6630"/>
                    <a:pt x="159682" y="34186"/>
                    <a:pt x="160331" y="129953"/>
                  </a:cubicBezTo>
                  <a:cubicBezTo>
                    <a:pt x="160331" y="136155"/>
                    <a:pt x="160331" y="142285"/>
                    <a:pt x="160259" y="148415"/>
                  </a:cubicBezTo>
                  <a:close/>
                </a:path>
              </a:pathLst>
            </a:custGeom>
            <a:solidFill>
              <a:srgbClr val="F9BA34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2" name="Group 54">
            <a:extLst>
              <a:ext uri="{FF2B5EF4-FFF2-40B4-BE49-F238E27FC236}">
                <a16:creationId xmlns:a16="http://schemas.microsoft.com/office/drawing/2014/main" id="{F07E5A4E-BE84-4F8E-9C9B-8B957D2E5B7D}"/>
              </a:ext>
            </a:extLst>
          </p:cNvPr>
          <p:cNvGrpSpPr/>
          <p:nvPr/>
        </p:nvGrpSpPr>
        <p:grpSpPr>
          <a:xfrm flipV="1">
            <a:off x="10013361" y="4073382"/>
            <a:ext cx="2311571" cy="2311571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glow" dir="t"/>
          </a:scene3d>
        </p:grpSpPr>
        <p:sp>
          <p:nvSpPr>
            <p:cNvPr id="383" name="Oval 55">
              <a:extLst>
                <a:ext uri="{FF2B5EF4-FFF2-40B4-BE49-F238E27FC236}">
                  <a16:creationId xmlns:a16="http://schemas.microsoft.com/office/drawing/2014/main" id="{838A3E2E-B7FB-4A28-9C75-94838DC7512D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4"/>
              </a:solidFill>
            </a:ln>
            <a:sp3d extrusionH="171450" contourW="12700" prstMaterial="plastic">
              <a:extrusionClr>
                <a:schemeClr val="accent4">
                  <a:lumMod val="50000"/>
                </a:schemeClr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4" name="Oval 56">
              <a:extLst>
                <a:ext uri="{FF2B5EF4-FFF2-40B4-BE49-F238E27FC236}">
                  <a16:creationId xmlns:a16="http://schemas.microsoft.com/office/drawing/2014/main" id="{7B411623-5227-420B-AABA-09BEA6B8CFB3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4"/>
              </a:solidFill>
            </a:ln>
            <a:sp3d extrusionH="171450" contourW="12700">
              <a:extrusionClr>
                <a:schemeClr val="bg1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5" name="Oval 57">
              <a:extLst>
                <a:ext uri="{FF2B5EF4-FFF2-40B4-BE49-F238E27FC236}">
                  <a16:creationId xmlns:a16="http://schemas.microsoft.com/office/drawing/2014/main" id="{108A7483-8B45-40C5-93A4-5A922FDD0A9C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4"/>
            </a:solidFill>
            <a:ln w="165100">
              <a:solidFill>
                <a:schemeClr val="accent4"/>
              </a:solidFill>
            </a:ln>
            <a:sp3d extrusionH="171450" contourW="12700">
              <a:extrusionClr>
                <a:schemeClr val="bg1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93" name="그룹 392">
            <a:extLst>
              <a:ext uri="{FF2B5EF4-FFF2-40B4-BE49-F238E27FC236}">
                <a16:creationId xmlns:a16="http://schemas.microsoft.com/office/drawing/2014/main" id="{4A8964E8-E07F-41DC-A422-E010AD4B1CD5}"/>
              </a:ext>
            </a:extLst>
          </p:cNvPr>
          <p:cNvGrpSpPr/>
          <p:nvPr/>
        </p:nvGrpSpPr>
        <p:grpSpPr>
          <a:xfrm>
            <a:off x="9013315" y="4857081"/>
            <a:ext cx="2174908" cy="785394"/>
            <a:chOff x="8839311" y="4808366"/>
            <a:chExt cx="2174908" cy="785394"/>
          </a:xfrm>
        </p:grpSpPr>
        <p:sp>
          <p:nvSpPr>
            <p:cNvPr id="387" name="Parallelogram 8">
              <a:extLst>
                <a:ext uri="{FF2B5EF4-FFF2-40B4-BE49-F238E27FC236}">
                  <a16:creationId xmlns:a16="http://schemas.microsoft.com/office/drawing/2014/main" id="{7D9B5254-2765-4257-8A08-E90746C73D4C}"/>
                </a:ext>
              </a:extLst>
            </p:cNvPr>
            <p:cNvSpPr/>
            <p:nvPr/>
          </p:nvSpPr>
          <p:spPr>
            <a:xfrm rot="21494940">
              <a:off x="8839311" y="5200209"/>
              <a:ext cx="974510" cy="192665"/>
            </a:xfrm>
            <a:prstGeom prst="parallelogram">
              <a:avLst>
                <a:gd name="adj" fmla="val 19222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88" name="Parallelogram 11">
              <a:extLst>
                <a:ext uri="{FF2B5EF4-FFF2-40B4-BE49-F238E27FC236}">
                  <a16:creationId xmlns:a16="http://schemas.microsoft.com/office/drawing/2014/main" id="{3CDA7CD8-5992-4088-902C-E285A636AE2E}"/>
                </a:ext>
              </a:extLst>
            </p:cNvPr>
            <p:cNvSpPr/>
            <p:nvPr/>
          </p:nvSpPr>
          <p:spPr>
            <a:xfrm rot="21480000" flipH="1">
              <a:off x="8998731" y="4808366"/>
              <a:ext cx="723856" cy="359650"/>
            </a:xfrm>
            <a:prstGeom prst="parallelogram">
              <a:avLst>
                <a:gd name="adj" fmla="val 62269"/>
              </a:avLst>
            </a:pr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89" name="Parallelogram 12">
              <a:extLst>
                <a:ext uri="{FF2B5EF4-FFF2-40B4-BE49-F238E27FC236}">
                  <a16:creationId xmlns:a16="http://schemas.microsoft.com/office/drawing/2014/main" id="{EC98BA98-A46A-412F-8400-72CBCC1E0472}"/>
                </a:ext>
              </a:extLst>
            </p:cNvPr>
            <p:cNvSpPr/>
            <p:nvPr/>
          </p:nvSpPr>
          <p:spPr>
            <a:xfrm rot="120000">
              <a:off x="8998731" y="5234110"/>
              <a:ext cx="723856" cy="359650"/>
            </a:xfrm>
            <a:prstGeom prst="parallelogram">
              <a:avLst>
                <a:gd name="adj" fmla="val 6226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90" name="Trapezoid 33">
              <a:extLst>
                <a:ext uri="{FF2B5EF4-FFF2-40B4-BE49-F238E27FC236}">
                  <a16:creationId xmlns:a16="http://schemas.microsoft.com/office/drawing/2014/main" id="{B703AB3A-E3BB-4B2C-92DA-A15227026D1C}"/>
                </a:ext>
              </a:extLst>
            </p:cNvPr>
            <p:cNvSpPr/>
            <p:nvPr/>
          </p:nvSpPr>
          <p:spPr>
            <a:xfrm rot="16200000" flipH="1">
              <a:off x="9825989" y="4533460"/>
              <a:ext cx="120526" cy="133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91" name="Freeform: Shape 18">
              <a:extLst>
                <a:ext uri="{FF2B5EF4-FFF2-40B4-BE49-F238E27FC236}">
                  <a16:creationId xmlns:a16="http://schemas.microsoft.com/office/drawing/2014/main" id="{278C58C4-F2FB-4095-BAA0-9BADFEA5B75B}"/>
                </a:ext>
              </a:extLst>
            </p:cNvPr>
            <p:cNvSpPr/>
            <p:nvPr/>
          </p:nvSpPr>
          <p:spPr>
            <a:xfrm rot="16200000" flipH="1">
              <a:off x="10541577" y="4800930"/>
              <a:ext cx="148218" cy="797066"/>
            </a:xfrm>
            <a:custGeom>
              <a:avLst/>
              <a:gdLst>
                <a:gd name="connsiteX0" fmla="*/ 0 w 148218"/>
                <a:gd name="connsiteY0" fmla="*/ 393700 h 797066"/>
                <a:gd name="connsiteX1" fmla="*/ 5966 w 148218"/>
                <a:gd name="connsiteY1" fmla="*/ 393700 h 797066"/>
                <a:gd name="connsiteX2" fmla="*/ 15395 w 148218"/>
                <a:gd name="connsiteY2" fmla="*/ 423553 h 797066"/>
                <a:gd name="connsiteX3" fmla="*/ 42763 w 148218"/>
                <a:gd name="connsiteY3" fmla="*/ 446014 h 797066"/>
                <a:gd name="connsiteX4" fmla="*/ 63272 w 148218"/>
                <a:gd name="connsiteY4" fmla="*/ 446036 h 797066"/>
                <a:gd name="connsiteX5" fmla="*/ 63272 w 148218"/>
                <a:gd name="connsiteY5" fmla="*/ 797066 h 797066"/>
                <a:gd name="connsiteX6" fmla="*/ 84954 w 148218"/>
                <a:gd name="connsiteY6" fmla="*/ 797066 h 797066"/>
                <a:gd name="connsiteX7" fmla="*/ 84954 w 148218"/>
                <a:gd name="connsiteY7" fmla="*/ 446059 h 797066"/>
                <a:gd name="connsiteX8" fmla="*/ 105305 w 148218"/>
                <a:gd name="connsiteY8" fmla="*/ 446080 h 797066"/>
                <a:gd name="connsiteX9" fmla="*/ 132726 w 148218"/>
                <a:gd name="connsiteY9" fmla="*/ 423691 h 797066"/>
                <a:gd name="connsiteX10" fmla="*/ 142301 w 148218"/>
                <a:gd name="connsiteY10" fmla="*/ 393700 h 797066"/>
                <a:gd name="connsiteX11" fmla="*/ 148218 w 148218"/>
                <a:gd name="connsiteY11" fmla="*/ 393700 h 797066"/>
                <a:gd name="connsiteX12" fmla="*/ 134372 w 148218"/>
                <a:gd name="connsiteY12" fmla="*/ 0 h 797066"/>
                <a:gd name="connsiteX13" fmla="*/ 13846 w 148218"/>
                <a:gd name="connsiteY13" fmla="*/ 0 h 7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218" h="797066">
                  <a:moveTo>
                    <a:pt x="0" y="393700"/>
                  </a:moveTo>
                  <a:lnTo>
                    <a:pt x="5966" y="393700"/>
                  </a:lnTo>
                  <a:lnTo>
                    <a:pt x="15395" y="423553"/>
                  </a:lnTo>
                  <a:cubicBezTo>
                    <a:pt x="21878" y="432955"/>
                    <a:pt x="31249" y="440802"/>
                    <a:pt x="42763" y="446014"/>
                  </a:cubicBezTo>
                  <a:lnTo>
                    <a:pt x="63272" y="446036"/>
                  </a:lnTo>
                  <a:lnTo>
                    <a:pt x="63272" y="797066"/>
                  </a:lnTo>
                  <a:lnTo>
                    <a:pt x="84954" y="797066"/>
                  </a:lnTo>
                  <a:lnTo>
                    <a:pt x="84954" y="446059"/>
                  </a:lnTo>
                  <a:lnTo>
                    <a:pt x="105305" y="446080"/>
                  </a:lnTo>
                  <a:cubicBezTo>
                    <a:pt x="116828" y="440896"/>
                    <a:pt x="126218" y="433073"/>
                    <a:pt x="132726" y="423691"/>
                  </a:cubicBezTo>
                  <a:lnTo>
                    <a:pt x="142301" y="393700"/>
                  </a:lnTo>
                  <a:lnTo>
                    <a:pt x="148218" y="393700"/>
                  </a:lnTo>
                  <a:lnTo>
                    <a:pt x="134372" y="0"/>
                  </a:lnTo>
                  <a:lnTo>
                    <a:pt x="1384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92" name="Parallelogram 14">
              <a:extLst>
                <a:ext uri="{FF2B5EF4-FFF2-40B4-BE49-F238E27FC236}">
                  <a16:creationId xmlns:a16="http://schemas.microsoft.com/office/drawing/2014/main" id="{1A0E50B1-6AD7-4805-9B33-20CB322F1105}"/>
                </a:ext>
              </a:extLst>
            </p:cNvPr>
            <p:cNvSpPr/>
            <p:nvPr/>
          </p:nvSpPr>
          <p:spPr>
            <a:xfrm flipH="1">
              <a:off x="8875062" y="5042110"/>
              <a:ext cx="850658" cy="161494"/>
            </a:xfrm>
            <a:prstGeom prst="parallelogram">
              <a:avLst>
                <a:gd name="adj" fmla="val 20586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94" name="Graphic 2">
            <a:extLst>
              <a:ext uri="{FF2B5EF4-FFF2-40B4-BE49-F238E27FC236}">
                <a16:creationId xmlns:a16="http://schemas.microsoft.com/office/drawing/2014/main" id="{4CF54A64-70A8-4324-AA29-DC19DF2B9C20}"/>
              </a:ext>
            </a:extLst>
          </p:cNvPr>
          <p:cNvGrpSpPr/>
          <p:nvPr/>
        </p:nvGrpSpPr>
        <p:grpSpPr>
          <a:xfrm>
            <a:off x="6013764" y="1105152"/>
            <a:ext cx="2028533" cy="1015562"/>
            <a:chOff x="130629" y="1649486"/>
            <a:chExt cx="2604287" cy="1303807"/>
          </a:xfrm>
          <a:solidFill>
            <a:schemeClr val="accent2"/>
          </a:solidFill>
        </p:grpSpPr>
        <p:sp>
          <p:nvSpPr>
            <p:cNvPr id="395" name="Freeform: Shape 456">
              <a:extLst>
                <a:ext uri="{FF2B5EF4-FFF2-40B4-BE49-F238E27FC236}">
                  <a16:creationId xmlns:a16="http://schemas.microsoft.com/office/drawing/2014/main" id="{ACD22E44-1053-4FF7-8FD3-6581B4B8C717}"/>
                </a:ext>
              </a:extLst>
            </p:cNvPr>
            <p:cNvSpPr/>
            <p:nvPr/>
          </p:nvSpPr>
          <p:spPr>
            <a:xfrm>
              <a:off x="323140" y="2423787"/>
              <a:ext cx="2412241" cy="531127"/>
            </a:xfrm>
            <a:custGeom>
              <a:avLst/>
              <a:gdLst>
                <a:gd name="connsiteX0" fmla="*/ 1932860 w 2412241"/>
                <a:gd name="connsiteY0" fmla="*/ 284177 h 531127"/>
                <a:gd name="connsiteX1" fmla="*/ 1618649 w 2412241"/>
                <a:gd name="connsiteY1" fmla="*/ 186425 h 531127"/>
                <a:gd name="connsiteX2" fmla="*/ 1165743 w 2412241"/>
                <a:gd name="connsiteY2" fmla="*/ 278190 h 531127"/>
                <a:gd name="connsiteX3" fmla="*/ 860845 w 2412241"/>
                <a:gd name="connsiteY3" fmla="*/ 424769 h 531127"/>
                <a:gd name="connsiteX4" fmla="*/ 558142 w 2412241"/>
                <a:gd name="connsiteY4" fmla="*/ 520359 h 531127"/>
                <a:gd name="connsiteX5" fmla="*/ 126389 w 2412241"/>
                <a:gd name="connsiteY5" fmla="*/ 452341 h 531127"/>
                <a:gd name="connsiteX6" fmla="*/ 0 w 2412241"/>
                <a:gd name="connsiteY6" fmla="*/ 336462 h 531127"/>
                <a:gd name="connsiteX7" fmla="*/ 18526 w 2412241"/>
                <a:gd name="connsiteY7" fmla="*/ 334400 h 531127"/>
                <a:gd name="connsiteX8" fmla="*/ 65024 w 2412241"/>
                <a:gd name="connsiteY8" fmla="*/ 316839 h 531127"/>
                <a:gd name="connsiteX9" fmla="*/ 78694 w 2412241"/>
                <a:gd name="connsiteY9" fmla="*/ 318103 h 531127"/>
                <a:gd name="connsiteX10" fmla="*/ 486400 w 2412241"/>
                <a:gd name="connsiteY10" fmla="*/ 465945 h 531127"/>
                <a:gd name="connsiteX11" fmla="*/ 1012778 w 2412241"/>
                <a:gd name="connsiteY11" fmla="*/ 248888 h 531127"/>
                <a:gd name="connsiteX12" fmla="*/ 1240878 w 2412241"/>
                <a:gd name="connsiteY12" fmla="*/ 91599 h 531127"/>
                <a:gd name="connsiteX13" fmla="*/ 1457536 w 2412241"/>
                <a:gd name="connsiteY13" fmla="*/ 7185 h 531127"/>
                <a:gd name="connsiteX14" fmla="*/ 1720060 w 2412241"/>
                <a:gd name="connsiteY14" fmla="*/ 26442 h 531127"/>
                <a:gd name="connsiteX15" fmla="*/ 2015878 w 2412241"/>
                <a:gd name="connsiteY15" fmla="*/ 138763 h 531127"/>
                <a:gd name="connsiteX16" fmla="*/ 2286285 w 2412241"/>
                <a:gd name="connsiteY16" fmla="*/ 221648 h 531127"/>
                <a:gd name="connsiteX17" fmla="*/ 2412242 w 2412241"/>
                <a:gd name="connsiteY17" fmla="*/ 226637 h 531127"/>
                <a:gd name="connsiteX18" fmla="*/ 2373793 w 2412241"/>
                <a:gd name="connsiteY18" fmla="*/ 269409 h 531127"/>
                <a:gd name="connsiteX19" fmla="*/ 1865973 w 2412241"/>
                <a:gd name="connsiteY19" fmla="*/ 517665 h 531127"/>
                <a:gd name="connsiteX20" fmla="*/ 1269382 w 2412241"/>
                <a:gd name="connsiteY20" fmla="*/ 334600 h 531127"/>
                <a:gd name="connsiteX21" fmla="*/ 1270979 w 2412241"/>
                <a:gd name="connsiteY21" fmla="*/ 314777 h 531127"/>
                <a:gd name="connsiteX22" fmla="*/ 1675924 w 2412241"/>
                <a:gd name="connsiteY22" fmla="*/ 232125 h 531127"/>
                <a:gd name="connsiteX23" fmla="*/ 1929135 w 2412241"/>
                <a:gd name="connsiteY23" fmla="*/ 287736 h 531127"/>
                <a:gd name="connsiteX24" fmla="*/ 1936286 w 2412241"/>
                <a:gd name="connsiteY24" fmla="*/ 290530 h 531127"/>
                <a:gd name="connsiteX25" fmla="*/ 1942905 w 2412241"/>
                <a:gd name="connsiteY25" fmla="*/ 291960 h 531127"/>
                <a:gd name="connsiteX26" fmla="*/ 1939080 w 2412241"/>
                <a:gd name="connsiteY26" fmla="*/ 287636 h 531127"/>
                <a:gd name="connsiteX27" fmla="*/ 1932860 w 2412241"/>
                <a:gd name="connsiteY27" fmla="*/ 284177 h 5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12241" h="531127">
                  <a:moveTo>
                    <a:pt x="1932860" y="284177"/>
                  </a:moveTo>
                  <a:cubicBezTo>
                    <a:pt x="1835307" y="228499"/>
                    <a:pt x="1730238" y="197301"/>
                    <a:pt x="1618649" y="186425"/>
                  </a:cubicBezTo>
                  <a:cubicBezTo>
                    <a:pt x="1458201" y="170792"/>
                    <a:pt x="1309527" y="211802"/>
                    <a:pt x="1165743" y="278190"/>
                  </a:cubicBezTo>
                  <a:cubicBezTo>
                    <a:pt x="1063334" y="325453"/>
                    <a:pt x="964152" y="379401"/>
                    <a:pt x="860845" y="424769"/>
                  </a:cubicBezTo>
                  <a:cubicBezTo>
                    <a:pt x="763392" y="467575"/>
                    <a:pt x="663744" y="503829"/>
                    <a:pt x="558142" y="520359"/>
                  </a:cubicBezTo>
                  <a:cubicBezTo>
                    <a:pt x="407107" y="544007"/>
                    <a:pt x="261260" y="531834"/>
                    <a:pt x="126389" y="452341"/>
                  </a:cubicBezTo>
                  <a:cubicBezTo>
                    <a:pt x="76333" y="422840"/>
                    <a:pt x="34424" y="384058"/>
                    <a:pt x="0" y="336462"/>
                  </a:cubicBezTo>
                  <a:cubicBezTo>
                    <a:pt x="6619" y="332438"/>
                    <a:pt x="12872" y="333935"/>
                    <a:pt x="18526" y="334400"/>
                  </a:cubicBezTo>
                  <a:cubicBezTo>
                    <a:pt x="36986" y="335930"/>
                    <a:pt x="53749" y="334201"/>
                    <a:pt x="65024" y="316839"/>
                  </a:cubicBezTo>
                  <a:cubicBezTo>
                    <a:pt x="70080" y="309056"/>
                    <a:pt x="73971" y="312615"/>
                    <a:pt x="78694" y="318103"/>
                  </a:cubicBezTo>
                  <a:cubicBezTo>
                    <a:pt x="186790" y="443927"/>
                    <a:pt x="327315" y="486134"/>
                    <a:pt x="486400" y="465945"/>
                  </a:cubicBezTo>
                  <a:cubicBezTo>
                    <a:pt x="680540" y="441299"/>
                    <a:pt x="855157" y="364800"/>
                    <a:pt x="1012778" y="248888"/>
                  </a:cubicBezTo>
                  <a:cubicBezTo>
                    <a:pt x="1087182" y="194141"/>
                    <a:pt x="1160953" y="138363"/>
                    <a:pt x="1240878" y="91599"/>
                  </a:cubicBezTo>
                  <a:cubicBezTo>
                    <a:pt x="1308629" y="51986"/>
                    <a:pt x="1379607" y="20622"/>
                    <a:pt x="1457536" y="7185"/>
                  </a:cubicBezTo>
                  <a:cubicBezTo>
                    <a:pt x="1546641" y="-8215"/>
                    <a:pt x="1633816" y="2495"/>
                    <a:pt x="1720060" y="26442"/>
                  </a:cubicBezTo>
                  <a:cubicBezTo>
                    <a:pt x="1822136" y="54813"/>
                    <a:pt x="1918159" y="98950"/>
                    <a:pt x="2015878" y="138763"/>
                  </a:cubicBezTo>
                  <a:cubicBezTo>
                    <a:pt x="2103519" y="174451"/>
                    <a:pt x="2192058" y="207412"/>
                    <a:pt x="2286285" y="221648"/>
                  </a:cubicBezTo>
                  <a:cubicBezTo>
                    <a:pt x="2326729" y="227767"/>
                    <a:pt x="2367440" y="229031"/>
                    <a:pt x="2412242" y="226637"/>
                  </a:cubicBezTo>
                  <a:cubicBezTo>
                    <a:pt x="2397873" y="242668"/>
                    <a:pt x="2386332" y="256538"/>
                    <a:pt x="2373793" y="269409"/>
                  </a:cubicBezTo>
                  <a:cubicBezTo>
                    <a:pt x="2234232" y="412895"/>
                    <a:pt x="2065170" y="498640"/>
                    <a:pt x="1865973" y="517665"/>
                  </a:cubicBezTo>
                  <a:cubicBezTo>
                    <a:pt x="1642996" y="538952"/>
                    <a:pt x="1444032" y="474826"/>
                    <a:pt x="1269382" y="334600"/>
                  </a:cubicBezTo>
                  <a:cubicBezTo>
                    <a:pt x="1258739" y="326052"/>
                    <a:pt x="1255779" y="322327"/>
                    <a:pt x="1270979" y="314777"/>
                  </a:cubicBezTo>
                  <a:cubicBezTo>
                    <a:pt x="1398798" y="251515"/>
                    <a:pt x="1533702" y="224508"/>
                    <a:pt x="1675924" y="232125"/>
                  </a:cubicBezTo>
                  <a:cubicBezTo>
                    <a:pt x="1763432" y="236814"/>
                    <a:pt x="1847547" y="256371"/>
                    <a:pt x="1929135" y="287736"/>
                  </a:cubicBezTo>
                  <a:cubicBezTo>
                    <a:pt x="1931529" y="288667"/>
                    <a:pt x="1933891" y="289598"/>
                    <a:pt x="1936286" y="290530"/>
                  </a:cubicBezTo>
                  <a:cubicBezTo>
                    <a:pt x="1938148" y="292559"/>
                    <a:pt x="1940111" y="294188"/>
                    <a:pt x="1942905" y="291960"/>
                  </a:cubicBezTo>
                  <a:cubicBezTo>
                    <a:pt x="1941641" y="290530"/>
                    <a:pt x="1940344" y="289066"/>
                    <a:pt x="1939080" y="287636"/>
                  </a:cubicBezTo>
                  <a:cubicBezTo>
                    <a:pt x="1937051" y="286472"/>
                    <a:pt x="1934955" y="285308"/>
                    <a:pt x="1932860" y="284177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457">
              <a:extLst>
                <a:ext uri="{FF2B5EF4-FFF2-40B4-BE49-F238E27FC236}">
                  <a16:creationId xmlns:a16="http://schemas.microsoft.com/office/drawing/2014/main" id="{8581F0F8-DEBD-43FD-AF41-F0BF8D4B5BE3}"/>
                </a:ext>
              </a:extLst>
            </p:cNvPr>
            <p:cNvSpPr/>
            <p:nvPr/>
          </p:nvSpPr>
          <p:spPr>
            <a:xfrm>
              <a:off x="688904" y="1649534"/>
              <a:ext cx="1301178" cy="765539"/>
            </a:xfrm>
            <a:custGeom>
              <a:avLst/>
              <a:gdLst>
                <a:gd name="connsiteX0" fmla="*/ 0 w 1301178"/>
                <a:gd name="connsiteY0" fmla="*/ 529890 h 765539"/>
                <a:gd name="connsiteX1" fmla="*/ 83484 w 1301178"/>
                <a:gd name="connsiteY1" fmla="*/ 447437 h 765539"/>
                <a:gd name="connsiteX2" fmla="*/ 93029 w 1301178"/>
                <a:gd name="connsiteY2" fmla="*/ 424321 h 765539"/>
                <a:gd name="connsiteX3" fmla="*/ 93029 w 1301178"/>
                <a:gd name="connsiteY3" fmla="*/ 196787 h 765539"/>
                <a:gd name="connsiteX4" fmla="*/ 78661 w 1301178"/>
                <a:gd name="connsiteY4" fmla="*/ 185545 h 765539"/>
                <a:gd name="connsiteX5" fmla="*/ 5022 w 1301178"/>
                <a:gd name="connsiteY5" fmla="*/ 205301 h 765539"/>
                <a:gd name="connsiteX6" fmla="*/ 96655 w 1301178"/>
                <a:gd name="connsiteY6" fmla="*/ 121718 h 765539"/>
                <a:gd name="connsiteX7" fmla="*/ 109460 w 1301178"/>
                <a:gd name="connsiteY7" fmla="*/ 121119 h 765539"/>
                <a:gd name="connsiteX8" fmla="*/ 228133 w 1301178"/>
                <a:gd name="connsiteY8" fmla="*/ 197352 h 765539"/>
                <a:gd name="connsiteX9" fmla="*/ 236182 w 1301178"/>
                <a:gd name="connsiteY9" fmla="*/ 213849 h 765539"/>
                <a:gd name="connsiteX10" fmla="*/ 236049 w 1301178"/>
                <a:gd name="connsiteY10" fmla="*/ 290182 h 765539"/>
                <a:gd name="connsiteX11" fmla="*/ 248056 w 1301178"/>
                <a:gd name="connsiteY11" fmla="*/ 282432 h 765539"/>
                <a:gd name="connsiteX12" fmla="*/ 523951 w 1301178"/>
                <a:gd name="connsiteY12" fmla="*/ 6371 h 765539"/>
                <a:gd name="connsiteX13" fmla="*/ 544306 w 1301178"/>
                <a:gd name="connsiteY13" fmla="*/ 5972 h 765539"/>
                <a:gd name="connsiteX14" fmla="*/ 1299217 w 1301178"/>
                <a:gd name="connsiteY14" fmla="*/ 761315 h 765539"/>
                <a:gd name="connsiteX15" fmla="*/ 1301179 w 1301178"/>
                <a:gd name="connsiteY15" fmla="*/ 765539 h 765539"/>
                <a:gd name="connsiteX16" fmla="*/ 1207351 w 1301178"/>
                <a:gd name="connsiteY16" fmla="*/ 753765 h 765539"/>
                <a:gd name="connsiteX17" fmla="*/ 1086749 w 1301178"/>
                <a:gd name="connsiteY17" fmla="*/ 761149 h 765539"/>
                <a:gd name="connsiteX18" fmla="*/ 1059210 w 1301178"/>
                <a:gd name="connsiteY18" fmla="*/ 752634 h 765539"/>
                <a:gd name="connsiteX19" fmla="*/ 547665 w 1301178"/>
                <a:gd name="connsiteY19" fmla="*/ 240025 h 765539"/>
                <a:gd name="connsiteX20" fmla="*/ 521024 w 1301178"/>
                <a:gd name="connsiteY20" fmla="*/ 239759 h 765539"/>
                <a:gd name="connsiteX21" fmla="*/ 153896 w 1301178"/>
                <a:gd name="connsiteY21" fmla="*/ 607785 h 765539"/>
                <a:gd name="connsiteX22" fmla="*/ 132775 w 1301178"/>
                <a:gd name="connsiteY22" fmla="*/ 607885 h 765539"/>
                <a:gd name="connsiteX23" fmla="*/ 0 w 1301178"/>
                <a:gd name="connsiteY23" fmla="*/ 529890 h 76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1178" h="765539">
                  <a:moveTo>
                    <a:pt x="0" y="529890"/>
                  </a:moveTo>
                  <a:cubicBezTo>
                    <a:pt x="29269" y="500887"/>
                    <a:pt x="56077" y="473846"/>
                    <a:pt x="83484" y="447437"/>
                  </a:cubicBezTo>
                  <a:cubicBezTo>
                    <a:pt x="90468" y="440718"/>
                    <a:pt x="93096" y="433900"/>
                    <a:pt x="93029" y="424321"/>
                  </a:cubicBezTo>
                  <a:cubicBezTo>
                    <a:pt x="92663" y="348487"/>
                    <a:pt x="92630" y="272621"/>
                    <a:pt x="93029" y="196787"/>
                  </a:cubicBezTo>
                  <a:cubicBezTo>
                    <a:pt x="93096" y="185212"/>
                    <a:pt x="91832" y="180922"/>
                    <a:pt x="78661" y="185545"/>
                  </a:cubicBezTo>
                  <a:cubicBezTo>
                    <a:pt x="54880" y="193893"/>
                    <a:pt x="30367" y="200246"/>
                    <a:pt x="5022" y="205301"/>
                  </a:cubicBezTo>
                  <a:cubicBezTo>
                    <a:pt x="35589" y="177496"/>
                    <a:pt x="66288" y="149757"/>
                    <a:pt x="96655" y="121718"/>
                  </a:cubicBezTo>
                  <a:cubicBezTo>
                    <a:pt x="101378" y="117361"/>
                    <a:pt x="104571" y="117960"/>
                    <a:pt x="109460" y="121119"/>
                  </a:cubicBezTo>
                  <a:cubicBezTo>
                    <a:pt x="148907" y="146697"/>
                    <a:pt x="188420" y="172174"/>
                    <a:pt x="228133" y="197352"/>
                  </a:cubicBezTo>
                  <a:cubicBezTo>
                    <a:pt x="234718" y="201543"/>
                    <a:pt x="236282" y="206632"/>
                    <a:pt x="236182" y="213849"/>
                  </a:cubicBezTo>
                  <a:cubicBezTo>
                    <a:pt x="235849" y="239227"/>
                    <a:pt x="236049" y="264638"/>
                    <a:pt x="236049" y="290182"/>
                  </a:cubicBezTo>
                  <a:cubicBezTo>
                    <a:pt x="243034" y="291346"/>
                    <a:pt x="244929" y="285559"/>
                    <a:pt x="248056" y="282432"/>
                  </a:cubicBezTo>
                  <a:cubicBezTo>
                    <a:pt x="340187" y="190567"/>
                    <a:pt x="432252" y="98635"/>
                    <a:pt x="523951" y="6371"/>
                  </a:cubicBezTo>
                  <a:cubicBezTo>
                    <a:pt x="531833" y="-1578"/>
                    <a:pt x="535825" y="-2509"/>
                    <a:pt x="544306" y="5972"/>
                  </a:cubicBezTo>
                  <a:cubicBezTo>
                    <a:pt x="795754" y="257919"/>
                    <a:pt x="1047535" y="509567"/>
                    <a:pt x="1299217" y="761315"/>
                  </a:cubicBezTo>
                  <a:cubicBezTo>
                    <a:pt x="1299848" y="761947"/>
                    <a:pt x="1300048" y="763045"/>
                    <a:pt x="1301179" y="765539"/>
                  </a:cubicBezTo>
                  <a:cubicBezTo>
                    <a:pt x="1269415" y="760484"/>
                    <a:pt x="1238583" y="755595"/>
                    <a:pt x="1207351" y="753765"/>
                  </a:cubicBezTo>
                  <a:cubicBezTo>
                    <a:pt x="1166774" y="751370"/>
                    <a:pt x="1126595" y="753532"/>
                    <a:pt x="1086749" y="761149"/>
                  </a:cubicBezTo>
                  <a:cubicBezTo>
                    <a:pt x="1075374" y="763311"/>
                    <a:pt x="1067724" y="761182"/>
                    <a:pt x="1059210" y="752634"/>
                  </a:cubicBezTo>
                  <a:cubicBezTo>
                    <a:pt x="888850" y="581576"/>
                    <a:pt x="718025" y="411050"/>
                    <a:pt x="547665" y="240025"/>
                  </a:cubicBezTo>
                  <a:cubicBezTo>
                    <a:pt x="537255" y="229582"/>
                    <a:pt x="531900" y="228817"/>
                    <a:pt x="521024" y="239759"/>
                  </a:cubicBezTo>
                  <a:cubicBezTo>
                    <a:pt x="398925" y="362723"/>
                    <a:pt x="276161" y="485021"/>
                    <a:pt x="153896" y="607785"/>
                  </a:cubicBezTo>
                  <a:cubicBezTo>
                    <a:pt x="145680" y="616034"/>
                    <a:pt x="141822" y="618063"/>
                    <a:pt x="132775" y="607885"/>
                  </a:cubicBezTo>
                  <a:cubicBezTo>
                    <a:pt x="98052" y="568771"/>
                    <a:pt x="53449" y="545189"/>
                    <a:pt x="0" y="52989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458">
              <a:extLst>
                <a:ext uri="{FF2B5EF4-FFF2-40B4-BE49-F238E27FC236}">
                  <a16:creationId xmlns:a16="http://schemas.microsoft.com/office/drawing/2014/main" id="{328B1C5D-D337-4573-8B90-54E77472E3D2}"/>
                </a:ext>
              </a:extLst>
            </p:cNvPr>
            <p:cNvSpPr/>
            <p:nvPr/>
          </p:nvSpPr>
          <p:spPr>
            <a:xfrm>
              <a:off x="130629" y="2245898"/>
              <a:ext cx="632878" cy="490869"/>
            </a:xfrm>
            <a:custGeom>
              <a:avLst/>
              <a:gdLst>
                <a:gd name="connsiteX0" fmla="*/ 0 w 632878"/>
                <a:gd name="connsiteY0" fmla="*/ 490770 h 490869"/>
                <a:gd name="connsiteX1" fmla="*/ 56709 w 632878"/>
                <a:gd name="connsiteY1" fmla="*/ 434926 h 490869"/>
                <a:gd name="connsiteX2" fmla="*/ 483040 w 632878"/>
                <a:gd name="connsiteY2" fmla="*/ 9193 h 490869"/>
                <a:gd name="connsiteX3" fmla="*/ 510547 w 632878"/>
                <a:gd name="connsiteY3" fmla="*/ 1110 h 490869"/>
                <a:gd name="connsiteX4" fmla="*/ 628322 w 632878"/>
                <a:gd name="connsiteY4" fmla="*/ 75980 h 490869"/>
                <a:gd name="connsiteX5" fmla="*/ 627124 w 632878"/>
                <a:gd name="connsiteY5" fmla="*/ 96468 h 490869"/>
                <a:gd name="connsiteX6" fmla="*/ 239076 w 632878"/>
                <a:gd name="connsiteY6" fmla="*/ 483020 h 490869"/>
                <a:gd name="connsiteX7" fmla="*/ 225306 w 632878"/>
                <a:gd name="connsiteY7" fmla="*/ 490870 h 490869"/>
                <a:gd name="connsiteX8" fmla="*/ 0 w 632878"/>
                <a:gd name="connsiteY8" fmla="*/ 490770 h 4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878" h="490869">
                  <a:moveTo>
                    <a:pt x="0" y="490770"/>
                  </a:moveTo>
                  <a:cubicBezTo>
                    <a:pt x="21287" y="469816"/>
                    <a:pt x="39114" y="452487"/>
                    <a:pt x="56709" y="434926"/>
                  </a:cubicBezTo>
                  <a:cubicBezTo>
                    <a:pt x="198897" y="293103"/>
                    <a:pt x="341118" y="151314"/>
                    <a:pt x="483040" y="9193"/>
                  </a:cubicBezTo>
                  <a:cubicBezTo>
                    <a:pt x="491389" y="811"/>
                    <a:pt x="498606" y="-1717"/>
                    <a:pt x="510547" y="1110"/>
                  </a:cubicBezTo>
                  <a:cubicBezTo>
                    <a:pt x="558708" y="12452"/>
                    <a:pt x="598254" y="36366"/>
                    <a:pt x="628322" y="75980"/>
                  </a:cubicBezTo>
                  <a:cubicBezTo>
                    <a:pt x="634375" y="83962"/>
                    <a:pt x="634807" y="88818"/>
                    <a:pt x="627124" y="96468"/>
                  </a:cubicBezTo>
                  <a:cubicBezTo>
                    <a:pt x="497575" y="225119"/>
                    <a:pt x="368392" y="354136"/>
                    <a:pt x="239076" y="483020"/>
                  </a:cubicBezTo>
                  <a:cubicBezTo>
                    <a:pt x="235251" y="486845"/>
                    <a:pt x="231891" y="490903"/>
                    <a:pt x="225306" y="490870"/>
                  </a:cubicBezTo>
                  <a:cubicBezTo>
                    <a:pt x="151933" y="490703"/>
                    <a:pt x="78528" y="490770"/>
                    <a:pt x="0" y="49077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459">
              <a:extLst>
                <a:ext uri="{FF2B5EF4-FFF2-40B4-BE49-F238E27FC236}">
                  <a16:creationId xmlns:a16="http://schemas.microsoft.com/office/drawing/2014/main" id="{7F558027-7818-4F96-ABD0-D81BE6A5572C}"/>
                </a:ext>
              </a:extLst>
            </p:cNvPr>
            <p:cNvSpPr/>
            <p:nvPr/>
          </p:nvSpPr>
          <p:spPr>
            <a:xfrm>
              <a:off x="244971" y="2190158"/>
              <a:ext cx="618427" cy="399099"/>
            </a:xfrm>
            <a:custGeom>
              <a:avLst/>
              <a:gdLst>
                <a:gd name="connsiteX0" fmla="*/ 4564 w 618427"/>
                <a:gd name="connsiteY0" fmla="*/ 399100 h 399099"/>
                <a:gd name="connsiteX1" fmla="*/ 25451 w 618427"/>
                <a:gd name="connsiteY1" fmla="*/ 218729 h 399099"/>
                <a:gd name="connsiteX2" fmla="*/ 396537 w 618427"/>
                <a:gd name="connsiteY2" fmla="*/ 2437 h 399099"/>
                <a:gd name="connsiteX3" fmla="*/ 607940 w 618427"/>
                <a:gd name="connsiteY3" fmla="*/ 163550 h 399099"/>
                <a:gd name="connsiteX4" fmla="*/ 546408 w 618427"/>
                <a:gd name="connsiteY4" fmla="*/ 362015 h 399099"/>
                <a:gd name="connsiteX5" fmla="*/ 457004 w 618427"/>
                <a:gd name="connsiteY5" fmla="*/ 390086 h 399099"/>
                <a:gd name="connsiteX6" fmla="*/ 465985 w 618427"/>
                <a:gd name="connsiteY6" fmla="*/ 384998 h 399099"/>
                <a:gd name="connsiteX7" fmla="*/ 558315 w 618427"/>
                <a:gd name="connsiteY7" fmla="*/ 170435 h 399099"/>
                <a:gd name="connsiteX8" fmla="*/ 375084 w 618427"/>
                <a:gd name="connsiteY8" fmla="*/ 32271 h 399099"/>
                <a:gd name="connsiteX9" fmla="*/ 74577 w 618427"/>
                <a:gd name="connsiteY9" fmla="*/ 271181 h 399099"/>
                <a:gd name="connsiteX10" fmla="*/ 71816 w 618427"/>
                <a:gd name="connsiteY10" fmla="*/ 295826 h 399099"/>
                <a:gd name="connsiteX11" fmla="*/ 42447 w 618427"/>
                <a:gd name="connsiteY11" fmla="*/ 361250 h 399099"/>
                <a:gd name="connsiteX12" fmla="*/ 4564 w 618427"/>
                <a:gd name="connsiteY12" fmla="*/ 399100 h 39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427" h="399099">
                  <a:moveTo>
                    <a:pt x="4564" y="399100"/>
                  </a:moveTo>
                  <a:cubicBezTo>
                    <a:pt x="-5581" y="334375"/>
                    <a:pt x="1104" y="275438"/>
                    <a:pt x="25451" y="218729"/>
                  </a:cubicBezTo>
                  <a:cubicBezTo>
                    <a:pt x="87083" y="75244"/>
                    <a:pt x="241743" y="-16355"/>
                    <a:pt x="396537" y="2437"/>
                  </a:cubicBezTo>
                  <a:cubicBezTo>
                    <a:pt x="497050" y="14643"/>
                    <a:pt x="574280" y="62405"/>
                    <a:pt x="607940" y="163550"/>
                  </a:cubicBezTo>
                  <a:cubicBezTo>
                    <a:pt x="634448" y="243175"/>
                    <a:pt x="609536" y="320639"/>
                    <a:pt x="546408" y="362015"/>
                  </a:cubicBezTo>
                  <a:cubicBezTo>
                    <a:pt x="520565" y="378944"/>
                    <a:pt x="492028" y="387725"/>
                    <a:pt x="457004" y="390086"/>
                  </a:cubicBezTo>
                  <a:cubicBezTo>
                    <a:pt x="462393" y="387027"/>
                    <a:pt x="464089" y="385763"/>
                    <a:pt x="465985" y="384998"/>
                  </a:cubicBezTo>
                  <a:cubicBezTo>
                    <a:pt x="556220" y="348511"/>
                    <a:pt x="594170" y="262001"/>
                    <a:pt x="558315" y="170435"/>
                  </a:cubicBezTo>
                  <a:cubicBezTo>
                    <a:pt x="525787" y="87350"/>
                    <a:pt x="462359" y="41451"/>
                    <a:pt x="375084" y="32271"/>
                  </a:cubicBezTo>
                  <a:cubicBezTo>
                    <a:pt x="222253" y="16173"/>
                    <a:pt x="95398" y="118416"/>
                    <a:pt x="74577" y="271181"/>
                  </a:cubicBezTo>
                  <a:cubicBezTo>
                    <a:pt x="73446" y="279396"/>
                    <a:pt x="70885" y="287811"/>
                    <a:pt x="71816" y="295826"/>
                  </a:cubicBezTo>
                  <a:cubicBezTo>
                    <a:pt x="75042" y="323798"/>
                    <a:pt x="63967" y="344187"/>
                    <a:pt x="42447" y="361250"/>
                  </a:cubicBezTo>
                  <a:cubicBezTo>
                    <a:pt x="29609" y="371427"/>
                    <a:pt x="18965" y="384499"/>
                    <a:pt x="4564" y="39910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460">
              <a:extLst>
                <a:ext uri="{FF2B5EF4-FFF2-40B4-BE49-F238E27FC236}">
                  <a16:creationId xmlns:a16="http://schemas.microsoft.com/office/drawing/2014/main" id="{4FD4CC53-7D3F-49C8-BC4D-FD8A7BFB4CCB}"/>
                </a:ext>
              </a:extLst>
            </p:cNvPr>
            <p:cNvSpPr/>
            <p:nvPr/>
          </p:nvSpPr>
          <p:spPr>
            <a:xfrm>
              <a:off x="928279" y="1918813"/>
              <a:ext cx="615150" cy="320014"/>
            </a:xfrm>
            <a:custGeom>
              <a:avLst/>
              <a:gdLst>
                <a:gd name="connsiteX0" fmla="*/ 0 w 615150"/>
                <a:gd name="connsiteY0" fmla="*/ 286753 h 320014"/>
                <a:gd name="connsiteX1" fmla="*/ 286605 w 615150"/>
                <a:gd name="connsiteY1" fmla="*/ 5104 h 320014"/>
                <a:gd name="connsiteX2" fmla="*/ 302237 w 615150"/>
                <a:gd name="connsiteY2" fmla="*/ 4272 h 320014"/>
                <a:gd name="connsiteX3" fmla="*/ 613188 w 615150"/>
                <a:gd name="connsiteY3" fmla="*/ 315656 h 320014"/>
                <a:gd name="connsiteX4" fmla="*/ 615151 w 615150"/>
                <a:gd name="connsiteY4" fmla="*/ 319913 h 320014"/>
                <a:gd name="connsiteX5" fmla="*/ 603875 w 615150"/>
                <a:gd name="connsiteY5" fmla="*/ 313660 h 320014"/>
                <a:gd name="connsiteX6" fmla="*/ 304998 w 615150"/>
                <a:gd name="connsiteY6" fmla="*/ 65504 h 320014"/>
                <a:gd name="connsiteX7" fmla="*/ 277724 w 615150"/>
                <a:gd name="connsiteY7" fmla="*/ 65405 h 320014"/>
                <a:gd name="connsiteX8" fmla="*/ 6719 w 615150"/>
                <a:gd name="connsiteY8" fmla="*/ 289879 h 320014"/>
                <a:gd name="connsiteX9" fmla="*/ 0 w 615150"/>
                <a:gd name="connsiteY9" fmla="*/ 286753 h 3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5150" h="320014">
                  <a:moveTo>
                    <a:pt x="0" y="286753"/>
                  </a:moveTo>
                  <a:cubicBezTo>
                    <a:pt x="95557" y="192892"/>
                    <a:pt x="191147" y="99064"/>
                    <a:pt x="286605" y="5104"/>
                  </a:cubicBezTo>
                  <a:cubicBezTo>
                    <a:pt x="292093" y="-318"/>
                    <a:pt x="295385" y="-2613"/>
                    <a:pt x="302237" y="4272"/>
                  </a:cubicBezTo>
                  <a:cubicBezTo>
                    <a:pt x="405710" y="108244"/>
                    <a:pt x="509516" y="211883"/>
                    <a:pt x="613188" y="315656"/>
                  </a:cubicBezTo>
                  <a:cubicBezTo>
                    <a:pt x="614153" y="316620"/>
                    <a:pt x="614419" y="318250"/>
                    <a:pt x="615151" y="319913"/>
                  </a:cubicBezTo>
                  <a:cubicBezTo>
                    <a:pt x="609230" y="320745"/>
                    <a:pt x="607002" y="316255"/>
                    <a:pt x="603875" y="313660"/>
                  </a:cubicBezTo>
                  <a:cubicBezTo>
                    <a:pt x="504127" y="231075"/>
                    <a:pt x="404346" y="148556"/>
                    <a:pt x="304998" y="65504"/>
                  </a:cubicBezTo>
                  <a:cubicBezTo>
                    <a:pt x="294587" y="56790"/>
                    <a:pt x="288700" y="56225"/>
                    <a:pt x="277724" y="65405"/>
                  </a:cubicBezTo>
                  <a:cubicBezTo>
                    <a:pt x="187788" y="140706"/>
                    <a:pt x="97154" y="215143"/>
                    <a:pt x="6719" y="289879"/>
                  </a:cubicBezTo>
                  <a:cubicBezTo>
                    <a:pt x="4091" y="289713"/>
                    <a:pt x="1530" y="289380"/>
                    <a:pt x="0" y="286753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461">
              <a:extLst>
                <a:ext uri="{FF2B5EF4-FFF2-40B4-BE49-F238E27FC236}">
                  <a16:creationId xmlns:a16="http://schemas.microsoft.com/office/drawing/2014/main" id="{BEFE552C-E8DE-402B-9F43-BED77E0A6FAA}"/>
                </a:ext>
              </a:extLst>
            </p:cNvPr>
            <p:cNvSpPr/>
            <p:nvPr/>
          </p:nvSpPr>
          <p:spPr>
            <a:xfrm>
              <a:off x="1072861" y="2301886"/>
              <a:ext cx="121074" cy="122101"/>
            </a:xfrm>
            <a:custGeom>
              <a:avLst/>
              <a:gdLst>
                <a:gd name="connsiteX0" fmla="*/ 120968 w 121074"/>
                <a:gd name="connsiteY0" fmla="*/ 62631 h 122101"/>
                <a:gd name="connsiteX1" fmla="*/ 121068 w 121074"/>
                <a:gd name="connsiteY1" fmla="*/ 112389 h 122101"/>
                <a:gd name="connsiteX2" fmla="*/ 111589 w 121074"/>
                <a:gd name="connsiteY2" fmla="*/ 122101 h 122101"/>
                <a:gd name="connsiteX3" fmla="*/ 8781 w 121074"/>
                <a:gd name="connsiteY3" fmla="*/ 122067 h 122101"/>
                <a:gd name="connsiteX4" fmla="*/ 0 w 121074"/>
                <a:gd name="connsiteY4" fmla="*/ 113386 h 122101"/>
                <a:gd name="connsiteX5" fmla="*/ 0 w 121074"/>
                <a:gd name="connsiteY5" fmla="*/ 8916 h 122101"/>
                <a:gd name="connsiteX6" fmla="*/ 8582 w 121074"/>
                <a:gd name="connsiteY6" fmla="*/ 68 h 122101"/>
                <a:gd name="connsiteX7" fmla="*/ 111389 w 121074"/>
                <a:gd name="connsiteY7" fmla="*/ 2 h 122101"/>
                <a:gd name="connsiteX8" fmla="*/ 121068 w 121074"/>
                <a:gd name="connsiteY8" fmla="*/ 11244 h 122101"/>
                <a:gd name="connsiteX9" fmla="*/ 120968 w 121074"/>
                <a:gd name="connsiteY9" fmla="*/ 62631 h 1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074" h="122101">
                  <a:moveTo>
                    <a:pt x="120968" y="62631"/>
                  </a:moveTo>
                  <a:cubicBezTo>
                    <a:pt x="120968" y="79228"/>
                    <a:pt x="120769" y="95792"/>
                    <a:pt x="121068" y="112389"/>
                  </a:cubicBezTo>
                  <a:cubicBezTo>
                    <a:pt x="121201" y="119373"/>
                    <a:pt x="118906" y="122167"/>
                    <a:pt x="111589" y="122101"/>
                  </a:cubicBezTo>
                  <a:cubicBezTo>
                    <a:pt x="77331" y="121835"/>
                    <a:pt x="43039" y="121868"/>
                    <a:pt x="8781" y="122067"/>
                  </a:cubicBezTo>
                  <a:cubicBezTo>
                    <a:pt x="2295" y="122101"/>
                    <a:pt x="0" y="119673"/>
                    <a:pt x="0" y="113386"/>
                  </a:cubicBezTo>
                  <a:cubicBezTo>
                    <a:pt x="133" y="78563"/>
                    <a:pt x="133" y="43739"/>
                    <a:pt x="0" y="8916"/>
                  </a:cubicBezTo>
                  <a:cubicBezTo>
                    <a:pt x="-33" y="2762"/>
                    <a:pt x="1896" y="35"/>
                    <a:pt x="8582" y="68"/>
                  </a:cubicBezTo>
                  <a:cubicBezTo>
                    <a:pt x="42840" y="301"/>
                    <a:pt x="77131" y="401"/>
                    <a:pt x="111389" y="2"/>
                  </a:cubicBezTo>
                  <a:cubicBezTo>
                    <a:pt x="120203" y="-98"/>
                    <a:pt x="121168" y="4193"/>
                    <a:pt x="121068" y="11244"/>
                  </a:cubicBezTo>
                  <a:cubicBezTo>
                    <a:pt x="120802" y="28373"/>
                    <a:pt x="120968" y="45502"/>
                    <a:pt x="120968" y="62631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62">
              <a:extLst>
                <a:ext uri="{FF2B5EF4-FFF2-40B4-BE49-F238E27FC236}">
                  <a16:creationId xmlns:a16="http://schemas.microsoft.com/office/drawing/2014/main" id="{BED57373-3FFE-499C-A322-C65643593C58}"/>
                </a:ext>
              </a:extLst>
            </p:cNvPr>
            <p:cNvSpPr/>
            <p:nvPr/>
          </p:nvSpPr>
          <p:spPr>
            <a:xfrm>
              <a:off x="1246477" y="2301885"/>
              <a:ext cx="120954" cy="122208"/>
            </a:xfrm>
            <a:custGeom>
              <a:avLst/>
              <a:gdLst>
                <a:gd name="connsiteX0" fmla="*/ 120739 w 120954"/>
                <a:gd name="connsiteY0" fmla="*/ 61202 h 122208"/>
                <a:gd name="connsiteX1" fmla="*/ 120872 w 120954"/>
                <a:gd name="connsiteY1" fmla="*/ 109363 h 122208"/>
                <a:gd name="connsiteX2" fmla="*/ 109231 w 120954"/>
                <a:gd name="connsiteY2" fmla="*/ 122202 h 122208"/>
                <a:gd name="connsiteX3" fmla="*/ 11279 w 120954"/>
                <a:gd name="connsiteY3" fmla="*/ 122169 h 122208"/>
                <a:gd name="connsiteX4" fmla="*/ 4 w 120954"/>
                <a:gd name="connsiteY4" fmla="*/ 110760 h 122208"/>
                <a:gd name="connsiteX5" fmla="*/ 4 w 120954"/>
                <a:gd name="connsiteY5" fmla="*/ 11112 h 122208"/>
                <a:gd name="connsiteX6" fmla="*/ 11579 w 120954"/>
                <a:gd name="connsiteY6" fmla="*/ 3 h 122208"/>
                <a:gd name="connsiteX7" fmla="*/ 109564 w 120954"/>
                <a:gd name="connsiteY7" fmla="*/ 3 h 122208"/>
                <a:gd name="connsiteX8" fmla="*/ 120939 w 120954"/>
                <a:gd name="connsiteY8" fmla="*/ 11411 h 122208"/>
                <a:gd name="connsiteX9" fmla="*/ 120739 w 120954"/>
                <a:gd name="connsiteY9" fmla="*/ 61202 h 1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54" h="122208">
                  <a:moveTo>
                    <a:pt x="120739" y="61202"/>
                  </a:moveTo>
                  <a:cubicBezTo>
                    <a:pt x="120739" y="77267"/>
                    <a:pt x="120406" y="93332"/>
                    <a:pt x="120872" y="109363"/>
                  </a:cubicBezTo>
                  <a:cubicBezTo>
                    <a:pt x="121138" y="118011"/>
                    <a:pt x="119475" y="122401"/>
                    <a:pt x="109231" y="122202"/>
                  </a:cubicBezTo>
                  <a:cubicBezTo>
                    <a:pt x="76569" y="121603"/>
                    <a:pt x="43908" y="121703"/>
                    <a:pt x="11279" y="122169"/>
                  </a:cubicBezTo>
                  <a:cubicBezTo>
                    <a:pt x="2465" y="122302"/>
                    <a:pt x="-96" y="119308"/>
                    <a:pt x="4" y="110760"/>
                  </a:cubicBezTo>
                  <a:cubicBezTo>
                    <a:pt x="403" y="77533"/>
                    <a:pt x="436" y="44339"/>
                    <a:pt x="4" y="11112"/>
                  </a:cubicBezTo>
                  <a:cubicBezTo>
                    <a:pt x="-129" y="2165"/>
                    <a:pt x="3164" y="-97"/>
                    <a:pt x="11579" y="3"/>
                  </a:cubicBezTo>
                  <a:cubicBezTo>
                    <a:pt x="44240" y="402"/>
                    <a:pt x="76902" y="402"/>
                    <a:pt x="109564" y="3"/>
                  </a:cubicBezTo>
                  <a:cubicBezTo>
                    <a:pt x="118245" y="-97"/>
                    <a:pt x="121205" y="2730"/>
                    <a:pt x="120939" y="11411"/>
                  </a:cubicBezTo>
                  <a:cubicBezTo>
                    <a:pt x="120373" y="27975"/>
                    <a:pt x="120739" y="44605"/>
                    <a:pt x="120739" y="61202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63">
              <a:extLst>
                <a:ext uri="{FF2B5EF4-FFF2-40B4-BE49-F238E27FC236}">
                  <a16:creationId xmlns:a16="http://schemas.microsoft.com/office/drawing/2014/main" id="{B1F9244E-923F-45B0-B70B-17B9A657F8AD}"/>
                </a:ext>
              </a:extLst>
            </p:cNvPr>
            <p:cNvSpPr/>
            <p:nvPr/>
          </p:nvSpPr>
          <p:spPr>
            <a:xfrm>
              <a:off x="1073538" y="2136550"/>
              <a:ext cx="120437" cy="121571"/>
            </a:xfrm>
            <a:custGeom>
              <a:avLst/>
              <a:gdLst>
                <a:gd name="connsiteX0" fmla="*/ 120291 w 120437"/>
                <a:gd name="connsiteY0" fmla="*/ 61566 h 121571"/>
                <a:gd name="connsiteX1" fmla="*/ 120425 w 120437"/>
                <a:gd name="connsiteY1" fmla="*/ 111257 h 121571"/>
                <a:gd name="connsiteX2" fmla="*/ 109914 w 120437"/>
                <a:gd name="connsiteY2" fmla="*/ 121534 h 121571"/>
                <a:gd name="connsiteX3" fmla="*/ 10532 w 120437"/>
                <a:gd name="connsiteY3" fmla="*/ 121567 h 121571"/>
                <a:gd name="connsiteX4" fmla="*/ 22 w 120437"/>
                <a:gd name="connsiteY4" fmla="*/ 109893 h 121571"/>
                <a:gd name="connsiteX5" fmla="*/ 111910 w 120437"/>
                <a:gd name="connsiteY5" fmla="*/ 1 h 121571"/>
                <a:gd name="connsiteX6" fmla="*/ 120325 w 120437"/>
                <a:gd name="connsiteY6" fmla="*/ 10178 h 121571"/>
                <a:gd name="connsiteX7" fmla="*/ 120291 w 120437"/>
                <a:gd name="connsiteY7" fmla="*/ 61566 h 12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37" h="121571">
                  <a:moveTo>
                    <a:pt x="120291" y="61566"/>
                  </a:moveTo>
                  <a:cubicBezTo>
                    <a:pt x="120291" y="78129"/>
                    <a:pt x="119959" y="94693"/>
                    <a:pt x="120425" y="111257"/>
                  </a:cubicBezTo>
                  <a:cubicBezTo>
                    <a:pt x="120657" y="119272"/>
                    <a:pt x="117697" y="121634"/>
                    <a:pt x="109914" y="121534"/>
                  </a:cubicBezTo>
                  <a:cubicBezTo>
                    <a:pt x="76787" y="121202"/>
                    <a:pt x="43660" y="121102"/>
                    <a:pt x="10532" y="121567"/>
                  </a:cubicBezTo>
                  <a:cubicBezTo>
                    <a:pt x="1286" y="121700"/>
                    <a:pt x="-211" y="118208"/>
                    <a:pt x="22" y="109893"/>
                  </a:cubicBezTo>
                  <a:cubicBezTo>
                    <a:pt x="1585" y="55512"/>
                    <a:pt x="57662" y="500"/>
                    <a:pt x="111910" y="1"/>
                  </a:cubicBezTo>
                  <a:cubicBezTo>
                    <a:pt x="120691" y="-66"/>
                    <a:pt x="120325" y="4391"/>
                    <a:pt x="120325" y="10178"/>
                  </a:cubicBezTo>
                  <a:cubicBezTo>
                    <a:pt x="120258" y="27341"/>
                    <a:pt x="120291" y="44437"/>
                    <a:pt x="120291" y="6156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64">
              <a:extLst>
                <a:ext uri="{FF2B5EF4-FFF2-40B4-BE49-F238E27FC236}">
                  <a16:creationId xmlns:a16="http://schemas.microsoft.com/office/drawing/2014/main" id="{E37F5613-21CB-4CED-A863-422168989408}"/>
                </a:ext>
              </a:extLst>
            </p:cNvPr>
            <p:cNvSpPr/>
            <p:nvPr/>
          </p:nvSpPr>
          <p:spPr>
            <a:xfrm>
              <a:off x="1246291" y="2136759"/>
              <a:ext cx="120571" cy="121636"/>
            </a:xfrm>
            <a:custGeom>
              <a:avLst/>
              <a:gdLst>
                <a:gd name="connsiteX0" fmla="*/ 356 w 120571"/>
                <a:gd name="connsiteY0" fmla="*/ 60026 h 121636"/>
                <a:gd name="connsiteX1" fmla="*/ 256 w 120571"/>
                <a:gd name="connsiteY1" fmla="*/ 8705 h 121636"/>
                <a:gd name="connsiteX2" fmla="*/ 10068 w 120571"/>
                <a:gd name="connsiteY2" fmla="*/ 57 h 121636"/>
                <a:gd name="connsiteX3" fmla="*/ 120193 w 120571"/>
                <a:gd name="connsiteY3" fmla="*/ 104462 h 121636"/>
                <a:gd name="connsiteX4" fmla="*/ 105392 w 120571"/>
                <a:gd name="connsiteY4" fmla="*/ 121591 h 121636"/>
                <a:gd name="connsiteX5" fmla="*/ 16022 w 120571"/>
                <a:gd name="connsiteY5" fmla="*/ 121557 h 121636"/>
                <a:gd name="connsiteX6" fmla="*/ 123 w 120571"/>
                <a:gd name="connsiteY6" fmla="*/ 104728 h 121636"/>
                <a:gd name="connsiteX7" fmla="*/ 356 w 120571"/>
                <a:gd name="connsiteY7" fmla="*/ 60026 h 12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71" h="121636">
                  <a:moveTo>
                    <a:pt x="356" y="60026"/>
                  </a:moveTo>
                  <a:cubicBezTo>
                    <a:pt x="356" y="42930"/>
                    <a:pt x="589" y="25801"/>
                    <a:pt x="256" y="8705"/>
                  </a:cubicBezTo>
                  <a:cubicBezTo>
                    <a:pt x="90" y="1221"/>
                    <a:pt x="2917" y="-342"/>
                    <a:pt x="10068" y="57"/>
                  </a:cubicBezTo>
                  <a:cubicBezTo>
                    <a:pt x="64050" y="3017"/>
                    <a:pt x="114140" y="50513"/>
                    <a:pt x="120193" y="104462"/>
                  </a:cubicBezTo>
                  <a:cubicBezTo>
                    <a:pt x="121524" y="116369"/>
                    <a:pt x="119960" y="122223"/>
                    <a:pt x="105392" y="121591"/>
                  </a:cubicBezTo>
                  <a:cubicBezTo>
                    <a:pt x="75658" y="120327"/>
                    <a:pt x="45757" y="120393"/>
                    <a:pt x="16022" y="121557"/>
                  </a:cubicBezTo>
                  <a:cubicBezTo>
                    <a:pt x="2152" y="122090"/>
                    <a:pt x="-675" y="117034"/>
                    <a:pt x="123" y="104728"/>
                  </a:cubicBezTo>
                  <a:cubicBezTo>
                    <a:pt x="1055" y="89860"/>
                    <a:pt x="356" y="74926"/>
                    <a:pt x="356" y="6002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4" name="그룹 403">
            <a:extLst>
              <a:ext uri="{FF2B5EF4-FFF2-40B4-BE49-F238E27FC236}">
                <a16:creationId xmlns:a16="http://schemas.microsoft.com/office/drawing/2014/main" id="{2B8D0E68-DDF2-468D-84D1-54A2F486B4EC}"/>
              </a:ext>
            </a:extLst>
          </p:cNvPr>
          <p:cNvGrpSpPr/>
          <p:nvPr/>
        </p:nvGrpSpPr>
        <p:grpSpPr>
          <a:xfrm>
            <a:off x="7043473" y="5449807"/>
            <a:ext cx="1727348" cy="975112"/>
            <a:chOff x="5221191" y="5015243"/>
            <a:chExt cx="2721959" cy="1536584"/>
          </a:xfrm>
        </p:grpSpPr>
        <p:grpSp>
          <p:nvGrpSpPr>
            <p:cNvPr id="405" name="그룹 404">
              <a:extLst>
                <a:ext uri="{FF2B5EF4-FFF2-40B4-BE49-F238E27FC236}">
                  <a16:creationId xmlns:a16="http://schemas.microsoft.com/office/drawing/2014/main" id="{D9BFBDFA-2B7E-4922-A096-FBD10A8F0B15}"/>
                </a:ext>
              </a:extLst>
            </p:cNvPr>
            <p:cNvGrpSpPr/>
            <p:nvPr/>
          </p:nvGrpSpPr>
          <p:grpSpPr>
            <a:xfrm>
              <a:off x="5396125" y="5015243"/>
              <a:ext cx="2469865" cy="430894"/>
              <a:chOff x="604803" y="4307877"/>
              <a:chExt cx="3805401" cy="663892"/>
            </a:xfrm>
          </p:grpSpPr>
          <p:sp>
            <p:nvSpPr>
              <p:cNvPr id="459" name="자유형: 도형 458">
                <a:extLst>
                  <a:ext uri="{FF2B5EF4-FFF2-40B4-BE49-F238E27FC236}">
                    <a16:creationId xmlns:a16="http://schemas.microsoft.com/office/drawing/2014/main" id="{4093D8C0-0267-48BC-9C81-409EC8F2AD5C}"/>
                  </a:ext>
                </a:extLst>
              </p:cNvPr>
              <p:cNvSpPr/>
              <p:nvPr/>
            </p:nvSpPr>
            <p:spPr>
              <a:xfrm>
                <a:off x="604803" y="4307877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0" name="자유형: 도형 459">
                <a:extLst>
                  <a:ext uri="{FF2B5EF4-FFF2-40B4-BE49-F238E27FC236}">
                    <a16:creationId xmlns:a16="http://schemas.microsoft.com/office/drawing/2014/main" id="{2ADF810A-9580-4205-BFFD-9A761205004F}"/>
                  </a:ext>
                </a:extLst>
              </p:cNvPr>
              <p:cNvSpPr/>
              <p:nvPr/>
            </p:nvSpPr>
            <p:spPr>
              <a:xfrm>
                <a:off x="604803" y="4451606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1" name="자유형: 도형 460">
                <a:extLst>
                  <a:ext uri="{FF2B5EF4-FFF2-40B4-BE49-F238E27FC236}">
                    <a16:creationId xmlns:a16="http://schemas.microsoft.com/office/drawing/2014/main" id="{F15AA387-8C02-461F-93DE-6AB9DDE98B3F}"/>
                  </a:ext>
                </a:extLst>
              </p:cNvPr>
              <p:cNvSpPr/>
              <p:nvPr/>
            </p:nvSpPr>
            <p:spPr>
              <a:xfrm>
                <a:off x="604803" y="4780130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2" name="자유형: 도형 461">
                <a:extLst>
                  <a:ext uri="{FF2B5EF4-FFF2-40B4-BE49-F238E27FC236}">
                    <a16:creationId xmlns:a16="http://schemas.microsoft.com/office/drawing/2014/main" id="{68448FF0-98D9-41F4-A490-C0A05296C0D1}"/>
                  </a:ext>
                </a:extLst>
              </p:cNvPr>
              <p:cNvSpPr/>
              <p:nvPr/>
            </p:nvSpPr>
            <p:spPr>
              <a:xfrm>
                <a:off x="1936009" y="4307877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3" name="자유형: 도형 462">
                <a:extLst>
                  <a:ext uri="{FF2B5EF4-FFF2-40B4-BE49-F238E27FC236}">
                    <a16:creationId xmlns:a16="http://schemas.microsoft.com/office/drawing/2014/main" id="{071A35F3-784F-4F30-98CC-0C8753495676}"/>
                  </a:ext>
                </a:extLst>
              </p:cNvPr>
              <p:cNvSpPr/>
              <p:nvPr/>
            </p:nvSpPr>
            <p:spPr>
              <a:xfrm>
                <a:off x="2380209" y="4438328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7 w 354162"/>
                  <a:gd name="connsiteY1" fmla="*/ 247460 h 649328"/>
                  <a:gd name="connsiteX2" fmla="*/ 174009 w 354162"/>
                  <a:gd name="connsiteY2" fmla="*/ 244031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3 h 649328"/>
                  <a:gd name="connsiteX10" fmla="*/ 348317 w 354162"/>
                  <a:gd name="connsiteY10" fmla="*/ 203644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7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6"/>
                      <a:pt x="218967" y="247460"/>
                    </a:cubicBezTo>
                    <a:cubicBezTo>
                      <a:pt x="208014" y="244507"/>
                      <a:pt x="186106" y="243078"/>
                      <a:pt x="174009" y="244031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2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4" y="212979"/>
                      <a:pt x="205823" y="215932"/>
                    </a:cubicBezTo>
                    <a:cubicBezTo>
                      <a:pt x="209442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3"/>
                    </a:cubicBezTo>
                    <a:cubicBezTo>
                      <a:pt x="349555" y="212408"/>
                      <a:pt x="348412" y="206597"/>
                      <a:pt x="348317" y="203644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4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9"/>
                      <a:pt x="7893" y="132016"/>
                      <a:pt x="1131" y="196501"/>
                    </a:cubicBezTo>
                    <a:cubicBezTo>
                      <a:pt x="-5632" y="261176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7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6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4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06" name="그룹 405">
              <a:extLst>
                <a:ext uri="{FF2B5EF4-FFF2-40B4-BE49-F238E27FC236}">
                  <a16:creationId xmlns:a16="http://schemas.microsoft.com/office/drawing/2014/main" id="{D1CD59D1-D0B8-4DEE-BA57-6DFF5EB2154C}"/>
                </a:ext>
              </a:extLst>
            </p:cNvPr>
            <p:cNvGrpSpPr/>
            <p:nvPr/>
          </p:nvGrpSpPr>
          <p:grpSpPr>
            <a:xfrm>
              <a:off x="5221191" y="5437723"/>
              <a:ext cx="2469865" cy="430894"/>
              <a:chOff x="335277" y="4973480"/>
              <a:chExt cx="3805401" cy="663892"/>
            </a:xfrm>
          </p:grpSpPr>
          <p:sp>
            <p:nvSpPr>
              <p:cNvPr id="454" name="자유형: 도형 453">
                <a:extLst>
                  <a:ext uri="{FF2B5EF4-FFF2-40B4-BE49-F238E27FC236}">
                    <a16:creationId xmlns:a16="http://schemas.microsoft.com/office/drawing/2014/main" id="{0CA57043-4BB2-4064-A644-251177556881}"/>
                  </a:ext>
                </a:extLst>
              </p:cNvPr>
              <p:cNvSpPr/>
              <p:nvPr/>
            </p:nvSpPr>
            <p:spPr>
              <a:xfrm>
                <a:off x="335277" y="4973480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5" name="자유형: 도형 454">
                <a:extLst>
                  <a:ext uri="{FF2B5EF4-FFF2-40B4-BE49-F238E27FC236}">
                    <a16:creationId xmlns:a16="http://schemas.microsoft.com/office/drawing/2014/main" id="{B3CE5B49-ACE4-4A5E-BE85-D9AC9BE119E4}"/>
                  </a:ext>
                </a:extLst>
              </p:cNvPr>
              <p:cNvSpPr/>
              <p:nvPr/>
            </p:nvSpPr>
            <p:spPr>
              <a:xfrm>
                <a:off x="335277" y="5117209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6" name="자유형: 도형 455">
                <a:extLst>
                  <a:ext uri="{FF2B5EF4-FFF2-40B4-BE49-F238E27FC236}">
                    <a16:creationId xmlns:a16="http://schemas.microsoft.com/office/drawing/2014/main" id="{AE338254-B235-4361-AC40-18C4618617AC}"/>
                  </a:ext>
                </a:extLst>
              </p:cNvPr>
              <p:cNvSpPr/>
              <p:nvPr/>
            </p:nvSpPr>
            <p:spPr>
              <a:xfrm>
                <a:off x="335277" y="5445733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7" name="자유형: 도형 456">
                <a:extLst>
                  <a:ext uri="{FF2B5EF4-FFF2-40B4-BE49-F238E27FC236}">
                    <a16:creationId xmlns:a16="http://schemas.microsoft.com/office/drawing/2014/main" id="{198DC9B2-1C9E-4DFC-8291-C13FBFCB987A}"/>
                  </a:ext>
                </a:extLst>
              </p:cNvPr>
              <p:cNvSpPr/>
              <p:nvPr/>
            </p:nvSpPr>
            <p:spPr>
              <a:xfrm>
                <a:off x="1666482" y="4973480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8" name="자유형: 도형 457">
                <a:extLst>
                  <a:ext uri="{FF2B5EF4-FFF2-40B4-BE49-F238E27FC236}">
                    <a16:creationId xmlns:a16="http://schemas.microsoft.com/office/drawing/2014/main" id="{82C68A26-67EE-47D7-A33E-CD81D6A6CA14}"/>
                  </a:ext>
                </a:extLst>
              </p:cNvPr>
              <p:cNvSpPr/>
              <p:nvPr/>
            </p:nvSpPr>
            <p:spPr>
              <a:xfrm>
                <a:off x="2110683" y="5103931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8 w 354162"/>
                  <a:gd name="connsiteY1" fmla="*/ 247459 h 649328"/>
                  <a:gd name="connsiteX2" fmla="*/ 174010 w 354162"/>
                  <a:gd name="connsiteY2" fmla="*/ 244030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4 h 649328"/>
                  <a:gd name="connsiteX10" fmla="*/ 348317 w 354162"/>
                  <a:gd name="connsiteY10" fmla="*/ 203645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8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07" name="그룹 406">
              <a:extLst>
                <a:ext uri="{FF2B5EF4-FFF2-40B4-BE49-F238E27FC236}">
                  <a16:creationId xmlns:a16="http://schemas.microsoft.com/office/drawing/2014/main" id="{DCFE2698-AD45-46DD-A1C9-5559A37CA4F6}"/>
                </a:ext>
              </a:extLst>
            </p:cNvPr>
            <p:cNvGrpSpPr/>
            <p:nvPr/>
          </p:nvGrpSpPr>
          <p:grpSpPr>
            <a:xfrm>
              <a:off x="5358900" y="5868616"/>
              <a:ext cx="2469865" cy="430894"/>
              <a:chOff x="547449" y="5637372"/>
              <a:chExt cx="3805401" cy="663892"/>
            </a:xfrm>
          </p:grpSpPr>
          <p:sp>
            <p:nvSpPr>
              <p:cNvPr id="449" name="자유형: 도형 448">
                <a:extLst>
                  <a:ext uri="{FF2B5EF4-FFF2-40B4-BE49-F238E27FC236}">
                    <a16:creationId xmlns:a16="http://schemas.microsoft.com/office/drawing/2014/main" id="{8841B1BF-7AE9-4C36-9A8A-41E252DCDFCA}"/>
                  </a:ext>
                </a:extLst>
              </p:cNvPr>
              <p:cNvSpPr/>
              <p:nvPr/>
            </p:nvSpPr>
            <p:spPr>
              <a:xfrm>
                <a:off x="547449" y="5637372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0" name="자유형: 도형 449">
                <a:extLst>
                  <a:ext uri="{FF2B5EF4-FFF2-40B4-BE49-F238E27FC236}">
                    <a16:creationId xmlns:a16="http://schemas.microsoft.com/office/drawing/2014/main" id="{6140A2C5-E3CE-4DCD-8954-4F42A9DD72D1}"/>
                  </a:ext>
                </a:extLst>
              </p:cNvPr>
              <p:cNvSpPr/>
              <p:nvPr/>
            </p:nvSpPr>
            <p:spPr>
              <a:xfrm>
                <a:off x="547449" y="5781101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1" name="자유형: 도형 450">
                <a:extLst>
                  <a:ext uri="{FF2B5EF4-FFF2-40B4-BE49-F238E27FC236}">
                    <a16:creationId xmlns:a16="http://schemas.microsoft.com/office/drawing/2014/main" id="{C1E2DEFC-D61A-4B22-9670-CAF9243ED726}"/>
                  </a:ext>
                </a:extLst>
              </p:cNvPr>
              <p:cNvSpPr/>
              <p:nvPr/>
            </p:nvSpPr>
            <p:spPr>
              <a:xfrm>
                <a:off x="547449" y="6109625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2" name="자유형: 도형 451">
                <a:extLst>
                  <a:ext uri="{FF2B5EF4-FFF2-40B4-BE49-F238E27FC236}">
                    <a16:creationId xmlns:a16="http://schemas.microsoft.com/office/drawing/2014/main" id="{6B2934ED-660F-49B3-B900-5699BB9ABD6A}"/>
                  </a:ext>
                </a:extLst>
              </p:cNvPr>
              <p:cNvSpPr/>
              <p:nvPr/>
            </p:nvSpPr>
            <p:spPr>
              <a:xfrm>
                <a:off x="1878654" y="5637372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3" name="자유형: 도형 452">
                <a:extLst>
                  <a:ext uri="{FF2B5EF4-FFF2-40B4-BE49-F238E27FC236}">
                    <a16:creationId xmlns:a16="http://schemas.microsoft.com/office/drawing/2014/main" id="{56498E06-1C6D-42E2-905B-5257832CD77B}"/>
                  </a:ext>
                </a:extLst>
              </p:cNvPr>
              <p:cNvSpPr/>
              <p:nvPr/>
            </p:nvSpPr>
            <p:spPr>
              <a:xfrm>
                <a:off x="2322855" y="5767823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9"/>
                  <a:gd name="connsiteX1" fmla="*/ 218968 w 354162"/>
                  <a:gd name="connsiteY1" fmla="*/ 247459 h 649329"/>
                  <a:gd name="connsiteX2" fmla="*/ 174010 w 354162"/>
                  <a:gd name="connsiteY2" fmla="*/ 244030 h 649329"/>
                  <a:gd name="connsiteX3" fmla="*/ 147530 w 354162"/>
                  <a:gd name="connsiteY3" fmla="*/ 225933 h 649329"/>
                  <a:gd name="connsiteX4" fmla="*/ 147435 w 354162"/>
                  <a:gd name="connsiteY4" fmla="*/ 205645 h 649329"/>
                  <a:gd name="connsiteX5" fmla="*/ 172295 w 354162"/>
                  <a:gd name="connsiteY5" fmla="*/ 185833 h 649329"/>
                  <a:gd name="connsiteX6" fmla="*/ 201441 w 354162"/>
                  <a:gd name="connsiteY6" fmla="*/ 204978 h 649329"/>
                  <a:gd name="connsiteX7" fmla="*/ 205823 w 354162"/>
                  <a:gd name="connsiteY7" fmla="*/ 215932 h 649329"/>
                  <a:gd name="connsiteX8" fmla="*/ 226397 w 354162"/>
                  <a:gd name="connsiteY8" fmla="*/ 218218 h 649329"/>
                  <a:gd name="connsiteX9" fmla="*/ 346412 w 354162"/>
                  <a:gd name="connsiteY9" fmla="*/ 214694 h 649329"/>
                  <a:gd name="connsiteX10" fmla="*/ 348317 w 354162"/>
                  <a:gd name="connsiteY10" fmla="*/ 203645 h 649329"/>
                  <a:gd name="connsiteX11" fmla="*/ 341173 w 354162"/>
                  <a:gd name="connsiteY11" fmla="*/ 163259 h 649329"/>
                  <a:gd name="connsiteX12" fmla="*/ 259544 w 354162"/>
                  <a:gd name="connsiteY12" fmla="*/ 62484 h 649329"/>
                  <a:gd name="connsiteX13" fmla="*/ 252496 w 354162"/>
                  <a:gd name="connsiteY13" fmla="*/ 50768 h 649329"/>
                  <a:gd name="connsiteX14" fmla="*/ 251353 w 354162"/>
                  <a:gd name="connsiteY14" fmla="*/ 10478 h 649329"/>
                  <a:gd name="connsiteX15" fmla="*/ 250781 w 354162"/>
                  <a:gd name="connsiteY15" fmla="*/ 0 h 649329"/>
                  <a:gd name="connsiteX16" fmla="*/ 104191 w 354162"/>
                  <a:gd name="connsiteY16" fmla="*/ 0 h 649329"/>
                  <a:gd name="connsiteX17" fmla="*/ 103715 w 354162"/>
                  <a:gd name="connsiteY17" fmla="*/ 4286 h 649329"/>
                  <a:gd name="connsiteX18" fmla="*/ 103810 w 354162"/>
                  <a:gd name="connsiteY18" fmla="*/ 55150 h 649329"/>
                  <a:gd name="connsiteX19" fmla="*/ 99048 w 354162"/>
                  <a:gd name="connsiteY19" fmla="*/ 57245 h 649329"/>
                  <a:gd name="connsiteX20" fmla="*/ 1131 w 354162"/>
                  <a:gd name="connsiteY20" fmla="*/ 196501 h 649329"/>
                  <a:gd name="connsiteX21" fmla="*/ 68377 w 354162"/>
                  <a:gd name="connsiteY21" fmla="*/ 353568 h 649329"/>
                  <a:gd name="connsiteX22" fmla="*/ 177915 w 354162"/>
                  <a:gd name="connsiteY22" fmla="*/ 390525 h 649329"/>
                  <a:gd name="connsiteX23" fmla="*/ 201251 w 354162"/>
                  <a:gd name="connsiteY23" fmla="*/ 397764 h 649329"/>
                  <a:gd name="connsiteX24" fmla="*/ 206585 w 354162"/>
                  <a:gd name="connsiteY24" fmla="*/ 431387 h 649329"/>
                  <a:gd name="connsiteX25" fmla="*/ 200775 w 354162"/>
                  <a:gd name="connsiteY25" fmla="*/ 440627 h 649329"/>
                  <a:gd name="connsiteX26" fmla="*/ 179534 w 354162"/>
                  <a:gd name="connsiteY26" fmla="*/ 448818 h 649329"/>
                  <a:gd name="connsiteX27" fmla="*/ 154579 w 354162"/>
                  <a:gd name="connsiteY27" fmla="*/ 430054 h 649329"/>
                  <a:gd name="connsiteX28" fmla="*/ 136576 w 354162"/>
                  <a:gd name="connsiteY28" fmla="*/ 420148 h 649329"/>
                  <a:gd name="connsiteX29" fmla="*/ 14942 w 354162"/>
                  <a:gd name="connsiteY29" fmla="*/ 422910 h 649329"/>
                  <a:gd name="connsiteX30" fmla="*/ 1131 w 354162"/>
                  <a:gd name="connsiteY30" fmla="*/ 427863 h 649329"/>
                  <a:gd name="connsiteX31" fmla="*/ 9418 w 354162"/>
                  <a:gd name="connsiteY31" fmla="*/ 461677 h 649329"/>
                  <a:gd name="connsiteX32" fmla="*/ 41136 w 354162"/>
                  <a:gd name="connsiteY32" fmla="*/ 525971 h 649329"/>
                  <a:gd name="connsiteX33" fmla="*/ 117431 w 354162"/>
                  <a:gd name="connsiteY33" fmla="*/ 582168 h 649329"/>
                  <a:gd name="connsiteX34" fmla="*/ 118669 w 354162"/>
                  <a:gd name="connsiteY34" fmla="*/ 640556 h 649329"/>
                  <a:gd name="connsiteX35" fmla="*/ 119907 w 354162"/>
                  <a:gd name="connsiteY35" fmla="*/ 649319 h 649329"/>
                  <a:gd name="connsiteX36" fmla="*/ 260782 w 354162"/>
                  <a:gd name="connsiteY36" fmla="*/ 646176 h 649329"/>
                  <a:gd name="connsiteX37" fmla="*/ 267164 w 354162"/>
                  <a:gd name="connsiteY37" fmla="*/ 633317 h 649329"/>
                  <a:gd name="connsiteX38" fmla="*/ 265831 w 354162"/>
                  <a:gd name="connsiteY38" fmla="*/ 572262 h 649329"/>
                  <a:gd name="connsiteX39" fmla="*/ 318123 w 354162"/>
                  <a:gd name="connsiteY39" fmla="*/ 525113 h 649329"/>
                  <a:gd name="connsiteX40" fmla="*/ 353080 w 354162"/>
                  <a:gd name="connsiteY40" fmla="*/ 400336 h 649329"/>
                  <a:gd name="connsiteX41" fmla="*/ 340888 w 354162"/>
                  <a:gd name="connsiteY41" fmla="*/ 353473 h 64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9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7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39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39"/>
                      <a:pt x="118955" y="623888"/>
                      <a:pt x="118669" y="640556"/>
                    </a:cubicBezTo>
                    <a:cubicBezTo>
                      <a:pt x="118669" y="643414"/>
                      <a:pt x="117336" y="646747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7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08" name="그룹 407">
              <a:extLst>
                <a:ext uri="{FF2B5EF4-FFF2-40B4-BE49-F238E27FC236}">
                  <a16:creationId xmlns:a16="http://schemas.microsoft.com/office/drawing/2014/main" id="{C20DFC61-7988-43FC-B02B-0CE2D1867DDC}"/>
                </a:ext>
              </a:extLst>
            </p:cNvPr>
            <p:cNvGrpSpPr/>
            <p:nvPr/>
          </p:nvGrpSpPr>
          <p:grpSpPr>
            <a:xfrm>
              <a:off x="7166876" y="5205617"/>
              <a:ext cx="776274" cy="1153329"/>
              <a:chOff x="6093430" y="556957"/>
              <a:chExt cx="1196031" cy="1776971"/>
            </a:xfrm>
          </p:grpSpPr>
          <p:sp>
            <p:nvSpPr>
              <p:cNvPr id="429" name="자유형: 도형 428">
                <a:extLst>
                  <a:ext uri="{FF2B5EF4-FFF2-40B4-BE49-F238E27FC236}">
                    <a16:creationId xmlns:a16="http://schemas.microsoft.com/office/drawing/2014/main" id="{B3C5DC9F-FD52-45E8-BF81-43F842EB5590}"/>
                  </a:ext>
                </a:extLst>
              </p:cNvPr>
              <p:cNvSpPr/>
              <p:nvPr/>
            </p:nvSpPr>
            <p:spPr>
              <a:xfrm>
                <a:off x="6093430" y="55695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0" name="자유형: 도형 429">
                <a:extLst>
                  <a:ext uri="{FF2B5EF4-FFF2-40B4-BE49-F238E27FC236}">
                    <a16:creationId xmlns:a16="http://schemas.microsoft.com/office/drawing/2014/main" id="{8DEF0CCF-594A-486D-AF1E-540C567F37B5}"/>
                  </a:ext>
                </a:extLst>
              </p:cNvPr>
              <p:cNvSpPr/>
              <p:nvPr/>
            </p:nvSpPr>
            <p:spPr>
              <a:xfrm>
                <a:off x="6104791" y="56831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812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146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1" name="자유형: 도형 430">
                <a:extLst>
                  <a:ext uri="{FF2B5EF4-FFF2-40B4-BE49-F238E27FC236}">
                    <a16:creationId xmlns:a16="http://schemas.microsoft.com/office/drawing/2014/main" id="{6FE358C2-7DC0-4A70-8FC3-639765953C95}"/>
                  </a:ext>
                </a:extLst>
              </p:cNvPr>
              <p:cNvSpPr/>
              <p:nvPr/>
            </p:nvSpPr>
            <p:spPr>
              <a:xfrm>
                <a:off x="6096851" y="73319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2" name="자유형: 도형 431">
                <a:extLst>
                  <a:ext uri="{FF2B5EF4-FFF2-40B4-BE49-F238E27FC236}">
                    <a16:creationId xmlns:a16="http://schemas.microsoft.com/office/drawing/2014/main" id="{E8055789-D9FC-49DF-A58E-1EC0FECEAFED}"/>
                  </a:ext>
                </a:extLst>
              </p:cNvPr>
              <p:cNvSpPr/>
              <p:nvPr/>
            </p:nvSpPr>
            <p:spPr>
              <a:xfrm>
                <a:off x="6108213" y="74455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5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3" name="자유형: 도형 432">
                <a:extLst>
                  <a:ext uri="{FF2B5EF4-FFF2-40B4-BE49-F238E27FC236}">
                    <a16:creationId xmlns:a16="http://schemas.microsoft.com/office/drawing/2014/main" id="{64AE84C2-4A6B-48AC-8F24-2A7484D1C09E}"/>
                  </a:ext>
                </a:extLst>
              </p:cNvPr>
              <p:cNvSpPr/>
              <p:nvPr/>
            </p:nvSpPr>
            <p:spPr>
              <a:xfrm>
                <a:off x="6095140" y="91203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4" name="자유형: 도형 433">
                <a:extLst>
                  <a:ext uri="{FF2B5EF4-FFF2-40B4-BE49-F238E27FC236}">
                    <a16:creationId xmlns:a16="http://schemas.microsoft.com/office/drawing/2014/main" id="{88821914-2555-4E13-99DE-73B164E087A6}"/>
                  </a:ext>
                </a:extLst>
              </p:cNvPr>
              <p:cNvSpPr/>
              <p:nvPr/>
            </p:nvSpPr>
            <p:spPr>
              <a:xfrm>
                <a:off x="6106502" y="923329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241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5" name="자유형: 도형 434">
                <a:extLst>
                  <a:ext uri="{FF2B5EF4-FFF2-40B4-BE49-F238E27FC236}">
                    <a16:creationId xmlns:a16="http://schemas.microsoft.com/office/drawing/2014/main" id="{55D5E9BB-2518-4228-A793-2A388F7B7F05}"/>
                  </a:ext>
                </a:extLst>
              </p:cNvPr>
              <p:cNvSpPr/>
              <p:nvPr/>
            </p:nvSpPr>
            <p:spPr>
              <a:xfrm>
                <a:off x="6098562" y="1088275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6" name="자유형: 도형 435">
                <a:extLst>
                  <a:ext uri="{FF2B5EF4-FFF2-40B4-BE49-F238E27FC236}">
                    <a16:creationId xmlns:a16="http://schemas.microsoft.com/office/drawing/2014/main" id="{5B003A07-E65C-48BE-987F-C7926F3E2F0D}"/>
                  </a:ext>
                </a:extLst>
              </p:cNvPr>
              <p:cNvSpPr/>
              <p:nvPr/>
            </p:nvSpPr>
            <p:spPr>
              <a:xfrm>
                <a:off x="6109924" y="109956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7" name="자유형: 도형 436">
                <a:extLst>
                  <a:ext uri="{FF2B5EF4-FFF2-40B4-BE49-F238E27FC236}">
                    <a16:creationId xmlns:a16="http://schemas.microsoft.com/office/drawing/2014/main" id="{1A05F491-7EA8-411A-B259-7C5911176095}"/>
                  </a:ext>
                </a:extLst>
              </p:cNvPr>
              <p:cNvSpPr/>
              <p:nvPr/>
            </p:nvSpPr>
            <p:spPr>
              <a:xfrm>
                <a:off x="6101163" y="126834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8" name="자유형: 도형 437">
                <a:extLst>
                  <a:ext uri="{FF2B5EF4-FFF2-40B4-BE49-F238E27FC236}">
                    <a16:creationId xmlns:a16="http://schemas.microsoft.com/office/drawing/2014/main" id="{2A63A636-78F4-4028-ACCB-EA07FC459B90}"/>
                  </a:ext>
                </a:extLst>
              </p:cNvPr>
              <p:cNvSpPr/>
              <p:nvPr/>
            </p:nvSpPr>
            <p:spPr>
              <a:xfrm>
                <a:off x="6112525" y="127971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9" name="자유형: 도형 438">
                <a:extLst>
                  <a:ext uri="{FF2B5EF4-FFF2-40B4-BE49-F238E27FC236}">
                    <a16:creationId xmlns:a16="http://schemas.microsoft.com/office/drawing/2014/main" id="{E4E4A5D5-A1F6-44A2-B48A-1ACEAAB6CEDF}"/>
                  </a:ext>
                </a:extLst>
              </p:cNvPr>
              <p:cNvSpPr/>
              <p:nvPr/>
            </p:nvSpPr>
            <p:spPr>
              <a:xfrm>
                <a:off x="6104585" y="144458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0" name="자유형: 도형 439">
                <a:extLst>
                  <a:ext uri="{FF2B5EF4-FFF2-40B4-BE49-F238E27FC236}">
                    <a16:creationId xmlns:a16="http://schemas.microsoft.com/office/drawing/2014/main" id="{AE3F6D0C-C217-4FFA-A2AD-A7F78C4AEB82}"/>
                  </a:ext>
                </a:extLst>
              </p:cNvPr>
              <p:cNvSpPr/>
              <p:nvPr/>
            </p:nvSpPr>
            <p:spPr>
              <a:xfrm>
                <a:off x="6115947" y="145594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1" name="자유형: 도형 440">
                <a:extLst>
                  <a:ext uri="{FF2B5EF4-FFF2-40B4-BE49-F238E27FC236}">
                    <a16:creationId xmlns:a16="http://schemas.microsoft.com/office/drawing/2014/main" id="{19BCB3F6-6CA8-472B-A005-1140415B66C8}"/>
                  </a:ext>
                </a:extLst>
              </p:cNvPr>
              <p:cNvSpPr/>
              <p:nvPr/>
            </p:nvSpPr>
            <p:spPr>
              <a:xfrm>
                <a:off x="6102874" y="162335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2" name="자유형: 도형 441">
                <a:extLst>
                  <a:ext uri="{FF2B5EF4-FFF2-40B4-BE49-F238E27FC236}">
                    <a16:creationId xmlns:a16="http://schemas.microsoft.com/office/drawing/2014/main" id="{2D8C8362-80A1-4D96-A1CD-389808C68C8F}"/>
                  </a:ext>
                </a:extLst>
              </p:cNvPr>
              <p:cNvSpPr/>
              <p:nvPr/>
            </p:nvSpPr>
            <p:spPr>
              <a:xfrm>
                <a:off x="6114236" y="163472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3" name="자유형: 도형 442">
                <a:extLst>
                  <a:ext uri="{FF2B5EF4-FFF2-40B4-BE49-F238E27FC236}">
                    <a16:creationId xmlns:a16="http://schemas.microsoft.com/office/drawing/2014/main" id="{566D33FE-14FB-4120-9E0D-73B66F4F6213}"/>
                  </a:ext>
                </a:extLst>
              </p:cNvPr>
              <p:cNvSpPr/>
              <p:nvPr/>
            </p:nvSpPr>
            <p:spPr>
              <a:xfrm>
                <a:off x="6106297" y="179959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4" name="자유형: 도형 443">
                <a:extLst>
                  <a:ext uri="{FF2B5EF4-FFF2-40B4-BE49-F238E27FC236}">
                    <a16:creationId xmlns:a16="http://schemas.microsoft.com/office/drawing/2014/main" id="{F4A6DDC8-B334-483D-A079-DBF8D631EC77}"/>
                  </a:ext>
                </a:extLst>
              </p:cNvPr>
              <p:cNvSpPr/>
              <p:nvPr/>
            </p:nvSpPr>
            <p:spPr>
              <a:xfrm>
                <a:off x="6117658" y="181096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5" name="자유형: 도형 444">
                <a:extLst>
                  <a:ext uri="{FF2B5EF4-FFF2-40B4-BE49-F238E27FC236}">
                    <a16:creationId xmlns:a16="http://schemas.microsoft.com/office/drawing/2014/main" id="{B97473CC-BE1B-44F4-B9E2-066E88886364}"/>
                  </a:ext>
                </a:extLst>
              </p:cNvPr>
              <p:cNvSpPr/>
              <p:nvPr/>
            </p:nvSpPr>
            <p:spPr>
              <a:xfrm>
                <a:off x="6108829" y="197973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6" name="자유형: 도형 445">
                <a:extLst>
                  <a:ext uri="{FF2B5EF4-FFF2-40B4-BE49-F238E27FC236}">
                    <a16:creationId xmlns:a16="http://schemas.microsoft.com/office/drawing/2014/main" id="{39621F54-F551-49BE-AD25-D0063F7B2962}"/>
                  </a:ext>
                </a:extLst>
              </p:cNvPr>
              <p:cNvSpPr/>
              <p:nvPr/>
            </p:nvSpPr>
            <p:spPr>
              <a:xfrm>
                <a:off x="6120190" y="199103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7" name="자유형: 도형 446">
                <a:extLst>
                  <a:ext uri="{FF2B5EF4-FFF2-40B4-BE49-F238E27FC236}">
                    <a16:creationId xmlns:a16="http://schemas.microsoft.com/office/drawing/2014/main" id="{54FD71AE-C426-4A9A-99C0-61CF7842D56C}"/>
                  </a:ext>
                </a:extLst>
              </p:cNvPr>
              <p:cNvSpPr/>
              <p:nvPr/>
            </p:nvSpPr>
            <p:spPr>
              <a:xfrm>
                <a:off x="6112251" y="215597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8" name="자유형: 도형 447">
                <a:extLst>
                  <a:ext uri="{FF2B5EF4-FFF2-40B4-BE49-F238E27FC236}">
                    <a16:creationId xmlns:a16="http://schemas.microsoft.com/office/drawing/2014/main" id="{AB7BBA5B-DFDE-4136-A5D0-72B208FFED3D}"/>
                  </a:ext>
                </a:extLst>
              </p:cNvPr>
              <p:cNvSpPr/>
              <p:nvPr/>
            </p:nvSpPr>
            <p:spPr>
              <a:xfrm>
                <a:off x="6123613" y="216727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09" name="그룹 408">
              <a:extLst>
                <a:ext uri="{FF2B5EF4-FFF2-40B4-BE49-F238E27FC236}">
                  <a16:creationId xmlns:a16="http://schemas.microsoft.com/office/drawing/2014/main" id="{2CBA8F09-5E58-4351-9CF6-B55C36D3D038}"/>
                </a:ext>
              </a:extLst>
            </p:cNvPr>
            <p:cNvGrpSpPr/>
            <p:nvPr/>
          </p:nvGrpSpPr>
          <p:grpSpPr>
            <a:xfrm>
              <a:off x="6801238" y="5716071"/>
              <a:ext cx="771255" cy="691563"/>
              <a:chOff x="5530080" y="1343429"/>
              <a:chExt cx="1188297" cy="1065513"/>
            </a:xfrm>
          </p:grpSpPr>
          <p:sp>
            <p:nvSpPr>
              <p:cNvPr id="417" name="자유형: 도형 416">
                <a:extLst>
                  <a:ext uri="{FF2B5EF4-FFF2-40B4-BE49-F238E27FC236}">
                    <a16:creationId xmlns:a16="http://schemas.microsoft.com/office/drawing/2014/main" id="{31F5FEC4-46E5-4586-9031-8EB1048F79AE}"/>
                  </a:ext>
                </a:extLst>
              </p:cNvPr>
              <p:cNvSpPr/>
              <p:nvPr/>
            </p:nvSpPr>
            <p:spPr>
              <a:xfrm>
                <a:off x="5530080" y="134342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8" name="자유형: 도형 417">
                <a:extLst>
                  <a:ext uri="{FF2B5EF4-FFF2-40B4-BE49-F238E27FC236}">
                    <a16:creationId xmlns:a16="http://schemas.microsoft.com/office/drawing/2014/main" id="{BC0EBB79-BB0D-4D32-95F0-8BC58872A5B0}"/>
                  </a:ext>
                </a:extLst>
              </p:cNvPr>
              <p:cNvSpPr/>
              <p:nvPr/>
            </p:nvSpPr>
            <p:spPr>
              <a:xfrm>
                <a:off x="5541441" y="135472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9" name="자유형: 도형 418">
                <a:extLst>
                  <a:ext uri="{FF2B5EF4-FFF2-40B4-BE49-F238E27FC236}">
                    <a16:creationId xmlns:a16="http://schemas.microsoft.com/office/drawing/2014/main" id="{80EBA114-50CF-43DF-88A1-E58B49078697}"/>
                  </a:ext>
                </a:extLst>
              </p:cNvPr>
              <p:cNvSpPr/>
              <p:nvPr/>
            </p:nvSpPr>
            <p:spPr>
              <a:xfrm>
                <a:off x="5533501" y="151966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0" name="자유형: 도형 419">
                <a:extLst>
                  <a:ext uri="{FF2B5EF4-FFF2-40B4-BE49-F238E27FC236}">
                    <a16:creationId xmlns:a16="http://schemas.microsoft.com/office/drawing/2014/main" id="{FDCEA7A8-A500-4A4A-A385-31B85212441F}"/>
                  </a:ext>
                </a:extLst>
              </p:cNvPr>
              <p:cNvSpPr/>
              <p:nvPr/>
            </p:nvSpPr>
            <p:spPr>
              <a:xfrm>
                <a:off x="5544863" y="153096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1" name="자유형: 도형 420">
                <a:extLst>
                  <a:ext uri="{FF2B5EF4-FFF2-40B4-BE49-F238E27FC236}">
                    <a16:creationId xmlns:a16="http://schemas.microsoft.com/office/drawing/2014/main" id="{04144FAB-7763-4AC9-9782-D277FCFB7506}"/>
                  </a:ext>
                </a:extLst>
              </p:cNvPr>
              <p:cNvSpPr/>
              <p:nvPr/>
            </p:nvSpPr>
            <p:spPr>
              <a:xfrm>
                <a:off x="5531790" y="169844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2" name="자유형: 도형 421">
                <a:extLst>
                  <a:ext uri="{FF2B5EF4-FFF2-40B4-BE49-F238E27FC236}">
                    <a16:creationId xmlns:a16="http://schemas.microsoft.com/office/drawing/2014/main" id="{A6EDE0B0-EA90-4077-8D9A-874C55D5CA24}"/>
                  </a:ext>
                </a:extLst>
              </p:cNvPr>
              <p:cNvSpPr/>
              <p:nvPr/>
            </p:nvSpPr>
            <p:spPr>
              <a:xfrm>
                <a:off x="5543152" y="170980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3" name="자유형: 도형 422">
                <a:extLst>
                  <a:ext uri="{FF2B5EF4-FFF2-40B4-BE49-F238E27FC236}">
                    <a16:creationId xmlns:a16="http://schemas.microsoft.com/office/drawing/2014/main" id="{D4F01E71-8C3A-4652-9BA4-427FBB55827A}"/>
                  </a:ext>
                </a:extLst>
              </p:cNvPr>
              <p:cNvSpPr/>
              <p:nvPr/>
            </p:nvSpPr>
            <p:spPr>
              <a:xfrm>
                <a:off x="5535213" y="187468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4" name="자유형: 도형 423">
                <a:extLst>
                  <a:ext uri="{FF2B5EF4-FFF2-40B4-BE49-F238E27FC236}">
                    <a16:creationId xmlns:a16="http://schemas.microsoft.com/office/drawing/2014/main" id="{CA2B2391-8BFE-46EB-B2E6-DF5226A9A718}"/>
                  </a:ext>
                </a:extLst>
              </p:cNvPr>
              <p:cNvSpPr/>
              <p:nvPr/>
            </p:nvSpPr>
            <p:spPr>
              <a:xfrm>
                <a:off x="5546574" y="188604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5" name="자유형: 도형 424">
                <a:extLst>
                  <a:ext uri="{FF2B5EF4-FFF2-40B4-BE49-F238E27FC236}">
                    <a16:creationId xmlns:a16="http://schemas.microsoft.com/office/drawing/2014/main" id="{F536597A-6B58-4ED3-8711-2A48E0FCE8C3}"/>
                  </a:ext>
                </a:extLst>
              </p:cNvPr>
              <p:cNvSpPr/>
              <p:nvPr/>
            </p:nvSpPr>
            <p:spPr>
              <a:xfrm>
                <a:off x="5537745" y="205475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6" name="자유형: 도형 425">
                <a:extLst>
                  <a:ext uri="{FF2B5EF4-FFF2-40B4-BE49-F238E27FC236}">
                    <a16:creationId xmlns:a16="http://schemas.microsoft.com/office/drawing/2014/main" id="{C65803B2-8D42-451B-91A1-E2ECE88AD06F}"/>
                  </a:ext>
                </a:extLst>
              </p:cNvPr>
              <p:cNvSpPr/>
              <p:nvPr/>
            </p:nvSpPr>
            <p:spPr>
              <a:xfrm>
                <a:off x="5549106" y="206611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7" name="자유형: 도형 426">
                <a:extLst>
                  <a:ext uri="{FF2B5EF4-FFF2-40B4-BE49-F238E27FC236}">
                    <a16:creationId xmlns:a16="http://schemas.microsoft.com/office/drawing/2014/main" id="{5CB0D273-4C8C-4EB8-BDB2-2B4F6676D833}"/>
                  </a:ext>
                </a:extLst>
              </p:cNvPr>
              <p:cNvSpPr/>
              <p:nvPr/>
            </p:nvSpPr>
            <p:spPr>
              <a:xfrm>
                <a:off x="5541167" y="223099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8" name="자유형: 도형 427">
                <a:extLst>
                  <a:ext uri="{FF2B5EF4-FFF2-40B4-BE49-F238E27FC236}">
                    <a16:creationId xmlns:a16="http://schemas.microsoft.com/office/drawing/2014/main" id="{26C85BFE-8DFC-4566-8046-50E5D12CA6D7}"/>
                  </a:ext>
                </a:extLst>
              </p:cNvPr>
              <p:cNvSpPr/>
              <p:nvPr/>
            </p:nvSpPr>
            <p:spPr>
              <a:xfrm>
                <a:off x="5552529" y="224235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10" name="그룹 409">
              <a:extLst>
                <a:ext uri="{FF2B5EF4-FFF2-40B4-BE49-F238E27FC236}">
                  <a16:creationId xmlns:a16="http://schemas.microsoft.com/office/drawing/2014/main" id="{2CC042AB-ED05-492F-932E-2E98FF647C78}"/>
                </a:ext>
              </a:extLst>
            </p:cNvPr>
            <p:cNvGrpSpPr/>
            <p:nvPr/>
          </p:nvGrpSpPr>
          <p:grpSpPr>
            <a:xfrm>
              <a:off x="6966488" y="5703366"/>
              <a:ext cx="848461" cy="848461"/>
              <a:chOff x="5784686" y="1323855"/>
              <a:chExt cx="1307251" cy="1307251"/>
            </a:xfrm>
          </p:grpSpPr>
          <p:sp>
            <p:nvSpPr>
              <p:cNvPr id="411" name="자유형: 도형 410">
                <a:extLst>
                  <a:ext uri="{FF2B5EF4-FFF2-40B4-BE49-F238E27FC236}">
                    <a16:creationId xmlns:a16="http://schemas.microsoft.com/office/drawing/2014/main" id="{D5962815-D6D2-4F1B-A562-212E5D92FBE8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2" name="자유형: 도형 411">
                <a:extLst>
                  <a:ext uri="{FF2B5EF4-FFF2-40B4-BE49-F238E27FC236}">
                    <a16:creationId xmlns:a16="http://schemas.microsoft.com/office/drawing/2014/main" id="{D208BC7E-A4AF-4FDA-A31E-7C52CC89C25B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3" name="자유형: 도형 412">
                <a:extLst>
                  <a:ext uri="{FF2B5EF4-FFF2-40B4-BE49-F238E27FC236}">
                    <a16:creationId xmlns:a16="http://schemas.microsoft.com/office/drawing/2014/main" id="{12C69593-CBAF-46AC-8E40-E8C6D24CEB90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4" name="자유형: 도형 413">
                <a:extLst>
                  <a:ext uri="{FF2B5EF4-FFF2-40B4-BE49-F238E27FC236}">
                    <a16:creationId xmlns:a16="http://schemas.microsoft.com/office/drawing/2014/main" id="{D7945B6C-742D-490E-A154-AEC038D89F35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5" name="자유형: 도형 414">
                <a:extLst>
                  <a:ext uri="{FF2B5EF4-FFF2-40B4-BE49-F238E27FC236}">
                    <a16:creationId xmlns:a16="http://schemas.microsoft.com/office/drawing/2014/main" id="{B379A8CA-C1E2-4955-81F9-B06CF314E6B6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6" name="자유형: 도형 415">
                <a:extLst>
                  <a:ext uri="{FF2B5EF4-FFF2-40B4-BE49-F238E27FC236}">
                    <a16:creationId xmlns:a16="http://schemas.microsoft.com/office/drawing/2014/main" id="{63462CAD-7269-4D5B-9E2F-2B730B94E15D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64" name="Freeform: Shape 143">
            <a:extLst>
              <a:ext uri="{FF2B5EF4-FFF2-40B4-BE49-F238E27FC236}">
                <a16:creationId xmlns:a16="http://schemas.microsoft.com/office/drawing/2014/main" id="{849F92E7-74A6-42D0-A282-F26A0E8C93A6}"/>
              </a:ext>
            </a:extLst>
          </p:cNvPr>
          <p:cNvSpPr/>
          <p:nvPr/>
        </p:nvSpPr>
        <p:spPr>
          <a:xfrm>
            <a:off x="5477546" y="3864398"/>
            <a:ext cx="862341" cy="669190"/>
          </a:xfrm>
          <a:custGeom>
            <a:avLst/>
            <a:gdLst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114623 w 2838422"/>
              <a:gd name="connsiteY4" fmla="*/ 1112999 h 2185835"/>
              <a:gd name="connsiteX5" fmla="*/ 1114623 w 2838422"/>
              <a:gd name="connsiteY5" fmla="*/ 1395540 h 2185835"/>
              <a:gd name="connsiteX6" fmla="*/ 1397163 w 2838422"/>
              <a:gd name="connsiteY6" fmla="*/ 1395540 h 2185835"/>
              <a:gd name="connsiteX7" fmla="*/ 1397163 w 2838422"/>
              <a:gd name="connsiteY7" fmla="*/ 1112999 h 2185835"/>
              <a:gd name="connsiteX8" fmla="*/ 1437118 w 2838422"/>
              <a:gd name="connsiteY8" fmla="*/ 775522 h 2185835"/>
              <a:gd name="connsiteX9" fmla="*/ 1437118 w 2838422"/>
              <a:gd name="connsiteY9" fmla="*/ 1058062 h 2185835"/>
              <a:gd name="connsiteX10" fmla="*/ 1719658 w 2838422"/>
              <a:gd name="connsiteY10" fmla="*/ 1058062 h 2185835"/>
              <a:gd name="connsiteX11" fmla="*/ 1719658 w 2838422"/>
              <a:gd name="connsiteY11" fmla="*/ 775522 h 2185835"/>
              <a:gd name="connsiteX12" fmla="*/ 1114623 w 2838422"/>
              <a:gd name="connsiteY12" fmla="*/ 775522 h 2185835"/>
              <a:gd name="connsiteX13" fmla="*/ 1114623 w 2838422"/>
              <a:gd name="connsiteY13" fmla="*/ 1058062 h 2185835"/>
              <a:gd name="connsiteX14" fmla="*/ 1397163 w 2838422"/>
              <a:gd name="connsiteY14" fmla="*/ 1058062 h 2185835"/>
              <a:gd name="connsiteX15" fmla="*/ 1397163 w 2838422"/>
              <a:gd name="connsiteY15" fmla="*/ 775522 h 2185835"/>
              <a:gd name="connsiteX16" fmla="*/ 1342116 w 2838422"/>
              <a:gd name="connsiteY16" fmla="*/ 0 h 2185835"/>
              <a:gd name="connsiteX17" fmla="*/ 1496309 w 2838422"/>
              <a:gd name="connsiteY17" fmla="*/ 0 h 2185835"/>
              <a:gd name="connsiteX18" fmla="*/ 1486851 w 2838422"/>
              <a:gd name="connsiteY18" fmla="*/ 6377 h 2185835"/>
              <a:gd name="connsiteX19" fmla="*/ 1519539 w 2838422"/>
              <a:gd name="connsiteY19" fmla="*/ 24115 h 2185835"/>
              <a:gd name="connsiteX20" fmla="*/ 1560949 w 2838422"/>
              <a:gd name="connsiteY20" fmla="*/ 51550 h 2185835"/>
              <a:gd name="connsiteX21" fmla="*/ 1854298 w 2838422"/>
              <a:gd name="connsiteY21" fmla="*/ 262704 h 2185835"/>
              <a:gd name="connsiteX22" fmla="*/ 1919487 w 2838422"/>
              <a:gd name="connsiteY22" fmla="*/ 234362 h 2185835"/>
              <a:gd name="connsiteX23" fmla="*/ 2047030 w 2838422"/>
              <a:gd name="connsiteY23" fmla="*/ 111069 h 2185835"/>
              <a:gd name="connsiteX24" fmla="*/ 2174571 w 2838422"/>
              <a:gd name="connsiteY24" fmla="*/ 111069 h 2185835"/>
              <a:gd name="connsiteX25" fmla="*/ 2270936 w 2838422"/>
              <a:gd name="connsiteY25" fmla="*/ 207434 h 2185835"/>
              <a:gd name="connsiteX26" fmla="*/ 2269520 w 2838422"/>
              <a:gd name="connsiteY26" fmla="*/ 469607 h 2185835"/>
              <a:gd name="connsiteX27" fmla="*/ 2348879 w 2838422"/>
              <a:gd name="connsiteY27" fmla="*/ 619823 h 2185835"/>
              <a:gd name="connsiteX28" fmla="*/ 2752765 w 2838422"/>
              <a:gd name="connsiteY28" fmla="*/ 907503 h 2185835"/>
              <a:gd name="connsiteX29" fmla="*/ 2837793 w 2838422"/>
              <a:gd name="connsiteY29" fmla="*/ 1022292 h 2185835"/>
              <a:gd name="connsiteX30" fmla="*/ 2778273 w 2838422"/>
              <a:gd name="connsiteY30" fmla="*/ 1149834 h 2185835"/>
              <a:gd name="connsiteX31" fmla="*/ 2596881 w 2838422"/>
              <a:gd name="connsiteY31" fmla="*/ 1149834 h 2185835"/>
              <a:gd name="connsiteX32" fmla="*/ 2354550 w 2838422"/>
              <a:gd name="connsiteY32" fmla="*/ 978361 h 2185835"/>
              <a:gd name="connsiteX33" fmla="*/ 2283692 w 2838422"/>
              <a:gd name="connsiteY33" fmla="*/ 940098 h 2185835"/>
              <a:gd name="connsiteX34" fmla="*/ 2270936 w 2838422"/>
              <a:gd name="connsiteY34" fmla="*/ 1018039 h 2185835"/>
              <a:gd name="connsiteX35" fmla="*/ 2270936 w 2838422"/>
              <a:gd name="connsiteY35" fmla="*/ 1531046 h 2185835"/>
              <a:gd name="connsiteX36" fmla="*/ 2270936 w 2838422"/>
              <a:gd name="connsiteY36" fmla="*/ 2048302 h 2185835"/>
              <a:gd name="connsiteX37" fmla="*/ 2140560 w 2838422"/>
              <a:gd name="connsiteY37" fmla="*/ 2184348 h 2185835"/>
              <a:gd name="connsiteX38" fmla="*/ 1743761 w 2838422"/>
              <a:gd name="connsiteY38" fmla="*/ 2185765 h 2185835"/>
              <a:gd name="connsiteX39" fmla="*/ 1674320 w 2838422"/>
              <a:gd name="connsiteY39" fmla="*/ 2114907 h 2185835"/>
              <a:gd name="connsiteX40" fmla="*/ 1675739 w 2838422"/>
              <a:gd name="connsiteY40" fmla="*/ 1760622 h 2185835"/>
              <a:gd name="connsiteX41" fmla="*/ 1590709 w 2838422"/>
              <a:gd name="connsiteY41" fmla="*/ 1671341 h 2185835"/>
              <a:gd name="connsiteX42" fmla="*/ 1250596 w 2838422"/>
              <a:gd name="connsiteY42" fmla="*/ 1671341 h 2185835"/>
              <a:gd name="connsiteX43" fmla="*/ 1165569 w 2838422"/>
              <a:gd name="connsiteY43" fmla="*/ 1760622 h 2185835"/>
              <a:gd name="connsiteX44" fmla="*/ 1166985 w 2838422"/>
              <a:gd name="connsiteY44" fmla="*/ 2114907 h 2185835"/>
              <a:gd name="connsiteX45" fmla="*/ 1096128 w 2838422"/>
              <a:gd name="connsiteY45" fmla="*/ 2184348 h 2185835"/>
              <a:gd name="connsiteX46" fmla="*/ 706414 w 2838422"/>
              <a:gd name="connsiteY46" fmla="*/ 2182932 h 2185835"/>
              <a:gd name="connsiteX47" fmla="*/ 570368 w 2838422"/>
              <a:gd name="connsiteY47" fmla="*/ 2045466 h 2185835"/>
              <a:gd name="connsiteX48" fmla="*/ 568952 w 2838422"/>
              <a:gd name="connsiteY48" fmla="*/ 1003870 h 2185835"/>
              <a:gd name="connsiteX49" fmla="*/ 554779 w 2838422"/>
              <a:gd name="connsiteY49" fmla="*/ 940098 h 2185835"/>
              <a:gd name="connsiteX50" fmla="*/ 500928 w 2838422"/>
              <a:gd name="connsiteY50" fmla="*/ 968439 h 2185835"/>
              <a:gd name="connsiteX51" fmla="*/ 265682 w 2838422"/>
              <a:gd name="connsiteY51" fmla="*/ 1138496 h 2185835"/>
              <a:gd name="connsiteX52" fmla="*/ 139558 w 2838422"/>
              <a:gd name="connsiteY52" fmla="*/ 1176760 h 2185835"/>
              <a:gd name="connsiteX53" fmla="*/ 6345 w 2838422"/>
              <a:gd name="connsiteY53" fmla="*/ 1077560 h 2185835"/>
              <a:gd name="connsiteX54" fmla="*/ 61615 w 2838422"/>
              <a:gd name="connsiteY54" fmla="*/ 928759 h 2185835"/>
              <a:gd name="connsiteX55" fmla="*/ 509430 w 2838422"/>
              <a:gd name="connsiteY55" fmla="*/ 605653 h 2185835"/>
              <a:gd name="connsiteX56" fmla="*/ 1280356 w 2838422"/>
              <a:gd name="connsiteY56" fmla="*/ 51550 h 2185835"/>
              <a:gd name="connsiteX57" fmla="*/ 1321301 w 2838422"/>
              <a:gd name="connsiteY57" fmla="*/ 24115 h 2185835"/>
              <a:gd name="connsiteX58" fmla="*/ 1352522 w 2838422"/>
              <a:gd name="connsiteY58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19539 w 2838422"/>
              <a:gd name="connsiteY23" fmla="*/ 24115 h 2185835"/>
              <a:gd name="connsiteX24" fmla="*/ 1560949 w 2838422"/>
              <a:gd name="connsiteY24" fmla="*/ 51550 h 2185835"/>
              <a:gd name="connsiteX25" fmla="*/ 1854298 w 2838422"/>
              <a:gd name="connsiteY25" fmla="*/ 262704 h 2185835"/>
              <a:gd name="connsiteX26" fmla="*/ 1919487 w 2838422"/>
              <a:gd name="connsiteY26" fmla="*/ 234362 h 2185835"/>
              <a:gd name="connsiteX27" fmla="*/ 2047030 w 2838422"/>
              <a:gd name="connsiteY27" fmla="*/ 111069 h 2185835"/>
              <a:gd name="connsiteX28" fmla="*/ 2174571 w 2838422"/>
              <a:gd name="connsiteY28" fmla="*/ 111069 h 2185835"/>
              <a:gd name="connsiteX29" fmla="*/ 2270936 w 2838422"/>
              <a:gd name="connsiteY29" fmla="*/ 207434 h 2185835"/>
              <a:gd name="connsiteX30" fmla="*/ 2269520 w 2838422"/>
              <a:gd name="connsiteY30" fmla="*/ 469607 h 2185835"/>
              <a:gd name="connsiteX31" fmla="*/ 2348879 w 2838422"/>
              <a:gd name="connsiteY31" fmla="*/ 619823 h 2185835"/>
              <a:gd name="connsiteX32" fmla="*/ 2752765 w 2838422"/>
              <a:gd name="connsiteY32" fmla="*/ 907503 h 2185835"/>
              <a:gd name="connsiteX33" fmla="*/ 2837793 w 2838422"/>
              <a:gd name="connsiteY33" fmla="*/ 1022292 h 2185835"/>
              <a:gd name="connsiteX34" fmla="*/ 2778273 w 2838422"/>
              <a:gd name="connsiteY34" fmla="*/ 1149834 h 2185835"/>
              <a:gd name="connsiteX35" fmla="*/ 2596881 w 2838422"/>
              <a:gd name="connsiteY35" fmla="*/ 1149834 h 2185835"/>
              <a:gd name="connsiteX36" fmla="*/ 2354550 w 2838422"/>
              <a:gd name="connsiteY36" fmla="*/ 978361 h 2185835"/>
              <a:gd name="connsiteX37" fmla="*/ 2283692 w 2838422"/>
              <a:gd name="connsiteY37" fmla="*/ 940098 h 2185835"/>
              <a:gd name="connsiteX38" fmla="*/ 2270936 w 2838422"/>
              <a:gd name="connsiteY38" fmla="*/ 1018039 h 2185835"/>
              <a:gd name="connsiteX39" fmla="*/ 2270936 w 2838422"/>
              <a:gd name="connsiteY39" fmla="*/ 1531046 h 2185835"/>
              <a:gd name="connsiteX40" fmla="*/ 2270936 w 2838422"/>
              <a:gd name="connsiteY40" fmla="*/ 2048302 h 2185835"/>
              <a:gd name="connsiteX41" fmla="*/ 2140560 w 2838422"/>
              <a:gd name="connsiteY41" fmla="*/ 2184348 h 2185835"/>
              <a:gd name="connsiteX42" fmla="*/ 1743761 w 2838422"/>
              <a:gd name="connsiteY42" fmla="*/ 2185765 h 2185835"/>
              <a:gd name="connsiteX43" fmla="*/ 1674320 w 2838422"/>
              <a:gd name="connsiteY43" fmla="*/ 2114907 h 2185835"/>
              <a:gd name="connsiteX44" fmla="*/ 1675739 w 2838422"/>
              <a:gd name="connsiteY44" fmla="*/ 1760622 h 2185835"/>
              <a:gd name="connsiteX45" fmla="*/ 1590709 w 2838422"/>
              <a:gd name="connsiteY45" fmla="*/ 1671341 h 2185835"/>
              <a:gd name="connsiteX46" fmla="*/ 1250596 w 2838422"/>
              <a:gd name="connsiteY46" fmla="*/ 1671341 h 2185835"/>
              <a:gd name="connsiteX47" fmla="*/ 1165569 w 2838422"/>
              <a:gd name="connsiteY47" fmla="*/ 1760622 h 2185835"/>
              <a:gd name="connsiteX48" fmla="*/ 1166985 w 2838422"/>
              <a:gd name="connsiteY48" fmla="*/ 2114907 h 2185835"/>
              <a:gd name="connsiteX49" fmla="*/ 1096128 w 2838422"/>
              <a:gd name="connsiteY49" fmla="*/ 2184348 h 2185835"/>
              <a:gd name="connsiteX50" fmla="*/ 706414 w 2838422"/>
              <a:gd name="connsiteY50" fmla="*/ 2182932 h 2185835"/>
              <a:gd name="connsiteX51" fmla="*/ 570368 w 2838422"/>
              <a:gd name="connsiteY51" fmla="*/ 2045466 h 2185835"/>
              <a:gd name="connsiteX52" fmla="*/ 568952 w 2838422"/>
              <a:gd name="connsiteY52" fmla="*/ 1003870 h 2185835"/>
              <a:gd name="connsiteX53" fmla="*/ 554779 w 2838422"/>
              <a:gd name="connsiteY53" fmla="*/ 940098 h 2185835"/>
              <a:gd name="connsiteX54" fmla="*/ 500928 w 2838422"/>
              <a:gd name="connsiteY54" fmla="*/ 968439 h 2185835"/>
              <a:gd name="connsiteX55" fmla="*/ 265682 w 2838422"/>
              <a:gd name="connsiteY55" fmla="*/ 1138496 h 2185835"/>
              <a:gd name="connsiteX56" fmla="*/ 139558 w 2838422"/>
              <a:gd name="connsiteY56" fmla="*/ 1176760 h 2185835"/>
              <a:gd name="connsiteX57" fmla="*/ 6345 w 2838422"/>
              <a:gd name="connsiteY57" fmla="*/ 1077560 h 2185835"/>
              <a:gd name="connsiteX58" fmla="*/ 61615 w 2838422"/>
              <a:gd name="connsiteY58" fmla="*/ 928759 h 2185835"/>
              <a:gd name="connsiteX59" fmla="*/ 509430 w 2838422"/>
              <a:gd name="connsiteY59" fmla="*/ 605653 h 2185835"/>
              <a:gd name="connsiteX60" fmla="*/ 1280356 w 2838422"/>
              <a:gd name="connsiteY60" fmla="*/ 51550 h 2185835"/>
              <a:gd name="connsiteX61" fmla="*/ 1321301 w 2838422"/>
              <a:gd name="connsiteY61" fmla="*/ 24115 h 2185835"/>
              <a:gd name="connsiteX62" fmla="*/ 1352522 w 2838422"/>
              <a:gd name="connsiteY62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60949 w 2838422"/>
              <a:gd name="connsiteY23" fmla="*/ 51550 h 2185835"/>
              <a:gd name="connsiteX24" fmla="*/ 1854298 w 2838422"/>
              <a:gd name="connsiteY24" fmla="*/ 262704 h 2185835"/>
              <a:gd name="connsiteX25" fmla="*/ 1919487 w 2838422"/>
              <a:gd name="connsiteY25" fmla="*/ 234362 h 2185835"/>
              <a:gd name="connsiteX26" fmla="*/ 2047030 w 2838422"/>
              <a:gd name="connsiteY26" fmla="*/ 111069 h 2185835"/>
              <a:gd name="connsiteX27" fmla="*/ 2174571 w 2838422"/>
              <a:gd name="connsiteY27" fmla="*/ 111069 h 2185835"/>
              <a:gd name="connsiteX28" fmla="*/ 2270936 w 2838422"/>
              <a:gd name="connsiteY28" fmla="*/ 207434 h 2185835"/>
              <a:gd name="connsiteX29" fmla="*/ 2269520 w 2838422"/>
              <a:gd name="connsiteY29" fmla="*/ 469607 h 2185835"/>
              <a:gd name="connsiteX30" fmla="*/ 2348879 w 2838422"/>
              <a:gd name="connsiteY30" fmla="*/ 619823 h 2185835"/>
              <a:gd name="connsiteX31" fmla="*/ 2752765 w 2838422"/>
              <a:gd name="connsiteY31" fmla="*/ 907503 h 2185835"/>
              <a:gd name="connsiteX32" fmla="*/ 2837793 w 2838422"/>
              <a:gd name="connsiteY32" fmla="*/ 1022292 h 2185835"/>
              <a:gd name="connsiteX33" fmla="*/ 2778273 w 2838422"/>
              <a:gd name="connsiteY33" fmla="*/ 1149834 h 2185835"/>
              <a:gd name="connsiteX34" fmla="*/ 2596881 w 2838422"/>
              <a:gd name="connsiteY34" fmla="*/ 1149834 h 2185835"/>
              <a:gd name="connsiteX35" fmla="*/ 2354550 w 2838422"/>
              <a:gd name="connsiteY35" fmla="*/ 978361 h 2185835"/>
              <a:gd name="connsiteX36" fmla="*/ 2283692 w 2838422"/>
              <a:gd name="connsiteY36" fmla="*/ 940098 h 2185835"/>
              <a:gd name="connsiteX37" fmla="*/ 2270936 w 2838422"/>
              <a:gd name="connsiteY37" fmla="*/ 1018039 h 2185835"/>
              <a:gd name="connsiteX38" fmla="*/ 2270936 w 2838422"/>
              <a:gd name="connsiteY38" fmla="*/ 1531046 h 2185835"/>
              <a:gd name="connsiteX39" fmla="*/ 2270936 w 2838422"/>
              <a:gd name="connsiteY39" fmla="*/ 2048302 h 2185835"/>
              <a:gd name="connsiteX40" fmla="*/ 2140560 w 2838422"/>
              <a:gd name="connsiteY40" fmla="*/ 2184348 h 2185835"/>
              <a:gd name="connsiteX41" fmla="*/ 1743761 w 2838422"/>
              <a:gd name="connsiteY41" fmla="*/ 2185765 h 2185835"/>
              <a:gd name="connsiteX42" fmla="*/ 1674320 w 2838422"/>
              <a:gd name="connsiteY42" fmla="*/ 2114907 h 2185835"/>
              <a:gd name="connsiteX43" fmla="*/ 1675739 w 2838422"/>
              <a:gd name="connsiteY43" fmla="*/ 1760622 h 2185835"/>
              <a:gd name="connsiteX44" fmla="*/ 1590709 w 2838422"/>
              <a:gd name="connsiteY44" fmla="*/ 1671341 h 2185835"/>
              <a:gd name="connsiteX45" fmla="*/ 1250596 w 2838422"/>
              <a:gd name="connsiteY45" fmla="*/ 1671341 h 2185835"/>
              <a:gd name="connsiteX46" fmla="*/ 1165569 w 2838422"/>
              <a:gd name="connsiteY46" fmla="*/ 1760622 h 2185835"/>
              <a:gd name="connsiteX47" fmla="*/ 1166985 w 2838422"/>
              <a:gd name="connsiteY47" fmla="*/ 2114907 h 2185835"/>
              <a:gd name="connsiteX48" fmla="*/ 1096128 w 2838422"/>
              <a:gd name="connsiteY48" fmla="*/ 2184348 h 2185835"/>
              <a:gd name="connsiteX49" fmla="*/ 706414 w 2838422"/>
              <a:gd name="connsiteY49" fmla="*/ 2182932 h 2185835"/>
              <a:gd name="connsiteX50" fmla="*/ 570368 w 2838422"/>
              <a:gd name="connsiteY50" fmla="*/ 2045466 h 2185835"/>
              <a:gd name="connsiteX51" fmla="*/ 568952 w 2838422"/>
              <a:gd name="connsiteY51" fmla="*/ 1003870 h 2185835"/>
              <a:gd name="connsiteX52" fmla="*/ 554779 w 2838422"/>
              <a:gd name="connsiteY52" fmla="*/ 940098 h 2185835"/>
              <a:gd name="connsiteX53" fmla="*/ 500928 w 2838422"/>
              <a:gd name="connsiteY53" fmla="*/ 968439 h 2185835"/>
              <a:gd name="connsiteX54" fmla="*/ 265682 w 2838422"/>
              <a:gd name="connsiteY54" fmla="*/ 1138496 h 2185835"/>
              <a:gd name="connsiteX55" fmla="*/ 139558 w 2838422"/>
              <a:gd name="connsiteY55" fmla="*/ 1176760 h 2185835"/>
              <a:gd name="connsiteX56" fmla="*/ 6345 w 2838422"/>
              <a:gd name="connsiteY56" fmla="*/ 1077560 h 2185835"/>
              <a:gd name="connsiteX57" fmla="*/ 61615 w 2838422"/>
              <a:gd name="connsiteY57" fmla="*/ 928759 h 2185835"/>
              <a:gd name="connsiteX58" fmla="*/ 509430 w 2838422"/>
              <a:gd name="connsiteY58" fmla="*/ 605653 h 2185835"/>
              <a:gd name="connsiteX59" fmla="*/ 1280356 w 2838422"/>
              <a:gd name="connsiteY59" fmla="*/ 51550 h 2185835"/>
              <a:gd name="connsiteX60" fmla="*/ 1321301 w 2838422"/>
              <a:gd name="connsiteY60" fmla="*/ 24115 h 2185835"/>
              <a:gd name="connsiteX61" fmla="*/ 1352522 w 2838422"/>
              <a:gd name="connsiteY61" fmla="*/ 7016 h 2185835"/>
              <a:gd name="connsiteX0" fmla="*/ 1437118 w 2838422"/>
              <a:gd name="connsiteY0" fmla="*/ 1150228 h 2223064"/>
              <a:gd name="connsiteX1" fmla="*/ 1437118 w 2838422"/>
              <a:gd name="connsiteY1" fmla="*/ 1432769 h 2223064"/>
              <a:gd name="connsiteX2" fmla="*/ 1719658 w 2838422"/>
              <a:gd name="connsiteY2" fmla="*/ 1432769 h 2223064"/>
              <a:gd name="connsiteX3" fmla="*/ 1719658 w 2838422"/>
              <a:gd name="connsiteY3" fmla="*/ 1150228 h 2223064"/>
              <a:gd name="connsiteX4" fmla="*/ 1437118 w 2838422"/>
              <a:gd name="connsiteY4" fmla="*/ 1150228 h 2223064"/>
              <a:gd name="connsiteX5" fmla="*/ 1114623 w 2838422"/>
              <a:gd name="connsiteY5" fmla="*/ 1150228 h 2223064"/>
              <a:gd name="connsiteX6" fmla="*/ 1114623 w 2838422"/>
              <a:gd name="connsiteY6" fmla="*/ 1432769 h 2223064"/>
              <a:gd name="connsiteX7" fmla="*/ 1397163 w 2838422"/>
              <a:gd name="connsiteY7" fmla="*/ 1432769 h 2223064"/>
              <a:gd name="connsiteX8" fmla="*/ 1397163 w 2838422"/>
              <a:gd name="connsiteY8" fmla="*/ 1150228 h 2223064"/>
              <a:gd name="connsiteX9" fmla="*/ 1114623 w 2838422"/>
              <a:gd name="connsiteY9" fmla="*/ 1150228 h 2223064"/>
              <a:gd name="connsiteX10" fmla="*/ 1437118 w 2838422"/>
              <a:gd name="connsiteY10" fmla="*/ 812751 h 2223064"/>
              <a:gd name="connsiteX11" fmla="*/ 1437118 w 2838422"/>
              <a:gd name="connsiteY11" fmla="*/ 1095291 h 2223064"/>
              <a:gd name="connsiteX12" fmla="*/ 1719658 w 2838422"/>
              <a:gd name="connsiteY12" fmla="*/ 1095291 h 2223064"/>
              <a:gd name="connsiteX13" fmla="*/ 1719658 w 2838422"/>
              <a:gd name="connsiteY13" fmla="*/ 812751 h 2223064"/>
              <a:gd name="connsiteX14" fmla="*/ 1437118 w 2838422"/>
              <a:gd name="connsiteY14" fmla="*/ 812751 h 2223064"/>
              <a:gd name="connsiteX15" fmla="*/ 1114623 w 2838422"/>
              <a:gd name="connsiteY15" fmla="*/ 812751 h 2223064"/>
              <a:gd name="connsiteX16" fmla="*/ 1114623 w 2838422"/>
              <a:gd name="connsiteY16" fmla="*/ 1095291 h 2223064"/>
              <a:gd name="connsiteX17" fmla="*/ 1397163 w 2838422"/>
              <a:gd name="connsiteY17" fmla="*/ 1095291 h 2223064"/>
              <a:gd name="connsiteX18" fmla="*/ 1397163 w 2838422"/>
              <a:gd name="connsiteY18" fmla="*/ 812751 h 2223064"/>
              <a:gd name="connsiteX19" fmla="*/ 1114623 w 2838422"/>
              <a:gd name="connsiteY19" fmla="*/ 812751 h 2223064"/>
              <a:gd name="connsiteX20" fmla="*/ 1411515 w 2838422"/>
              <a:gd name="connsiteY20" fmla="*/ 0 h 2223064"/>
              <a:gd name="connsiteX21" fmla="*/ 1496309 w 2838422"/>
              <a:gd name="connsiteY21" fmla="*/ 37229 h 2223064"/>
              <a:gd name="connsiteX22" fmla="*/ 1486851 w 2838422"/>
              <a:gd name="connsiteY22" fmla="*/ 43606 h 2223064"/>
              <a:gd name="connsiteX23" fmla="*/ 1560949 w 2838422"/>
              <a:gd name="connsiteY23" fmla="*/ 88779 h 2223064"/>
              <a:gd name="connsiteX24" fmla="*/ 1854298 w 2838422"/>
              <a:gd name="connsiteY24" fmla="*/ 299933 h 2223064"/>
              <a:gd name="connsiteX25" fmla="*/ 1919487 w 2838422"/>
              <a:gd name="connsiteY25" fmla="*/ 271591 h 2223064"/>
              <a:gd name="connsiteX26" fmla="*/ 2047030 w 2838422"/>
              <a:gd name="connsiteY26" fmla="*/ 148298 h 2223064"/>
              <a:gd name="connsiteX27" fmla="*/ 2174571 w 2838422"/>
              <a:gd name="connsiteY27" fmla="*/ 148298 h 2223064"/>
              <a:gd name="connsiteX28" fmla="*/ 2270936 w 2838422"/>
              <a:gd name="connsiteY28" fmla="*/ 244663 h 2223064"/>
              <a:gd name="connsiteX29" fmla="*/ 2269520 w 2838422"/>
              <a:gd name="connsiteY29" fmla="*/ 506836 h 2223064"/>
              <a:gd name="connsiteX30" fmla="*/ 2348879 w 2838422"/>
              <a:gd name="connsiteY30" fmla="*/ 657052 h 2223064"/>
              <a:gd name="connsiteX31" fmla="*/ 2752765 w 2838422"/>
              <a:gd name="connsiteY31" fmla="*/ 944732 h 2223064"/>
              <a:gd name="connsiteX32" fmla="*/ 2837793 w 2838422"/>
              <a:gd name="connsiteY32" fmla="*/ 1059521 h 2223064"/>
              <a:gd name="connsiteX33" fmla="*/ 2778273 w 2838422"/>
              <a:gd name="connsiteY33" fmla="*/ 1187063 h 2223064"/>
              <a:gd name="connsiteX34" fmla="*/ 2596881 w 2838422"/>
              <a:gd name="connsiteY34" fmla="*/ 1187063 h 2223064"/>
              <a:gd name="connsiteX35" fmla="*/ 2354550 w 2838422"/>
              <a:gd name="connsiteY35" fmla="*/ 1015590 h 2223064"/>
              <a:gd name="connsiteX36" fmla="*/ 2283692 w 2838422"/>
              <a:gd name="connsiteY36" fmla="*/ 977327 h 2223064"/>
              <a:gd name="connsiteX37" fmla="*/ 2270936 w 2838422"/>
              <a:gd name="connsiteY37" fmla="*/ 1055268 h 2223064"/>
              <a:gd name="connsiteX38" fmla="*/ 2270936 w 2838422"/>
              <a:gd name="connsiteY38" fmla="*/ 1568275 h 2223064"/>
              <a:gd name="connsiteX39" fmla="*/ 2270936 w 2838422"/>
              <a:gd name="connsiteY39" fmla="*/ 2085531 h 2223064"/>
              <a:gd name="connsiteX40" fmla="*/ 2140560 w 2838422"/>
              <a:gd name="connsiteY40" fmla="*/ 2221577 h 2223064"/>
              <a:gd name="connsiteX41" fmla="*/ 1743761 w 2838422"/>
              <a:gd name="connsiteY41" fmla="*/ 2222994 h 2223064"/>
              <a:gd name="connsiteX42" fmla="*/ 1674320 w 2838422"/>
              <a:gd name="connsiteY42" fmla="*/ 2152136 h 2223064"/>
              <a:gd name="connsiteX43" fmla="*/ 1675739 w 2838422"/>
              <a:gd name="connsiteY43" fmla="*/ 1797851 h 2223064"/>
              <a:gd name="connsiteX44" fmla="*/ 1590709 w 2838422"/>
              <a:gd name="connsiteY44" fmla="*/ 1708570 h 2223064"/>
              <a:gd name="connsiteX45" fmla="*/ 1250596 w 2838422"/>
              <a:gd name="connsiteY45" fmla="*/ 1708570 h 2223064"/>
              <a:gd name="connsiteX46" fmla="*/ 1165569 w 2838422"/>
              <a:gd name="connsiteY46" fmla="*/ 1797851 h 2223064"/>
              <a:gd name="connsiteX47" fmla="*/ 1166985 w 2838422"/>
              <a:gd name="connsiteY47" fmla="*/ 2152136 h 2223064"/>
              <a:gd name="connsiteX48" fmla="*/ 1096128 w 2838422"/>
              <a:gd name="connsiteY48" fmla="*/ 2221577 h 2223064"/>
              <a:gd name="connsiteX49" fmla="*/ 706414 w 2838422"/>
              <a:gd name="connsiteY49" fmla="*/ 2220161 h 2223064"/>
              <a:gd name="connsiteX50" fmla="*/ 570368 w 2838422"/>
              <a:gd name="connsiteY50" fmla="*/ 2082695 h 2223064"/>
              <a:gd name="connsiteX51" fmla="*/ 568952 w 2838422"/>
              <a:gd name="connsiteY51" fmla="*/ 1041099 h 2223064"/>
              <a:gd name="connsiteX52" fmla="*/ 554779 w 2838422"/>
              <a:gd name="connsiteY52" fmla="*/ 977327 h 2223064"/>
              <a:gd name="connsiteX53" fmla="*/ 500928 w 2838422"/>
              <a:gd name="connsiteY53" fmla="*/ 1005668 h 2223064"/>
              <a:gd name="connsiteX54" fmla="*/ 265682 w 2838422"/>
              <a:gd name="connsiteY54" fmla="*/ 1175725 h 2223064"/>
              <a:gd name="connsiteX55" fmla="*/ 139558 w 2838422"/>
              <a:gd name="connsiteY55" fmla="*/ 1213989 h 2223064"/>
              <a:gd name="connsiteX56" fmla="*/ 6345 w 2838422"/>
              <a:gd name="connsiteY56" fmla="*/ 1114789 h 2223064"/>
              <a:gd name="connsiteX57" fmla="*/ 61615 w 2838422"/>
              <a:gd name="connsiteY57" fmla="*/ 965988 h 2223064"/>
              <a:gd name="connsiteX58" fmla="*/ 509430 w 2838422"/>
              <a:gd name="connsiteY58" fmla="*/ 642882 h 2223064"/>
              <a:gd name="connsiteX59" fmla="*/ 1280356 w 2838422"/>
              <a:gd name="connsiteY59" fmla="*/ 88779 h 2223064"/>
              <a:gd name="connsiteX60" fmla="*/ 1321301 w 2838422"/>
              <a:gd name="connsiteY60" fmla="*/ 61344 h 2223064"/>
              <a:gd name="connsiteX61" fmla="*/ 1411515 w 2838422"/>
              <a:gd name="connsiteY61" fmla="*/ 0 h 2223064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96309 w 2838422"/>
              <a:gd name="connsiteY21" fmla="*/ 52616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92527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471192 w 2838422"/>
              <a:gd name="connsiteY23" fmla="*/ 36848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29828 h 2202664"/>
              <a:gd name="connsiteX1" fmla="*/ 1437118 w 2838422"/>
              <a:gd name="connsiteY1" fmla="*/ 1412369 h 2202664"/>
              <a:gd name="connsiteX2" fmla="*/ 1719658 w 2838422"/>
              <a:gd name="connsiteY2" fmla="*/ 1412369 h 2202664"/>
              <a:gd name="connsiteX3" fmla="*/ 1719658 w 2838422"/>
              <a:gd name="connsiteY3" fmla="*/ 1129828 h 2202664"/>
              <a:gd name="connsiteX4" fmla="*/ 1437118 w 2838422"/>
              <a:gd name="connsiteY4" fmla="*/ 1129828 h 2202664"/>
              <a:gd name="connsiteX5" fmla="*/ 1114623 w 2838422"/>
              <a:gd name="connsiteY5" fmla="*/ 1129828 h 2202664"/>
              <a:gd name="connsiteX6" fmla="*/ 1114623 w 2838422"/>
              <a:gd name="connsiteY6" fmla="*/ 1412369 h 2202664"/>
              <a:gd name="connsiteX7" fmla="*/ 1397163 w 2838422"/>
              <a:gd name="connsiteY7" fmla="*/ 1412369 h 2202664"/>
              <a:gd name="connsiteX8" fmla="*/ 1397163 w 2838422"/>
              <a:gd name="connsiteY8" fmla="*/ 1129828 h 2202664"/>
              <a:gd name="connsiteX9" fmla="*/ 1114623 w 2838422"/>
              <a:gd name="connsiteY9" fmla="*/ 1129828 h 2202664"/>
              <a:gd name="connsiteX10" fmla="*/ 1437118 w 2838422"/>
              <a:gd name="connsiteY10" fmla="*/ 792351 h 2202664"/>
              <a:gd name="connsiteX11" fmla="*/ 1437118 w 2838422"/>
              <a:gd name="connsiteY11" fmla="*/ 1074891 h 2202664"/>
              <a:gd name="connsiteX12" fmla="*/ 1719658 w 2838422"/>
              <a:gd name="connsiteY12" fmla="*/ 1074891 h 2202664"/>
              <a:gd name="connsiteX13" fmla="*/ 1719658 w 2838422"/>
              <a:gd name="connsiteY13" fmla="*/ 792351 h 2202664"/>
              <a:gd name="connsiteX14" fmla="*/ 1437118 w 2838422"/>
              <a:gd name="connsiteY14" fmla="*/ 792351 h 2202664"/>
              <a:gd name="connsiteX15" fmla="*/ 1114623 w 2838422"/>
              <a:gd name="connsiteY15" fmla="*/ 792351 h 2202664"/>
              <a:gd name="connsiteX16" fmla="*/ 1114623 w 2838422"/>
              <a:gd name="connsiteY16" fmla="*/ 1074891 h 2202664"/>
              <a:gd name="connsiteX17" fmla="*/ 1397163 w 2838422"/>
              <a:gd name="connsiteY17" fmla="*/ 1074891 h 2202664"/>
              <a:gd name="connsiteX18" fmla="*/ 1397163 w 2838422"/>
              <a:gd name="connsiteY18" fmla="*/ 792351 h 2202664"/>
              <a:gd name="connsiteX19" fmla="*/ 1114623 w 2838422"/>
              <a:gd name="connsiteY19" fmla="*/ 792351 h 2202664"/>
              <a:gd name="connsiteX20" fmla="*/ 1321301 w 2838422"/>
              <a:gd name="connsiteY20" fmla="*/ 40944 h 2202664"/>
              <a:gd name="connsiteX21" fmla="*/ 1375698 w 2838422"/>
              <a:gd name="connsiteY21" fmla="*/ 0 h 2202664"/>
              <a:gd name="connsiteX22" fmla="*/ 1471192 w 2838422"/>
              <a:gd name="connsiteY22" fmla="*/ 1061 h 2202664"/>
              <a:gd name="connsiteX23" fmla="*/ 1854298 w 2838422"/>
              <a:gd name="connsiteY23" fmla="*/ 279533 h 2202664"/>
              <a:gd name="connsiteX24" fmla="*/ 1919487 w 2838422"/>
              <a:gd name="connsiteY24" fmla="*/ 251191 h 2202664"/>
              <a:gd name="connsiteX25" fmla="*/ 2047030 w 2838422"/>
              <a:gd name="connsiteY25" fmla="*/ 127898 h 2202664"/>
              <a:gd name="connsiteX26" fmla="*/ 2174571 w 2838422"/>
              <a:gd name="connsiteY26" fmla="*/ 127898 h 2202664"/>
              <a:gd name="connsiteX27" fmla="*/ 2270936 w 2838422"/>
              <a:gd name="connsiteY27" fmla="*/ 224263 h 2202664"/>
              <a:gd name="connsiteX28" fmla="*/ 2269520 w 2838422"/>
              <a:gd name="connsiteY28" fmla="*/ 486436 h 2202664"/>
              <a:gd name="connsiteX29" fmla="*/ 2348879 w 2838422"/>
              <a:gd name="connsiteY29" fmla="*/ 636652 h 2202664"/>
              <a:gd name="connsiteX30" fmla="*/ 2752765 w 2838422"/>
              <a:gd name="connsiteY30" fmla="*/ 924332 h 2202664"/>
              <a:gd name="connsiteX31" fmla="*/ 2837793 w 2838422"/>
              <a:gd name="connsiteY31" fmla="*/ 1039121 h 2202664"/>
              <a:gd name="connsiteX32" fmla="*/ 2778273 w 2838422"/>
              <a:gd name="connsiteY32" fmla="*/ 1166663 h 2202664"/>
              <a:gd name="connsiteX33" fmla="*/ 2596881 w 2838422"/>
              <a:gd name="connsiteY33" fmla="*/ 1166663 h 2202664"/>
              <a:gd name="connsiteX34" fmla="*/ 2354550 w 2838422"/>
              <a:gd name="connsiteY34" fmla="*/ 995190 h 2202664"/>
              <a:gd name="connsiteX35" fmla="*/ 2283692 w 2838422"/>
              <a:gd name="connsiteY35" fmla="*/ 956927 h 2202664"/>
              <a:gd name="connsiteX36" fmla="*/ 2270936 w 2838422"/>
              <a:gd name="connsiteY36" fmla="*/ 1034868 h 2202664"/>
              <a:gd name="connsiteX37" fmla="*/ 2270936 w 2838422"/>
              <a:gd name="connsiteY37" fmla="*/ 1547875 h 2202664"/>
              <a:gd name="connsiteX38" fmla="*/ 2270936 w 2838422"/>
              <a:gd name="connsiteY38" fmla="*/ 2065131 h 2202664"/>
              <a:gd name="connsiteX39" fmla="*/ 2140560 w 2838422"/>
              <a:gd name="connsiteY39" fmla="*/ 2201177 h 2202664"/>
              <a:gd name="connsiteX40" fmla="*/ 1743761 w 2838422"/>
              <a:gd name="connsiteY40" fmla="*/ 2202594 h 2202664"/>
              <a:gd name="connsiteX41" fmla="*/ 1674320 w 2838422"/>
              <a:gd name="connsiteY41" fmla="*/ 2131736 h 2202664"/>
              <a:gd name="connsiteX42" fmla="*/ 1675739 w 2838422"/>
              <a:gd name="connsiteY42" fmla="*/ 1777451 h 2202664"/>
              <a:gd name="connsiteX43" fmla="*/ 1590709 w 2838422"/>
              <a:gd name="connsiteY43" fmla="*/ 1688170 h 2202664"/>
              <a:gd name="connsiteX44" fmla="*/ 1250596 w 2838422"/>
              <a:gd name="connsiteY44" fmla="*/ 1688170 h 2202664"/>
              <a:gd name="connsiteX45" fmla="*/ 1165569 w 2838422"/>
              <a:gd name="connsiteY45" fmla="*/ 1777451 h 2202664"/>
              <a:gd name="connsiteX46" fmla="*/ 1166985 w 2838422"/>
              <a:gd name="connsiteY46" fmla="*/ 2131736 h 2202664"/>
              <a:gd name="connsiteX47" fmla="*/ 1096128 w 2838422"/>
              <a:gd name="connsiteY47" fmla="*/ 2201177 h 2202664"/>
              <a:gd name="connsiteX48" fmla="*/ 706414 w 2838422"/>
              <a:gd name="connsiteY48" fmla="*/ 2199761 h 2202664"/>
              <a:gd name="connsiteX49" fmla="*/ 570368 w 2838422"/>
              <a:gd name="connsiteY49" fmla="*/ 2062295 h 2202664"/>
              <a:gd name="connsiteX50" fmla="*/ 568952 w 2838422"/>
              <a:gd name="connsiteY50" fmla="*/ 1020699 h 2202664"/>
              <a:gd name="connsiteX51" fmla="*/ 554779 w 2838422"/>
              <a:gd name="connsiteY51" fmla="*/ 956927 h 2202664"/>
              <a:gd name="connsiteX52" fmla="*/ 500928 w 2838422"/>
              <a:gd name="connsiteY52" fmla="*/ 985268 h 2202664"/>
              <a:gd name="connsiteX53" fmla="*/ 265682 w 2838422"/>
              <a:gd name="connsiteY53" fmla="*/ 1155325 h 2202664"/>
              <a:gd name="connsiteX54" fmla="*/ 139558 w 2838422"/>
              <a:gd name="connsiteY54" fmla="*/ 1193589 h 2202664"/>
              <a:gd name="connsiteX55" fmla="*/ 6345 w 2838422"/>
              <a:gd name="connsiteY55" fmla="*/ 1094389 h 2202664"/>
              <a:gd name="connsiteX56" fmla="*/ 61615 w 2838422"/>
              <a:gd name="connsiteY56" fmla="*/ 945588 h 2202664"/>
              <a:gd name="connsiteX57" fmla="*/ 509430 w 2838422"/>
              <a:gd name="connsiteY57" fmla="*/ 622482 h 2202664"/>
              <a:gd name="connsiteX58" fmla="*/ 1280356 w 2838422"/>
              <a:gd name="connsiteY58" fmla="*/ 68379 h 2202664"/>
              <a:gd name="connsiteX59" fmla="*/ 1321301 w 2838422"/>
              <a:gd name="connsiteY59" fmla="*/ 40944 h 220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838422" h="2202664">
                <a:moveTo>
                  <a:pt x="1437118" y="1129828"/>
                </a:moveTo>
                <a:lnTo>
                  <a:pt x="1437118" y="1412369"/>
                </a:lnTo>
                <a:lnTo>
                  <a:pt x="1719658" y="1412369"/>
                </a:lnTo>
                <a:lnTo>
                  <a:pt x="1719658" y="1129828"/>
                </a:lnTo>
                <a:lnTo>
                  <a:pt x="1437118" y="1129828"/>
                </a:lnTo>
                <a:close/>
                <a:moveTo>
                  <a:pt x="1114623" y="1129828"/>
                </a:moveTo>
                <a:lnTo>
                  <a:pt x="1114623" y="1412369"/>
                </a:lnTo>
                <a:lnTo>
                  <a:pt x="1397163" y="1412369"/>
                </a:lnTo>
                <a:lnTo>
                  <a:pt x="1397163" y="1129828"/>
                </a:lnTo>
                <a:lnTo>
                  <a:pt x="1114623" y="1129828"/>
                </a:lnTo>
                <a:close/>
                <a:moveTo>
                  <a:pt x="1437118" y="792351"/>
                </a:moveTo>
                <a:lnTo>
                  <a:pt x="1437118" y="1074891"/>
                </a:lnTo>
                <a:lnTo>
                  <a:pt x="1719658" y="1074891"/>
                </a:lnTo>
                <a:lnTo>
                  <a:pt x="1719658" y="792351"/>
                </a:lnTo>
                <a:lnTo>
                  <a:pt x="1437118" y="792351"/>
                </a:lnTo>
                <a:close/>
                <a:moveTo>
                  <a:pt x="1114623" y="792351"/>
                </a:moveTo>
                <a:lnTo>
                  <a:pt x="1114623" y="1074891"/>
                </a:lnTo>
                <a:lnTo>
                  <a:pt x="1397163" y="1074891"/>
                </a:lnTo>
                <a:lnTo>
                  <a:pt x="1397163" y="792351"/>
                </a:lnTo>
                <a:lnTo>
                  <a:pt x="1114623" y="792351"/>
                </a:lnTo>
                <a:close/>
                <a:moveTo>
                  <a:pt x="1321301" y="40944"/>
                </a:moveTo>
                <a:lnTo>
                  <a:pt x="1375698" y="0"/>
                </a:lnTo>
                <a:lnTo>
                  <a:pt x="1471192" y="1061"/>
                </a:lnTo>
                <a:cubicBezTo>
                  <a:pt x="1542265" y="53614"/>
                  <a:pt x="1779582" y="237845"/>
                  <a:pt x="1854298" y="279533"/>
                </a:cubicBezTo>
                <a:cubicBezTo>
                  <a:pt x="1929014" y="321221"/>
                  <a:pt x="1916651" y="317796"/>
                  <a:pt x="1919487" y="251191"/>
                </a:cubicBezTo>
                <a:cubicBezTo>
                  <a:pt x="1923737" y="144904"/>
                  <a:pt x="1944995" y="127898"/>
                  <a:pt x="2047030" y="127898"/>
                </a:cubicBezTo>
                <a:lnTo>
                  <a:pt x="2174571" y="127898"/>
                </a:lnTo>
                <a:cubicBezTo>
                  <a:pt x="2238343" y="127898"/>
                  <a:pt x="2270936" y="160492"/>
                  <a:pt x="2270936" y="224263"/>
                </a:cubicBezTo>
                <a:cubicBezTo>
                  <a:pt x="2270936" y="312127"/>
                  <a:pt x="2276605" y="399990"/>
                  <a:pt x="2269520" y="486436"/>
                </a:cubicBezTo>
                <a:cubicBezTo>
                  <a:pt x="2263851" y="557292"/>
                  <a:pt x="2292195" y="598389"/>
                  <a:pt x="2348879" y="636652"/>
                </a:cubicBezTo>
                <a:cubicBezTo>
                  <a:pt x="2484926" y="730184"/>
                  <a:pt x="2618136" y="827967"/>
                  <a:pt x="2752765" y="924332"/>
                </a:cubicBezTo>
                <a:cubicBezTo>
                  <a:pt x="2793863" y="954093"/>
                  <a:pt x="2833542" y="982435"/>
                  <a:pt x="2837793" y="1039121"/>
                </a:cubicBezTo>
                <a:cubicBezTo>
                  <a:pt x="2842045" y="1092973"/>
                  <a:pt x="2825040" y="1138320"/>
                  <a:pt x="2778273" y="1166663"/>
                </a:cubicBezTo>
                <a:cubicBezTo>
                  <a:pt x="2718754" y="1203508"/>
                  <a:pt x="2654983" y="1204925"/>
                  <a:pt x="2596881" y="1166663"/>
                </a:cubicBezTo>
                <a:cubicBezTo>
                  <a:pt x="2514687" y="1112812"/>
                  <a:pt x="2435326" y="1051876"/>
                  <a:pt x="2354550" y="995190"/>
                </a:cubicBezTo>
                <a:cubicBezTo>
                  <a:pt x="2331875" y="979602"/>
                  <a:pt x="2309200" y="945588"/>
                  <a:pt x="2283692" y="956927"/>
                </a:cubicBezTo>
                <a:cubicBezTo>
                  <a:pt x="2255348" y="969680"/>
                  <a:pt x="2270936" y="1007943"/>
                  <a:pt x="2270936" y="1034868"/>
                </a:cubicBezTo>
                <a:cubicBezTo>
                  <a:pt x="2269520" y="1207760"/>
                  <a:pt x="2270936" y="1377817"/>
                  <a:pt x="2270936" y="1547875"/>
                </a:cubicBezTo>
                <a:lnTo>
                  <a:pt x="2270936" y="2065131"/>
                </a:lnTo>
                <a:cubicBezTo>
                  <a:pt x="2270936" y="2162913"/>
                  <a:pt x="2236926" y="2199761"/>
                  <a:pt x="2140560" y="2201177"/>
                </a:cubicBezTo>
                <a:lnTo>
                  <a:pt x="1743761" y="2202594"/>
                </a:lnTo>
                <a:cubicBezTo>
                  <a:pt x="1691328" y="2204010"/>
                  <a:pt x="1672903" y="2184172"/>
                  <a:pt x="1674320" y="2131736"/>
                </a:cubicBezTo>
                <a:cubicBezTo>
                  <a:pt x="1677156" y="2014115"/>
                  <a:pt x="1672903" y="1895074"/>
                  <a:pt x="1675739" y="1777451"/>
                </a:cubicBezTo>
                <a:cubicBezTo>
                  <a:pt x="1677156" y="1715097"/>
                  <a:pt x="1655897" y="1686754"/>
                  <a:pt x="1590709" y="1688170"/>
                </a:cubicBezTo>
                <a:cubicBezTo>
                  <a:pt x="1477338" y="1691006"/>
                  <a:pt x="1363967" y="1691006"/>
                  <a:pt x="1250596" y="1688170"/>
                </a:cubicBezTo>
                <a:cubicBezTo>
                  <a:pt x="1183991" y="1686754"/>
                  <a:pt x="1164149" y="1716515"/>
                  <a:pt x="1165569" y="1777451"/>
                </a:cubicBezTo>
                <a:cubicBezTo>
                  <a:pt x="1168402" y="1895074"/>
                  <a:pt x="1164149" y="2014115"/>
                  <a:pt x="1166985" y="2131736"/>
                </a:cubicBezTo>
                <a:cubicBezTo>
                  <a:pt x="1168402" y="2184172"/>
                  <a:pt x="1148560" y="2202594"/>
                  <a:pt x="1096128" y="2201177"/>
                </a:cubicBezTo>
                <a:cubicBezTo>
                  <a:pt x="965751" y="2198341"/>
                  <a:pt x="836791" y="2201177"/>
                  <a:pt x="706414" y="2199761"/>
                </a:cubicBezTo>
                <a:cubicBezTo>
                  <a:pt x="604380" y="2198341"/>
                  <a:pt x="570368" y="2164330"/>
                  <a:pt x="570368" y="2062295"/>
                </a:cubicBezTo>
                <a:cubicBezTo>
                  <a:pt x="570368" y="1715097"/>
                  <a:pt x="570368" y="1367899"/>
                  <a:pt x="568952" y="1020699"/>
                </a:cubicBezTo>
                <a:cubicBezTo>
                  <a:pt x="568952" y="999441"/>
                  <a:pt x="581705" y="968263"/>
                  <a:pt x="554779" y="956927"/>
                </a:cubicBezTo>
                <a:cubicBezTo>
                  <a:pt x="534941" y="948424"/>
                  <a:pt x="517933" y="972515"/>
                  <a:pt x="500928" y="985268"/>
                </a:cubicBezTo>
                <a:cubicBezTo>
                  <a:pt x="421569" y="1041954"/>
                  <a:pt x="343626" y="1097223"/>
                  <a:pt x="265682" y="1155325"/>
                </a:cubicBezTo>
                <a:cubicBezTo>
                  <a:pt x="227419" y="1183669"/>
                  <a:pt x="186322" y="1199258"/>
                  <a:pt x="139558" y="1193589"/>
                </a:cubicBezTo>
                <a:cubicBezTo>
                  <a:pt x="75786" y="1186502"/>
                  <a:pt x="24767" y="1159578"/>
                  <a:pt x="6345" y="1094389"/>
                </a:cubicBezTo>
                <a:cubicBezTo>
                  <a:pt x="-12077" y="1033451"/>
                  <a:pt x="10598" y="982435"/>
                  <a:pt x="61615" y="945588"/>
                </a:cubicBezTo>
                <a:lnTo>
                  <a:pt x="509430" y="622482"/>
                </a:lnTo>
                <a:lnTo>
                  <a:pt x="1280356" y="68379"/>
                </a:lnTo>
                <a:cubicBezTo>
                  <a:pt x="1295059" y="57928"/>
                  <a:pt x="1308611" y="48783"/>
                  <a:pt x="1321301" y="409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isometricOffAxis1Right">
              <a:rot lat="0" lon="0" rev="0"/>
            </a:camera>
            <a:lightRig rig="threePt" dir="t"/>
          </a:scene3d>
          <a:sp3d>
            <a:bevelB w="0" h="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  <p:grpSp>
        <p:nvGrpSpPr>
          <p:cNvPr id="465" name="Group 383">
            <a:extLst>
              <a:ext uri="{FF2B5EF4-FFF2-40B4-BE49-F238E27FC236}">
                <a16:creationId xmlns:a16="http://schemas.microsoft.com/office/drawing/2014/main" id="{F4437906-0B9F-4C4C-92F8-B73744374E71}"/>
              </a:ext>
            </a:extLst>
          </p:cNvPr>
          <p:cNvGrpSpPr/>
          <p:nvPr/>
        </p:nvGrpSpPr>
        <p:grpSpPr>
          <a:xfrm>
            <a:off x="4882671" y="4916776"/>
            <a:ext cx="1711029" cy="1534018"/>
            <a:chOff x="4794869" y="2803448"/>
            <a:chExt cx="2781228" cy="2493501"/>
          </a:xfrm>
        </p:grpSpPr>
        <p:sp>
          <p:nvSpPr>
            <p:cNvPr id="466" name="Freeform: Shape 384">
              <a:extLst>
                <a:ext uri="{FF2B5EF4-FFF2-40B4-BE49-F238E27FC236}">
                  <a16:creationId xmlns:a16="http://schemas.microsoft.com/office/drawing/2014/main" id="{0BEC1BBF-AEF2-43FA-8515-0B5A9EDF91B3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7" name="Freeform: Shape 385">
              <a:extLst>
                <a:ext uri="{FF2B5EF4-FFF2-40B4-BE49-F238E27FC236}">
                  <a16:creationId xmlns:a16="http://schemas.microsoft.com/office/drawing/2014/main" id="{80C96E03-DFEF-4168-81A0-3E682913D665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76" name="Group 2">
            <a:extLst>
              <a:ext uri="{FF2B5EF4-FFF2-40B4-BE49-F238E27FC236}">
                <a16:creationId xmlns:a16="http://schemas.microsoft.com/office/drawing/2014/main" id="{F9FF0102-43B5-491F-BA1C-9AE7D8A67F33}"/>
              </a:ext>
            </a:extLst>
          </p:cNvPr>
          <p:cNvGrpSpPr/>
          <p:nvPr/>
        </p:nvGrpSpPr>
        <p:grpSpPr>
          <a:xfrm>
            <a:off x="7812692" y="1598975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7" name="Graphic 2">
              <a:extLst>
                <a:ext uri="{FF2B5EF4-FFF2-40B4-BE49-F238E27FC236}">
                  <a16:creationId xmlns:a16="http://schemas.microsoft.com/office/drawing/2014/main" id="{36BF7793-7CB3-4377-9641-BE9B0FEAEF96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Graphic 2">
              <a:extLst>
                <a:ext uri="{FF2B5EF4-FFF2-40B4-BE49-F238E27FC236}">
                  <a16:creationId xmlns:a16="http://schemas.microsoft.com/office/drawing/2014/main" id="{E8916BB0-7D79-4407-AC8F-B5AEA36FDB69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Graphic 2">
              <a:extLst>
                <a:ext uri="{FF2B5EF4-FFF2-40B4-BE49-F238E27FC236}">
                  <a16:creationId xmlns:a16="http://schemas.microsoft.com/office/drawing/2014/main" id="{36FB2F04-A853-4556-A6BF-94EAE9F538E6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Graphic 2">
              <a:extLst>
                <a:ext uri="{FF2B5EF4-FFF2-40B4-BE49-F238E27FC236}">
                  <a16:creationId xmlns:a16="http://schemas.microsoft.com/office/drawing/2014/main" id="{9C40A7C2-C7E9-43B6-8330-1323EE2D8C97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Graphic 2">
              <a:extLst>
                <a:ext uri="{FF2B5EF4-FFF2-40B4-BE49-F238E27FC236}">
                  <a16:creationId xmlns:a16="http://schemas.microsoft.com/office/drawing/2014/main" id="{A9ACDCB1-ABC0-4763-A471-B53D930D3461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Graphic 2">
              <a:extLst>
                <a:ext uri="{FF2B5EF4-FFF2-40B4-BE49-F238E27FC236}">
                  <a16:creationId xmlns:a16="http://schemas.microsoft.com/office/drawing/2014/main" id="{B06F5486-7AA2-4365-A4A8-7D0E0CBB9C11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Graphic 2">
              <a:extLst>
                <a:ext uri="{FF2B5EF4-FFF2-40B4-BE49-F238E27FC236}">
                  <a16:creationId xmlns:a16="http://schemas.microsoft.com/office/drawing/2014/main" id="{5853D229-A924-43B5-858F-987756A2962E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Graphic 2">
              <a:extLst>
                <a:ext uri="{FF2B5EF4-FFF2-40B4-BE49-F238E27FC236}">
                  <a16:creationId xmlns:a16="http://schemas.microsoft.com/office/drawing/2014/main" id="{F79D73B9-E221-426C-8880-11E911E0387C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Graphic 2">
              <a:extLst>
                <a:ext uri="{FF2B5EF4-FFF2-40B4-BE49-F238E27FC236}">
                  <a16:creationId xmlns:a16="http://schemas.microsoft.com/office/drawing/2014/main" id="{B16EED03-F8C9-4202-900E-91BDCBDF54A4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6" name="Graphic 2">
              <a:extLst>
                <a:ext uri="{FF2B5EF4-FFF2-40B4-BE49-F238E27FC236}">
                  <a16:creationId xmlns:a16="http://schemas.microsoft.com/office/drawing/2014/main" id="{04C232AD-C0C3-435F-AAEF-C4D070A4D7EC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7" name="Graphic 2">
              <a:extLst>
                <a:ext uri="{FF2B5EF4-FFF2-40B4-BE49-F238E27FC236}">
                  <a16:creationId xmlns:a16="http://schemas.microsoft.com/office/drawing/2014/main" id="{AB489065-1826-495E-A729-783598AE2B76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Graphic 2">
              <a:extLst>
                <a:ext uri="{FF2B5EF4-FFF2-40B4-BE49-F238E27FC236}">
                  <a16:creationId xmlns:a16="http://schemas.microsoft.com/office/drawing/2014/main" id="{6E149281-540C-4FD8-9AC7-995A814945FA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9" name="Group 1">
              <a:extLst>
                <a:ext uri="{FF2B5EF4-FFF2-40B4-BE49-F238E27FC236}">
                  <a16:creationId xmlns:a16="http://schemas.microsoft.com/office/drawing/2014/main" id="{E6D83F58-508A-41DB-A35D-B52697B11E08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91" name="Oval 26">
                <a:extLst>
                  <a:ext uri="{FF2B5EF4-FFF2-40B4-BE49-F238E27FC236}">
                    <a16:creationId xmlns:a16="http://schemas.microsoft.com/office/drawing/2014/main" id="{D873B15E-8514-423A-A800-80BCA676E6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27">
                <a:extLst>
                  <a:ext uri="{FF2B5EF4-FFF2-40B4-BE49-F238E27FC236}">
                    <a16:creationId xmlns:a16="http://schemas.microsoft.com/office/drawing/2014/main" id="{00FFA0B9-94CD-46EB-AE58-E47C611C92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Oval 28">
                <a:extLst>
                  <a:ext uri="{FF2B5EF4-FFF2-40B4-BE49-F238E27FC236}">
                    <a16:creationId xmlns:a16="http://schemas.microsoft.com/office/drawing/2014/main" id="{75BC147B-75EA-4216-90B7-0AB1FAE8BFFA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Oval 29">
                <a:extLst>
                  <a:ext uri="{FF2B5EF4-FFF2-40B4-BE49-F238E27FC236}">
                    <a16:creationId xmlns:a16="http://schemas.microsoft.com/office/drawing/2014/main" id="{D1BFA7FA-2B11-452F-A4D9-AF8D6C2B0A03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0" name="Graphic 2">
              <a:extLst>
                <a:ext uri="{FF2B5EF4-FFF2-40B4-BE49-F238E27FC236}">
                  <a16:creationId xmlns:a16="http://schemas.microsoft.com/office/drawing/2014/main" id="{B47380F9-DF81-4CF6-B877-A93826270C44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5" name="Oval 6">
            <a:extLst>
              <a:ext uri="{FF2B5EF4-FFF2-40B4-BE49-F238E27FC236}">
                <a16:creationId xmlns:a16="http://schemas.microsoft.com/office/drawing/2014/main" id="{39D05075-3FE0-4215-ACA5-1E84F0B6127F}"/>
              </a:ext>
            </a:extLst>
          </p:cNvPr>
          <p:cNvSpPr/>
          <p:nvPr/>
        </p:nvSpPr>
        <p:spPr>
          <a:xfrm>
            <a:off x="1044928" y="5555518"/>
            <a:ext cx="5051072" cy="511652"/>
          </a:xfrm>
          <a:prstGeom prst="ellipse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196" name="Graphic 14">
            <a:extLst>
              <a:ext uri="{FF2B5EF4-FFF2-40B4-BE49-F238E27FC236}">
                <a16:creationId xmlns:a16="http://schemas.microsoft.com/office/drawing/2014/main" id="{CBDDDD8D-6F80-4256-A0C8-DF882CB84B94}"/>
              </a:ext>
            </a:extLst>
          </p:cNvPr>
          <p:cNvGrpSpPr/>
          <p:nvPr/>
        </p:nvGrpSpPr>
        <p:grpSpPr>
          <a:xfrm>
            <a:off x="1266455" y="2156435"/>
            <a:ext cx="4655267" cy="3661447"/>
            <a:chOff x="2444748" y="555045"/>
            <a:chExt cx="7282048" cy="5727454"/>
          </a:xfrm>
        </p:grpSpPr>
        <p:sp>
          <p:nvSpPr>
            <p:cNvPr id="197" name="Freeform: Shape 18">
              <a:extLst>
                <a:ext uri="{FF2B5EF4-FFF2-40B4-BE49-F238E27FC236}">
                  <a16:creationId xmlns:a16="http://schemas.microsoft.com/office/drawing/2014/main" id="{BD7E7927-1015-40B7-B467-C29077C6D8EC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">
              <a:extLst>
                <a:ext uri="{FF2B5EF4-FFF2-40B4-BE49-F238E27FC236}">
                  <a16:creationId xmlns:a16="http://schemas.microsoft.com/office/drawing/2014/main" id="{115501C7-1562-4BC1-A050-29E53672F62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20">
              <a:extLst>
                <a:ext uri="{FF2B5EF4-FFF2-40B4-BE49-F238E27FC236}">
                  <a16:creationId xmlns:a16="http://schemas.microsoft.com/office/drawing/2014/main" id="{B70993F1-8A10-4B5D-82C4-34D2D346A73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21">
              <a:extLst>
                <a:ext uri="{FF2B5EF4-FFF2-40B4-BE49-F238E27FC236}">
                  <a16:creationId xmlns:a16="http://schemas.microsoft.com/office/drawing/2014/main" id="{B4B1BA68-062F-4D17-865C-099D457E6FF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2">
              <a:extLst>
                <a:ext uri="{FF2B5EF4-FFF2-40B4-BE49-F238E27FC236}">
                  <a16:creationId xmlns:a16="http://schemas.microsoft.com/office/drawing/2014/main" id="{1F1B4AD0-D727-4177-90E1-55038D00D95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3">
              <a:extLst>
                <a:ext uri="{FF2B5EF4-FFF2-40B4-BE49-F238E27FC236}">
                  <a16:creationId xmlns:a16="http://schemas.microsoft.com/office/drawing/2014/main" id="{087CD28E-B95C-48C0-9A7F-ED82EC9F55F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4">
              <a:extLst>
                <a:ext uri="{FF2B5EF4-FFF2-40B4-BE49-F238E27FC236}">
                  <a16:creationId xmlns:a16="http://schemas.microsoft.com/office/drawing/2014/main" id="{E5860F65-BC28-477D-96E8-B8DFB44DBBB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5">
              <a:extLst>
                <a:ext uri="{FF2B5EF4-FFF2-40B4-BE49-F238E27FC236}">
                  <a16:creationId xmlns:a16="http://schemas.microsoft.com/office/drawing/2014/main" id="{C6BE35A2-A5D7-452C-ABAE-67E2DA7BB0F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995B9EB-0B8D-49FE-897F-A228405CFDD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14" name="그룹 70">
            <a:extLst>
              <a:ext uri="{FF2B5EF4-FFF2-40B4-BE49-F238E27FC236}">
                <a16:creationId xmlns:a16="http://schemas.microsoft.com/office/drawing/2014/main" id="{103E5314-A9DB-4DA6-B791-A2823C2A5D50}"/>
              </a:ext>
            </a:extLst>
          </p:cNvPr>
          <p:cNvGrpSpPr/>
          <p:nvPr/>
        </p:nvGrpSpPr>
        <p:grpSpPr>
          <a:xfrm>
            <a:off x="4929690" y="4824059"/>
            <a:ext cx="2049231" cy="144016"/>
            <a:chOff x="2655206" y="4794870"/>
            <a:chExt cx="1679267" cy="144016"/>
          </a:xfrm>
        </p:grpSpPr>
        <p:sp>
          <p:nvSpPr>
            <p:cNvPr id="15" name="Rectangle 42">
              <a:extLst>
                <a:ext uri="{FF2B5EF4-FFF2-40B4-BE49-F238E27FC236}">
                  <a16:creationId xmlns:a16="http://schemas.microsoft.com/office/drawing/2014/main" id="{0440826D-80CD-41E9-9679-34B424A15664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6" name="Rectangle 43">
              <a:extLst>
                <a:ext uri="{FF2B5EF4-FFF2-40B4-BE49-F238E27FC236}">
                  <a16:creationId xmlns:a16="http://schemas.microsoft.com/office/drawing/2014/main" id="{1C11E1EC-77A7-4E68-8BEF-6D35DA3E86E4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44">
              <a:extLst>
                <a:ext uri="{FF2B5EF4-FFF2-40B4-BE49-F238E27FC236}">
                  <a16:creationId xmlns:a16="http://schemas.microsoft.com/office/drawing/2014/main" id="{7653CC4D-909E-4BE7-A302-7EAFDA5A503D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45">
              <a:extLst>
                <a:ext uri="{FF2B5EF4-FFF2-40B4-BE49-F238E27FC236}">
                  <a16:creationId xmlns:a16="http://schemas.microsoft.com/office/drawing/2014/main" id="{8A2EBE1B-FB24-435E-9F34-03471B457B72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46">
              <a:extLst>
                <a:ext uri="{FF2B5EF4-FFF2-40B4-BE49-F238E27FC236}">
                  <a16:creationId xmlns:a16="http://schemas.microsoft.com/office/drawing/2014/main" id="{FCCEDE53-307C-4A0C-889A-C7A257F83E51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47">
              <a:extLst>
                <a:ext uri="{FF2B5EF4-FFF2-40B4-BE49-F238E27FC236}">
                  <a16:creationId xmlns:a16="http://schemas.microsoft.com/office/drawing/2014/main" id="{C7650A73-9B3A-450B-B9B9-E45AC07972E4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1" name="그룹 77">
            <a:extLst>
              <a:ext uri="{FF2B5EF4-FFF2-40B4-BE49-F238E27FC236}">
                <a16:creationId xmlns:a16="http://schemas.microsoft.com/office/drawing/2014/main" id="{0C1C069B-0DA6-4EC9-9032-640F9540BABC}"/>
              </a:ext>
            </a:extLst>
          </p:cNvPr>
          <p:cNvGrpSpPr/>
          <p:nvPr/>
        </p:nvGrpSpPr>
        <p:grpSpPr>
          <a:xfrm>
            <a:off x="7261911" y="4824059"/>
            <a:ext cx="2049231" cy="144016"/>
            <a:chOff x="4791443" y="4794870"/>
            <a:chExt cx="1679267" cy="144016"/>
          </a:xfrm>
        </p:grpSpPr>
        <p:sp>
          <p:nvSpPr>
            <p:cNvPr id="22" name="Rectangle 49">
              <a:extLst>
                <a:ext uri="{FF2B5EF4-FFF2-40B4-BE49-F238E27FC236}">
                  <a16:creationId xmlns:a16="http://schemas.microsoft.com/office/drawing/2014/main" id="{6A3269A1-0679-42EF-ACB5-DCD45279E58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50">
              <a:extLst>
                <a:ext uri="{FF2B5EF4-FFF2-40B4-BE49-F238E27FC236}">
                  <a16:creationId xmlns:a16="http://schemas.microsoft.com/office/drawing/2014/main" id="{110C82C6-3CB2-4E06-8B0F-93C588FEA6A3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4" name="Rectangle 51">
              <a:extLst>
                <a:ext uri="{FF2B5EF4-FFF2-40B4-BE49-F238E27FC236}">
                  <a16:creationId xmlns:a16="http://schemas.microsoft.com/office/drawing/2014/main" id="{75CA2B30-0955-40B3-A43B-1DFDCD377EF3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5" name="Rectangle 52">
              <a:extLst>
                <a:ext uri="{FF2B5EF4-FFF2-40B4-BE49-F238E27FC236}">
                  <a16:creationId xmlns:a16="http://schemas.microsoft.com/office/drawing/2014/main" id="{FA6C3C8B-FDD3-4069-BD71-7467F1CC2BEB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3">
              <a:extLst>
                <a:ext uri="{FF2B5EF4-FFF2-40B4-BE49-F238E27FC236}">
                  <a16:creationId xmlns:a16="http://schemas.microsoft.com/office/drawing/2014/main" id="{215564B3-5F21-4284-87C8-70F8F126997B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4">
              <a:extLst>
                <a:ext uri="{FF2B5EF4-FFF2-40B4-BE49-F238E27FC236}">
                  <a16:creationId xmlns:a16="http://schemas.microsoft.com/office/drawing/2014/main" id="{5E7E73E7-E1E1-4F94-876B-5B3E3743A8D5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8" name="그룹 84">
            <a:extLst>
              <a:ext uri="{FF2B5EF4-FFF2-40B4-BE49-F238E27FC236}">
                <a16:creationId xmlns:a16="http://schemas.microsoft.com/office/drawing/2014/main" id="{CF5D583A-AFB7-4F52-98A9-92CF01C7D42A}"/>
              </a:ext>
            </a:extLst>
          </p:cNvPr>
          <p:cNvGrpSpPr/>
          <p:nvPr/>
        </p:nvGrpSpPr>
        <p:grpSpPr>
          <a:xfrm>
            <a:off x="9594133" y="4824059"/>
            <a:ext cx="2049231" cy="144016"/>
            <a:chOff x="6927681" y="4794870"/>
            <a:chExt cx="1679267" cy="144016"/>
          </a:xfrm>
        </p:grpSpPr>
        <p:sp>
          <p:nvSpPr>
            <p:cNvPr id="29" name="Rectangle 57">
              <a:extLst>
                <a:ext uri="{FF2B5EF4-FFF2-40B4-BE49-F238E27FC236}">
                  <a16:creationId xmlns:a16="http://schemas.microsoft.com/office/drawing/2014/main" id="{1F9F1812-200E-4DE5-BAA8-543967390FCF}"/>
                </a:ext>
              </a:extLst>
            </p:cNvPr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8">
              <a:extLst>
                <a:ext uri="{FF2B5EF4-FFF2-40B4-BE49-F238E27FC236}">
                  <a16:creationId xmlns:a16="http://schemas.microsoft.com/office/drawing/2014/main" id="{E5AAB76D-4B8C-4BA0-AAEA-38B46E2FAEDC}"/>
                </a:ext>
              </a:extLst>
            </p:cNvPr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DEEC5B30-9E9A-45DB-9187-11DEBAAE4423}"/>
                </a:ext>
              </a:extLst>
            </p:cNvPr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2" name="Rectangle 60">
              <a:extLst>
                <a:ext uri="{FF2B5EF4-FFF2-40B4-BE49-F238E27FC236}">
                  <a16:creationId xmlns:a16="http://schemas.microsoft.com/office/drawing/2014/main" id="{056DD058-F716-4C12-935B-4400DAD45E63}"/>
                </a:ext>
              </a:extLst>
            </p:cNvPr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3" name="Rectangle 61">
              <a:extLst>
                <a:ext uri="{FF2B5EF4-FFF2-40B4-BE49-F238E27FC236}">
                  <a16:creationId xmlns:a16="http://schemas.microsoft.com/office/drawing/2014/main" id="{E47ADE80-C91C-45C8-A87B-295732307604}"/>
                </a:ext>
              </a:extLst>
            </p:cNvPr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4" name="Rectangle 62">
              <a:extLst>
                <a:ext uri="{FF2B5EF4-FFF2-40B4-BE49-F238E27FC236}">
                  <a16:creationId xmlns:a16="http://schemas.microsoft.com/office/drawing/2014/main" id="{50E6CC78-C301-45E0-BD04-EB53190FDDFC}"/>
                </a:ext>
              </a:extLst>
            </p:cNvPr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35" name="Group 147">
            <a:extLst>
              <a:ext uri="{FF2B5EF4-FFF2-40B4-BE49-F238E27FC236}">
                <a16:creationId xmlns:a16="http://schemas.microsoft.com/office/drawing/2014/main" id="{1D363D18-A504-4893-B341-F5E7CBD4F942}"/>
              </a:ext>
            </a:extLst>
          </p:cNvPr>
          <p:cNvGrpSpPr/>
          <p:nvPr/>
        </p:nvGrpSpPr>
        <p:grpSpPr>
          <a:xfrm>
            <a:off x="5054105" y="5293310"/>
            <a:ext cx="1800400" cy="1046889"/>
            <a:chOff x="1021139" y="5089024"/>
            <a:chExt cx="1800400" cy="1046889"/>
          </a:xfrm>
        </p:grpSpPr>
        <p:grpSp>
          <p:nvGrpSpPr>
            <p:cNvPr id="36" name="Group 11">
              <a:extLst>
                <a:ext uri="{FF2B5EF4-FFF2-40B4-BE49-F238E27FC236}">
                  <a16:creationId xmlns:a16="http://schemas.microsoft.com/office/drawing/2014/main" id="{FF4D0128-8F2B-41EE-AC08-6DE34BF46756}"/>
                </a:ext>
              </a:extLst>
            </p:cNvPr>
            <p:cNvGrpSpPr/>
            <p:nvPr/>
          </p:nvGrpSpPr>
          <p:grpSpPr>
            <a:xfrm>
              <a:off x="1021139" y="5089024"/>
              <a:ext cx="1800200" cy="521878"/>
              <a:chOff x="2851759" y="3796461"/>
              <a:chExt cx="1800000" cy="521878"/>
            </a:xfrm>
          </p:grpSpPr>
          <p:sp>
            <p:nvSpPr>
              <p:cNvPr id="38" name="Text Placeholder 3">
                <a:extLst>
                  <a:ext uri="{FF2B5EF4-FFF2-40B4-BE49-F238E27FC236}">
                    <a16:creationId xmlns:a16="http://schemas.microsoft.com/office/drawing/2014/main" id="{6EA6C1C9-4859-4B92-8810-80B298AF82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39" name="Text Placeholder 5">
                <a:extLst>
                  <a:ext uri="{FF2B5EF4-FFF2-40B4-BE49-F238E27FC236}">
                    <a16:creationId xmlns:a16="http://schemas.microsoft.com/office/drawing/2014/main" id="{2B76465B-004B-4D76-BEAB-B9BB86E5A9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accent1"/>
                    </a:solidFill>
                  </a:rPr>
                  <a:t>Director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2E33FC-4940-445C-A9AB-256D4AE2E9B9}"/>
                </a:ext>
              </a:extLst>
            </p:cNvPr>
            <p:cNvSpPr txBox="1"/>
            <p:nvPr/>
          </p:nvSpPr>
          <p:spPr>
            <a:xfrm>
              <a:off x="1021139" y="5674248"/>
              <a:ext cx="18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0" name="Group 152">
            <a:extLst>
              <a:ext uri="{FF2B5EF4-FFF2-40B4-BE49-F238E27FC236}">
                <a16:creationId xmlns:a16="http://schemas.microsoft.com/office/drawing/2014/main" id="{18891373-2AB3-4F6D-9EEA-6DA33A020920}"/>
              </a:ext>
            </a:extLst>
          </p:cNvPr>
          <p:cNvGrpSpPr/>
          <p:nvPr/>
        </p:nvGrpSpPr>
        <p:grpSpPr>
          <a:xfrm>
            <a:off x="7386326" y="5293310"/>
            <a:ext cx="1800400" cy="1046889"/>
            <a:chOff x="1021139" y="5089024"/>
            <a:chExt cx="1800400" cy="1046889"/>
          </a:xfrm>
        </p:grpSpPr>
        <p:grpSp>
          <p:nvGrpSpPr>
            <p:cNvPr id="41" name="Group 11">
              <a:extLst>
                <a:ext uri="{FF2B5EF4-FFF2-40B4-BE49-F238E27FC236}">
                  <a16:creationId xmlns:a16="http://schemas.microsoft.com/office/drawing/2014/main" id="{053702EE-5045-4655-A8C0-32615BD58A0C}"/>
                </a:ext>
              </a:extLst>
            </p:cNvPr>
            <p:cNvGrpSpPr/>
            <p:nvPr/>
          </p:nvGrpSpPr>
          <p:grpSpPr>
            <a:xfrm>
              <a:off x="1021139" y="5089024"/>
              <a:ext cx="1800200" cy="521878"/>
              <a:chOff x="2851759" y="3796461"/>
              <a:chExt cx="1800000" cy="521878"/>
            </a:xfrm>
          </p:grpSpPr>
          <p:sp>
            <p:nvSpPr>
              <p:cNvPr id="43" name="Text Placeholder 3">
                <a:extLst>
                  <a:ext uri="{FF2B5EF4-FFF2-40B4-BE49-F238E27FC236}">
                    <a16:creationId xmlns:a16="http://schemas.microsoft.com/office/drawing/2014/main" id="{6F34CD6F-19F3-47CB-8400-B46782094B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44" name="Text Placeholder 5">
                <a:extLst>
                  <a:ext uri="{FF2B5EF4-FFF2-40B4-BE49-F238E27FC236}">
                    <a16:creationId xmlns:a16="http://schemas.microsoft.com/office/drawing/2014/main" id="{9588A2F6-93B6-478F-84CD-5D1DCC556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accent1"/>
                    </a:solidFill>
                  </a:rPr>
                  <a:t>Director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30F3BF-D0CE-4C63-98DA-6DC82C16235A}"/>
                </a:ext>
              </a:extLst>
            </p:cNvPr>
            <p:cNvSpPr txBox="1"/>
            <p:nvPr/>
          </p:nvSpPr>
          <p:spPr>
            <a:xfrm>
              <a:off x="1021139" y="5674248"/>
              <a:ext cx="18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5" name="Group 157">
            <a:extLst>
              <a:ext uri="{FF2B5EF4-FFF2-40B4-BE49-F238E27FC236}">
                <a16:creationId xmlns:a16="http://schemas.microsoft.com/office/drawing/2014/main" id="{E4E0E9D0-03DA-41CF-AE91-5361763AC391}"/>
              </a:ext>
            </a:extLst>
          </p:cNvPr>
          <p:cNvGrpSpPr/>
          <p:nvPr/>
        </p:nvGrpSpPr>
        <p:grpSpPr>
          <a:xfrm>
            <a:off x="9718548" y="5293310"/>
            <a:ext cx="1800400" cy="1046889"/>
            <a:chOff x="1021139" y="5089024"/>
            <a:chExt cx="1800400" cy="1046889"/>
          </a:xfrm>
        </p:grpSpPr>
        <p:grpSp>
          <p:nvGrpSpPr>
            <p:cNvPr id="46" name="Group 11">
              <a:extLst>
                <a:ext uri="{FF2B5EF4-FFF2-40B4-BE49-F238E27FC236}">
                  <a16:creationId xmlns:a16="http://schemas.microsoft.com/office/drawing/2014/main" id="{C615CC91-7D73-40D2-B3E4-7B83FC6BDCCD}"/>
                </a:ext>
              </a:extLst>
            </p:cNvPr>
            <p:cNvGrpSpPr/>
            <p:nvPr/>
          </p:nvGrpSpPr>
          <p:grpSpPr>
            <a:xfrm>
              <a:off x="1021139" y="5089024"/>
              <a:ext cx="1800200" cy="521878"/>
              <a:chOff x="2851759" y="3796461"/>
              <a:chExt cx="1800000" cy="521878"/>
            </a:xfrm>
          </p:grpSpPr>
          <p:sp>
            <p:nvSpPr>
              <p:cNvPr id="48" name="Text Placeholder 3">
                <a:extLst>
                  <a:ext uri="{FF2B5EF4-FFF2-40B4-BE49-F238E27FC236}">
                    <a16:creationId xmlns:a16="http://schemas.microsoft.com/office/drawing/2014/main" id="{A05A15BF-084B-4400-BB48-38F186684A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49" name="Text Placeholder 5">
                <a:extLst>
                  <a:ext uri="{FF2B5EF4-FFF2-40B4-BE49-F238E27FC236}">
                    <a16:creationId xmlns:a16="http://schemas.microsoft.com/office/drawing/2014/main" id="{3CA3AFB5-4B25-46BB-834E-0FD1A5EB4A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accent1"/>
                    </a:solidFill>
                  </a:rPr>
                  <a:t>Director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8760D32-35CC-4A70-A4D7-95E78B4C4F5A}"/>
                </a:ext>
              </a:extLst>
            </p:cNvPr>
            <p:cNvSpPr txBox="1"/>
            <p:nvPr/>
          </p:nvSpPr>
          <p:spPr>
            <a:xfrm>
              <a:off x="1021139" y="5674248"/>
              <a:ext cx="18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3F6CDB6-867A-4379-8745-F669DFD47932}"/>
              </a:ext>
            </a:extLst>
          </p:cNvPr>
          <p:cNvSpPr txBox="1"/>
          <p:nvPr/>
        </p:nvSpPr>
        <p:spPr>
          <a:xfrm>
            <a:off x="560591" y="413057"/>
            <a:ext cx="407095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Our Team Style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D2EBF6-B4F1-4905-9309-4922D9AA213E}"/>
              </a:ext>
            </a:extLst>
          </p:cNvPr>
          <p:cNvSpPr txBox="1"/>
          <p:nvPr/>
        </p:nvSpPr>
        <p:spPr>
          <a:xfrm>
            <a:off x="407264" y="5465068"/>
            <a:ext cx="403486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0EC0940-F97A-4568-AB9A-F47F782C3C67}"/>
              </a:ext>
            </a:extLst>
          </p:cNvPr>
          <p:cNvSpPr txBox="1"/>
          <p:nvPr/>
        </p:nvSpPr>
        <p:spPr>
          <a:xfrm>
            <a:off x="407264" y="4070446"/>
            <a:ext cx="2588482" cy="12416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cs typeface="Arial" pitchFamily="34" charset="0"/>
              </a:rPr>
              <a:t>L</a:t>
            </a:r>
            <a:r>
              <a:rPr lang="en-US" altLang="ko-KR" sz="1867" dirty="0"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978C3CB-1EBE-4824-941F-CB24B3D4E374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E7F1BBE-E770-4AD4-AE3D-BF070C98CBB9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D746B091-0F48-4449-A79E-ADD993DF4284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2FAC5AC-0306-46B5-8EFF-1E05B5902AD3}"/>
              </a:ext>
            </a:extLst>
          </p:cNvPr>
          <p:cNvGrpSpPr/>
          <p:nvPr/>
        </p:nvGrpSpPr>
        <p:grpSpPr>
          <a:xfrm>
            <a:off x="1421341" y="4337909"/>
            <a:ext cx="2750543" cy="2056571"/>
            <a:chOff x="6221919" y="4549629"/>
            <a:chExt cx="2918117" cy="2181865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0315C031-5A35-41FB-829D-2A2541FD039B}"/>
                </a:ext>
              </a:extLst>
            </p:cNvPr>
            <p:cNvSpPr/>
            <p:nvPr/>
          </p:nvSpPr>
          <p:spPr>
            <a:xfrm>
              <a:off x="6221919" y="4549629"/>
              <a:ext cx="2918117" cy="2181865"/>
            </a:xfrm>
            <a:custGeom>
              <a:avLst/>
              <a:gdLst>
                <a:gd name="connsiteX0" fmla="*/ 5675238 w 5677079"/>
                <a:gd name="connsiteY0" fmla="*/ 1960820 h 4244730"/>
                <a:gd name="connsiteX1" fmla="*/ 5658436 w 5677079"/>
                <a:gd name="connsiteY1" fmla="*/ 1855101 h 4244730"/>
                <a:gd name="connsiteX2" fmla="*/ 5572260 w 5677079"/>
                <a:gd name="connsiteY2" fmla="*/ 1834332 h 4244730"/>
                <a:gd name="connsiteX3" fmla="*/ 5540819 w 5677079"/>
                <a:gd name="connsiteY3" fmla="*/ 1889932 h 4244730"/>
                <a:gd name="connsiteX4" fmla="*/ 5511252 w 5677079"/>
                <a:gd name="connsiteY4" fmla="*/ 1901831 h 4244730"/>
                <a:gd name="connsiteX5" fmla="*/ 5107128 w 5677079"/>
                <a:gd name="connsiteY5" fmla="*/ 1679360 h 4244730"/>
                <a:gd name="connsiteX6" fmla="*/ 5085277 w 5677079"/>
                <a:gd name="connsiteY6" fmla="*/ 1648784 h 4244730"/>
                <a:gd name="connsiteX7" fmla="*/ 5003212 w 5677079"/>
                <a:gd name="connsiteY7" fmla="*/ 1315764 h 4244730"/>
                <a:gd name="connsiteX8" fmla="*/ 4997443 w 5677079"/>
                <a:gd name="connsiteY8" fmla="*/ 1259371 h 4244730"/>
                <a:gd name="connsiteX9" fmla="*/ 5016986 w 5677079"/>
                <a:gd name="connsiteY9" fmla="*/ 1132019 h 4244730"/>
                <a:gd name="connsiteX10" fmla="*/ 5068475 w 5677079"/>
                <a:gd name="connsiteY10" fmla="*/ 671357 h 4244730"/>
                <a:gd name="connsiteX11" fmla="*/ 5071648 w 5677079"/>
                <a:gd name="connsiteY11" fmla="*/ 296799 h 4244730"/>
                <a:gd name="connsiteX12" fmla="*/ 5045326 w 5677079"/>
                <a:gd name="connsiteY12" fmla="*/ 186754 h 4244730"/>
                <a:gd name="connsiteX13" fmla="*/ 4968525 w 5677079"/>
                <a:gd name="connsiteY13" fmla="*/ 144928 h 4244730"/>
                <a:gd name="connsiteX14" fmla="*/ 4801438 w 5677079"/>
                <a:gd name="connsiteY14" fmla="*/ 183941 h 4244730"/>
                <a:gd name="connsiteX15" fmla="*/ 4325128 w 5677079"/>
                <a:gd name="connsiteY15" fmla="*/ 397542 h 4244730"/>
                <a:gd name="connsiteX16" fmla="*/ 4259721 w 5677079"/>
                <a:gd name="connsiteY16" fmla="*/ 394657 h 4244730"/>
                <a:gd name="connsiteX17" fmla="*/ 3291669 w 5677079"/>
                <a:gd name="connsiteY17" fmla="*/ 25652 h 4244730"/>
                <a:gd name="connsiteX18" fmla="*/ 2819397 w 5677079"/>
                <a:gd name="connsiteY18" fmla="*/ 989 h 4244730"/>
                <a:gd name="connsiteX19" fmla="*/ 1618850 w 5677079"/>
                <a:gd name="connsiteY19" fmla="*/ 371148 h 4244730"/>
                <a:gd name="connsiteX20" fmla="*/ 845721 w 5677079"/>
                <a:gd name="connsiteY20" fmla="*/ 1300764 h 4244730"/>
                <a:gd name="connsiteX21" fmla="*/ 761059 w 5677079"/>
                <a:gd name="connsiteY21" fmla="*/ 1632775 h 4244730"/>
                <a:gd name="connsiteX22" fmla="*/ 746420 w 5677079"/>
                <a:gd name="connsiteY22" fmla="*/ 1630900 h 4244730"/>
                <a:gd name="connsiteX23" fmla="*/ 629452 w 5677079"/>
                <a:gd name="connsiteY23" fmla="*/ 1503620 h 4244730"/>
                <a:gd name="connsiteX24" fmla="*/ 636159 w 5677079"/>
                <a:gd name="connsiteY24" fmla="*/ 1470231 h 4244730"/>
                <a:gd name="connsiteX25" fmla="*/ 751036 w 5677079"/>
                <a:gd name="connsiteY25" fmla="*/ 1256919 h 4244730"/>
                <a:gd name="connsiteX26" fmla="*/ 780602 w 5677079"/>
                <a:gd name="connsiteY26" fmla="*/ 999762 h 4244730"/>
                <a:gd name="connsiteX27" fmla="*/ 458254 w 5677079"/>
                <a:gd name="connsiteY27" fmla="*/ 882145 h 4244730"/>
                <a:gd name="connsiteX28" fmla="*/ 324412 w 5677079"/>
                <a:gd name="connsiteY28" fmla="*/ 1137788 h 4244730"/>
                <a:gd name="connsiteX29" fmla="*/ 393929 w 5677079"/>
                <a:gd name="connsiteY29" fmla="*/ 1438212 h 4244730"/>
                <a:gd name="connsiteX30" fmla="*/ 382463 w 5677079"/>
                <a:gd name="connsiteY30" fmla="*/ 1467202 h 4244730"/>
                <a:gd name="connsiteX31" fmla="*/ 119176 w 5677079"/>
                <a:gd name="connsiteY31" fmla="*/ 1419319 h 4244730"/>
                <a:gd name="connsiteX32" fmla="*/ 2064 w 5677079"/>
                <a:gd name="connsiteY32" fmla="*/ 1285043 h 4244730"/>
                <a:gd name="connsiteX33" fmla="*/ 45 w 5677079"/>
                <a:gd name="connsiteY33" fmla="*/ 1292038 h 4244730"/>
                <a:gd name="connsiteX34" fmla="*/ 9997 w 5677079"/>
                <a:gd name="connsiteY34" fmla="*/ 1333792 h 4244730"/>
                <a:gd name="connsiteX35" fmla="*/ 139729 w 5677079"/>
                <a:gd name="connsiteY35" fmla="*/ 1559508 h 4244730"/>
                <a:gd name="connsiteX36" fmla="*/ 469576 w 5677079"/>
                <a:gd name="connsiteY36" fmla="*/ 1632054 h 4244730"/>
                <a:gd name="connsiteX37" fmla="*/ 525032 w 5677079"/>
                <a:gd name="connsiteY37" fmla="*/ 1660539 h 4244730"/>
                <a:gd name="connsiteX38" fmla="*/ 535560 w 5677079"/>
                <a:gd name="connsiteY38" fmla="*/ 1679216 h 4244730"/>
                <a:gd name="connsiteX39" fmla="*/ 742238 w 5677079"/>
                <a:gd name="connsiteY39" fmla="*/ 1825102 h 4244730"/>
                <a:gd name="connsiteX40" fmla="*/ 742238 w 5677079"/>
                <a:gd name="connsiteY40" fmla="*/ 1825102 h 4244730"/>
                <a:gd name="connsiteX41" fmla="*/ 746781 w 5677079"/>
                <a:gd name="connsiteY41" fmla="*/ 2006396 h 4244730"/>
                <a:gd name="connsiteX42" fmla="*/ 896344 w 5677079"/>
                <a:gd name="connsiteY42" fmla="*/ 2573136 h 4244730"/>
                <a:gd name="connsiteX43" fmla="*/ 1414192 w 5677079"/>
                <a:gd name="connsiteY43" fmla="*/ 3233047 h 4244730"/>
                <a:gd name="connsiteX44" fmla="*/ 1444407 w 5677079"/>
                <a:gd name="connsiteY44" fmla="*/ 3273935 h 4244730"/>
                <a:gd name="connsiteX45" fmla="*/ 1481402 w 5677079"/>
                <a:gd name="connsiteY45" fmla="*/ 3475998 h 4244730"/>
                <a:gd name="connsiteX46" fmla="*/ 1624115 w 5677079"/>
                <a:gd name="connsiteY46" fmla="*/ 4031272 h 4244730"/>
                <a:gd name="connsiteX47" fmla="*/ 1708632 w 5677079"/>
                <a:gd name="connsiteY47" fmla="*/ 4208311 h 4244730"/>
                <a:gd name="connsiteX48" fmla="*/ 1777500 w 5677079"/>
                <a:gd name="connsiteY48" fmla="*/ 4244728 h 4244730"/>
                <a:gd name="connsiteX49" fmla="*/ 2513563 w 5677079"/>
                <a:gd name="connsiteY49" fmla="*/ 4243791 h 4244730"/>
                <a:gd name="connsiteX50" fmla="*/ 2549259 w 5677079"/>
                <a:gd name="connsiteY50" fmla="*/ 4239248 h 4244730"/>
                <a:gd name="connsiteX51" fmla="*/ 2609042 w 5677079"/>
                <a:gd name="connsiteY51" fmla="*/ 4163673 h 4244730"/>
                <a:gd name="connsiteX52" fmla="*/ 2745120 w 5677079"/>
                <a:gd name="connsiteY52" fmla="*/ 3764668 h 4244730"/>
                <a:gd name="connsiteX53" fmla="*/ 2745120 w 5677079"/>
                <a:gd name="connsiteY53" fmla="*/ 3764668 h 4244730"/>
                <a:gd name="connsiteX54" fmla="*/ 2778869 w 5677079"/>
                <a:gd name="connsiteY54" fmla="*/ 3751327 h 4244730"/>
                <a:gd name="connsiteX55" fmla="*/ 3190277 w 5677079"/>
                <a:gd name="connsiteY55" fmla="*/ 3739789 h 4244730"/>
                <a:gd name="connsiteX56" fmla="*/ 3214796 w 5677079"/>
                <a:gd name="connsiteY56" fmla="*/ 3758322 h 4244730"/>
                <a:gd name="connsiteX57" fmla="*/ 3268087 w 5677079"/>
                <a:gd name="connsiteY57" fmla="*/ 3975745 h 4244730"/>
                <a:gd name="connsiteX58" fmla="*/ 3341499 w 5677079"/>
                <a:gd name="connsiteY58" fmla="*/ 4206508 h 4244730"/>
                <a:gd name="connsiteX59" fmla="*/ 3399911 w 5677079"/>
                <a:gd name="connsiteY59" fmla="*/ 4244584 h 4244730"/>
                <a:gd name="connsiteX60" fmla="*/ 4157320 w 5677079"/>
                <a:gd name="connsiteY60" fmla="*/ 4243647 h 4244730"/>
                <a:gd name="connsiteX61" fmla="*/ 4192583 w 5677079"/>
                <a:gd name="connsiteY61" fmla="*/ 4238166 h 4244730"/>
                <a:gd name="connsiteX62" fmla="*/ 4233760 w 5677079"/>
                <a:gd name="connsiteY62" fmla="*/ 4193600 h 4244730"/>
                <a:gd name="connsiteX63" fmla="*/ 4315537 w 5677079"/>
                <a:gd name="connsiteY63" fmla="*/ 4012018 h 4244730"/>
                <a:gd name="connsiteX64" fmla="*/ 4444332 w 5677079"/>
                <a:gd name="connsiteY64" fmla="*/ 3513208 h 4244730"/>
                <a:gd name="connsiteX65" fmla="*/ 4481470 w 5677079"/>
                <a:gd name="connsiteY65" fmla="*/ 3289656 h 4244730"/>
                <a:gd name="connsiteX66" fmla="*/ 4481470 w 5677079"/>
                <a:gd name="connsiteY66" fmla="*/ 3289656 h 4244730"/>
                <a:gd name="connsiteX67" fmla="*/ 4495100 w 5677079"/>
                <a:gd name="connsiteY67" fmla="*/ 3283310 h 4244730"/>
                <a:gd name="connsiteX68" fmla="*/ 5136406 w 5677079"/>
                <a:gd name="connsiteY68" fmla="*/ 3062066 h 4244730"/>
                <a:gd name="connsiteX69" fmla="*/ 5528631 w 5677079"/>
                <a:gd name="connsiteY69" fmla="*/ 2840317 h 4244730"/>
                <a:gd name="connsiteX70" fmla="*/ 5646032 w 5677079"/>
                <a:gd name="connsiteY70" fmla="*/ 2623543 h 4244730"/>
                <a:gd name="connsiteX71" fmla="*/ 5659012 w 5677079"/>
                <a:gd name="connsiteY71" fmla="*/ 2451985 h 4244730"/>
                <a:gd name="connsiteX72" fmla="*/ 5675238 w 5677079"/>
                <a:gd name="connsiteY72" fmla="*/ 1960820 h 4244730"/>
                <a:gd name="connsiteX73" fmla="*/ 543348 w 5677079"/>
                <a:gd name="connsiteY73" fmla="*/ 1367686 h 4244730"/>
                <a:gd name="connsiteX74" fmla="*/ 535560 w 5677079"/>
                <a:gd name="connsiteY74" fmla="*/ 1377205 h 4244730"/>
                <a:gd name="connsiteX75" fmla="*/ 469720 w 5677079"/>
                <a:gd name="connsiteY75" fmla="*/ 1371507 h 4244730"/>
                <a:gd name="connsiteX76" fmla="*/ 441019 w 5677079"/>
                <a:gd name="connsiteY76" fmla="*/ 1229588 h 4244730"/>
                <a:gd name="connsiteX77" fmla="*/ 492292 w 5677079"/>
                <a:gd name="connsiteY77" fmla="*/ 1025218 h 4244730"/>
                <a:gd name="connsiteX78" fmla="*/ 607241 w 5677079"/>
                <a:gd name="connsiteY78" fmla="*/ 966085 h 4244730"/>
                <a:gd name="connsiteX79" fmla="*/ 678201 w 5677079"/>
                <a:gd name="connsiteY79" fmla="*/ 1092140 h 4244730"/>
                <a:gd name="connsiteX80" fmla="*/ 543348 w 5677079"/>
                <a:gd name="connsiteY80" fmla="*/ 1367686 h 42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677079" h="4244730">
                  <a:moveTo>
                    <a:pt x="5675238" y="1960820"/>
                  </a:moveTo>
                  <a:cubicBezTo>
                    <a:pt x="5674012" y="1925123"/>
                    <a:pt x="5670406" y="1889139"/>
                    <a:pt x="5658436" y="1855101"/>
                  </a:cubicBezTo>
                  <a:cubicBezTo>
                    <a:pt x="5644590" y="1815727"/>
                    <a:pt x="5602692" y="1805919"/>
                    <a:pt x="5572260" y="1834332"/>
                  </a:cubicBezTo>
                  <a:cubicBezTo>
                    <a:pt x="5556034" y="1849404"/>
                    <a:pt x="5546804" y="1869091"/>
                    <a:pt x="5540819" y="1889932"/>
                  </a:cubicBezTo>
                  <a:cubicBezTo>
                    <a:pt x="5535698" y="1907744"/>
                    <a:pt x="5529352" y="1911926"/>
                    <a:pt x="5511252" y="1901831"/>
                  </a:cubicBezTo>
                  <a:cubicBezTo>
                    <a:pt x="5376904" y="1826977"/>
                    <a:pt x="5242052" y="1753132"/>
                    <a:pt x="5107128" y="1679360"/>
                  </a:cubicBezTo>
                  <a:cubicBezTo>
                    <a:pt x="5094363" y="1672365"/>
                    <a:pt x="5087152" y="1663856"/>
                    <a:pt x="5085277" y="1648784"/>
                  </a:cubicBezTo>
                  <a:cubicBezTo>
                    <a:pt x="5070926" y="1534628"/>
                    <a:pt x="5042658" y="1423790"/>
                    <a:pt x="5003212" y="1315764"/>
                  </a:cubicBezTo>
                  <a:cubicBezTo>
                    <a:pt x="4996361" y="1297086"/>
                    <a:pt x="4993188" y="1279851"/>
                    <a:pt x="4997443" y="1259371"/>
                  </a:cubicBezTo>
                  <a:cubicBezTo>
                    <a:pt x="5006096" y="1217329"/>
                    <a:pt x="5011289" y="1174637"/>
                    <a:pt x="5016986" y="1132019"/>
                  </a:cubicBezTo>
                  <a:cubicBezTo>
                    <a:pt x="5037466" y="978849"/>
                    <a:pt x="5057081" y="825608"/>
                    <a:pt x="5068475" y="671357"/>
                  </a:cubicBezTo>
                  <a:cubicBezTo>
                    <a:pt x="5077705" y="546456"/>
                    <a:pt x="5084556" y="421627"/>
                    <a:pt x="5071648" y="296799"/>
                  </a:cubicBezTo>
                  <a:cubicBezTo>
                    <a:pt x="5067753" y="259372"/>
                    <a:pt x="5062345" y="221440"/>
                    <a:pt x="5045326" y="186754"/>
                  </a:cubicBezTo>
                  <a:cubicBezTo>
                    <a:pt x="5028019" y="151562"/>
                    <a:pt x="5006385" y="140168"/>
                    <a:pt x="4968525" y="144928"/>
                  </a:cubicBezTo>
                  <a:cubicBezTo>
                    <a:pt x="4911483" y="152139"/>
                    <a:pt x="4855812" y="165552"/>
                    <a:pt x="4801438" y="183941"/>
                  </a:cubicBezTo>
                  <a:cubicBezTo>
                    <a:pt x="4635937" y="240046"/>
                    <a:pt x="4479307" y="316270"/>
                    <a:pt x="4325128" y="397542"/>
                  </a:cubicBezTo>
                  <a:cubicBezTo>
                    <a:pt x="4299960" y="410810"/>
                    <a:pt x="4283374" y="410450"/>
                    <a:pt x="4259721" y="394657"/>
                  </a:cubicBezTo>
                  <a:cubicBezTo>
                    <a:pt x="3965137" y="198292"/>
                    <a:pt x="3641203" y="78583"/>
                    <a:pt x="3291669" y="25652"/>
                  </a:cubicBezTo>
                  <a:cubicBezTo>
                    <a:pt x="3134966" y="1927"/>
                    <a:pt x="2977397" y="-2328"/>
                    <a:pt x="2819397" y="989"/>
                  </a:cubicBezTo>
                  <a:cubicBezTo>
                    <a:pt x="2803171" y="-309"/>
                    <a:pt x="2127611" y="37695"/>
                    <a:pt x="1618850" y="371148"/>
                  </a:cubicBezTo>
                  <a:cubicBezTo>
                    <a:pt x="1265926" y="602488"/>
                    <a:pt x="998818" y="904284"/>
                    <a:pt x="845721" y="1300764"/>
                  </a:cubicBezTo>
                  <a:cubicBezTo>
                    <a:pt x="804400" y="1407781"/>
                    <a:pt x="773823" y="1518187"/>
                    <a:pt x="761059" y="1632775"/>
                  </a:cubicBezTo>
                  <a:cubicBezTo>
                    <a:pt x="756156" y="1632198"/>
                    <a:pt x="750242" y="1633208"/>
                    <a:pt x="746420" y="1630900"/>
                  </a:cubicBezTo>
                  <a:cubicBezTo>
                    <a:pt x="695148" y="1599819"/>
                    <a:pt x="656927" y="1556767"/>
                    <a:pt x="629452" y="1503620"/>
                  </a:cubicBezTo>
                  <a:cubicBezTo>
                    <a:pt x="622241" y="1489702"/>
                    <a:pt x="629164" y="1480760"/>
                    <a:pt x="636159" y="1470231"/>
                  </a:cubicBezTo>
                  <a:cubicBezTo>
                    <a:pt x="681157" y="1402733"/>
                    <a:pt x="722046" y="1332855"/>
                    <a:pt x="751036" y="1256919"/>
                  </a:cubicBezTo>
                  <a:cubicBezTo>
                    <a:pt x="782693" y="1173988"/>
                    <a:pt x="805986" y="1090409"/>
                    <a:pt x="780602" y="999762"/>
                  </a:cubicBezTo>
                  <a:cubicBezTo>
                    <a:pt x="749954" y="890294"/>
                    <a:pt x="567146" y="804046"/>
                    <a:pt x="458254" y="882145"/>
                  </a:cubicBezTo>
                  <a:cubicBezTo>
                    <a:pt x="370492" y="945100"/>
                    <a:pt x="335950" y="1036179"/>
                    <a:pt x="324412" y="1137788"/>
                  </a:cubicBezTo>
                  <a:cubicBezTo>
                    <a:pt x="312152" y="1245381"/>
                    <a:pt x="342368" y="1344897"/>
                    <a:pt x="393929" y="1438212"/>
                  </a:cubicBezTo>
                  <a:cubicBezTo>
                    <a:pt x="404386" y="1457106"/>
                    <a:pt x="399698" y="1461794"/>
                    <a:pt x="382463" y="1467202"/>
                  </a:cubicBezTo>
                  <a:cubicBezTo>
                    <a:pt x="286191" y="1497273"/>
                    <a:pt x="198934" y="1479678"/>
                    <a:pt x="119176" y="1419319"/>
                  </a:cubicBezTo>
                  <a:cubicBezTo>
                    <a:pt x="71221" y="1382974"/>
                    <a:pt x="34948" y="1336388"/>
                    <a:pt x="2064" y="1285043"/>
                  </a:cubicBezTo>
                  <a:cubicBezTo>
                    <a:pt x="910" y="1288793"/>
                    <a:pt x="-244" y="1290596"/>
                    <a:pt x="45" y="1292038"/>
                  </a:cubicBezTo>
                  <a:cubicBezTo>
                    <a:pt x="3218" y="1306028"/>
                    <a:pt x="6102" y="1320018"/>
                    <a:pt x="9997" y="1333792"/>
                  </a:cubicBezTo>
                  <a:cubicBezTo>
                    <a:pt x="34443" y="1419824"/>
                    <a:pt x="70211" y="1499653"/>
                    <a:pt x="139729" y="1559508"/>
                  </a:cubicBezTo>
                  <a:cubicBezTo>
                    <a:pt x="236433" y="1642655"/>
                    <a:pt x="350300" y="1654265"/>
                    <a:pt x="469576" y="1632054"/>
                  </a:cubicBezTo>
                  <a:cubicBezTo>
                    <a:pt x="500729" y="1626285"/>
                    <a:pt x="515080" y="1633857"/>
                    <a:pt x="525032" y="1660539"/>
                  </a:cubicBezTo>
                  <a:cubicBezTo>
                    <a:pt x="527484" y="1667173"/>
                    <a:pt x="531666" y="1673303"/>
                    <a:pt x="535560" y="1679216"/>
                  </a:cubicBezTo>
                  <a:cubicBezTo>
                    <a:pt x="585391" y="1754863"/>
                    <a:pt x="649355" y="1810463"/>
                    <a:pt x="742238" y="1825102"/>
                  </a:cubicBezTo>
                  <a:cubicBezTo>
                    <a:pt x="742238" y="1825102"/>
                    <a:pt x="742238" y="1825102"/>
                    <a:pt x="742238" y="1825102"/>
                  </a:cubicBezTo>
                  <a:cubicBezTo>
                    <a:pt x="744257" y="1885533"/>
                    <a:pt x="742165" y="1945820"/>
                    <a:pt x="746781" y="2006396"/>
                  </a:cubicBezTo>
                  <a:cubicBezTo>
                    <a:pt x="761997" y="2204708"/>
                    <a:pt x="812620" y="2393285"/>
                    <a:pt x="896344" y="2573136"/>
                  </a:cubicBezTo>
                  <a:cubicBezTo>
                    <a:pt x="1017423" y="2833394"/>
                    <a:pt x="1192947" y="3051177"/>
                    <a:pt x="1414192" y="3233047"/>
                  </a:cubicBezTo>
                  <a:cubicBezTo>
                    <a:pt x="1427749" y="3244225"/>
                    <a:pt x="1441018" y="3254897"/>
                    <a:pt x="1444407" y="3273935"/>
                  </a:cubicBezTo>
                  <a:cubicBezTo>
                    <a:pt x="1456378" y="3341362"/>
                    <a:pt x="1468133" y="3408860"/>
                    <a:pt x="1481402" y="3475998"/>
                  </a:cubicBezTo>
                  <a:cubicBezTo>
                    <a:pt x="1518612" y="3663709"/>
                    <a:pt x="1560294" y="3850411"/>
                    <a:pt x="1624115" y="4031272"/>
                  </a:cubicBezTo>
                  <a:cubicBezTo>
                    <a:pt x="1645965" y="4093146"/>
                    <a:pt x="1670628" y="4154010"/>
                    <a:pt x="1708632" y="4208311"/>
                  </a:cubicBezTo>
                  <a:cubicBezTo>
                    <a:pt x="1725218" y="4232036"/>
                    <a:pt x="1745121" y="4244945"/>
                    <a:pt x="1777500" y="4244728"/>
                  </a:cubicBezTo>
                  <a:cubicBezTo>
                    <a:pt x="2022830" y="4243214"/>
                    <a:pt x="2268233" y="4244007"/>
                    <a:pt x="2513563" y="4243791"/>
                  </a:cubicBezTo>
                  <a:cubicBezTo>
                    <a:pt x="2525462" y="4243791"/>
                    <a:pt x="2538298" y="4247613"/>
                    <a:pt x="2549259" y="4239248"/>
                  </a:cubicBezTo>
                  <a:cubicBezTo>
                    <a:pt x="2580124" y="4222734"/>
                    <a:pt x="2594258" y="4192302"/>
                    <a:pt x="2609042" y="4163673"/>
                  </a:cubicBezTo>
                  <a:cubicBezTo>
                    <a:pt x="2674160" y="4037546"/>
                    <a:pt x="2712092" y="3901900"/>
                    <a:pt x="2745120" y="3764668"/>
                  </a:cubicBezTo>
                  <a:cubicBezTo>
                    <a:pt x="2745120" y="3764668"/>
                    <a:pt x="2745120" y="3764668"/>
                    <a:pt x="2745120" y="3764668"/>
                  </a:cubicBezTo>
                  <a:cubicBezTo>
                    <a:pt x="2751610" y="3748082"/>
                    <a:pt x="2765816" y="3750895"/>
                    <a:pt x="2778869" y="3751327"/>
                  </a:cubicBezTo>
                  <a:cubicBezTo>
                    <a:pt x="2916245" y="3756375"/>
                    <a:pt x="3053550" y="3756664"/>
                    <a:pt x="3190277" y="3739789"/>
                  </a:cubicBezTo>
                  <a:cubicBezTo>
                    <a:pt x="3205709" y="3737914"/>
                    <a:pt x="3211262" y="3743034"/>
                    <a:pt x="3214796" y="3758322"/>
                  </a:cubicBezTo>
                  <a:cubicBezTo>
                    <a:pt x="3231670" y="3831013"/>
                    <a:pt x="3249698" y="3903487"/>
                    <a:pt x="3268087" y="3975745"/>
                  </a:cubicBezTo>
                  <a:cubicBezTo>
                    <a:pt x="3288063" y="4054060"/>
                    <a:pt x="3309264" y="4132015"/>
                    <a:pt x="3341499" y="4206508"/>
                  </a:cubicBezTo>
                  <a:cubicBezTo>
                    <a:pt x="3352748" y="4232541"/>
                    <a:pt x="3368470" y="4244800"/>
                    <a:pt x="3399911" y="4244584"/>
                  </a:cubicBezTo>
                  <a:cubicBezTo>
                    <a:pt x="3652381" y="4243142"/>
                    <a:pt x="3904850" y="4243863"/>
                    <a:pt x="4157320" y="4243647"/>
                  </a:cubicBezTo>
                  <a:cubicBezTo>
                    <a:pt x="4169146" y="4243647"/>
                    <a:pt x="4182127" y="4247974"/>
                    <a:pt x="4192583" y="4238166"/>
                  </a:cubicBezTo>
                  <a:cubicBezTo>
                    <a:pt x="4211044" y="4227710"/>
                    <a:pt x="4222799" y="4210907"/>
                    <a:pt x="4233760" y="4193600"/>
                  </a:cubicBezTo>
                  <a:cubicBezTo>
                    <a:pt x="4269601" y="4136991"/>
                    <a:pt x="4293975" y="4075045"/>
                    <a:pt x="4315537" y="4012018"/>
                  </a:cubicBezTo>
                  <a:cubicBezTo>
                    <a:pt x="4371281" y="3849113"/>
                    <a:pt x="4411015" y="3681882"/>
                    <a:pt x="4444332" y="3513208"/>
                  </a:cubicBezTo>
                  <a:cubicBezTo>
                    <a:pt x="4458971" y="3439148"/>
                    <a:pt x="4480461" y="3366025"/>
                    <a:pt x="4481470" y="3289656"/>
                  </a:cubicBezTo>
                  <a:lnTo>
                    <a:pt x="4481470" y="3289656"/>
                  </a:lnTo>
                  <a:cubicBezTo>
                    <a:pt x="4486013" y="3287493"/>
                    <a:pt x="4490340" y="3284680"/>
                    <a:pt x="4495100" y="3283310"/>
                  </a:cubicBezTo>
                  <a:cubicBezTo>
                    <a:pt x="4712594" y="3220283"/>
                    <a:pt x="4928069" y="3151559"/>
                    <a:pt x="5136406" y="3062066"/>
                  </a:cubicBezTo>
                  <a:cubicBezTo>
                    <a:pt x="5275224" y="3002428"/>
                    <a:pt x="5410654" y="2936804"/>
                    <a:pt x="5528631" y="2840317"/>
                  </a:cubicBezTo>
                  <a:cubicBezTo>
                    <a:pt x="5597355" y="2784140"/>
                    <a:pt x="5643364" y="2716353"/>
                    <a:pt x="5646032" y="2623543"/>
                  </a:cubicBezTo>
                  <a:cubicBezTo>
                    <a:pt x="5647691" y="2566285"/>
                    <a:pt x="5653893" y="2509099"/>
                    <a:pt x="5659012" y="2451985"/>
                  </a:cubicBezTo>
                  <a:cubicBezTo>
                    <a:pt x="5673579" y="2288792"/>
                    <a:pt x="5680719" y="2125022"/>
                    <a:pt x="5675238" y="1960820"/>
                  </a:cubicBezTo>
                  <a:close/>
                  <a:moveTo>
                    <a:pt x="543348" y="1367686"/>
                  </a:moveTo>
                  <a:cubicBezTo>
                    <a:pt x="541041" y="1371003"/>
                    <a:pt x="538084" y="1373959"/>
                    <a:pt x="535560" y="1377205"/>
                  </a:cubicBezTo>
                  <a:cubicBezTo>
                    <a:pt x="501523" y="1421843"/>
                    <a:pt x="495104" y="1421410"/>
                    <a:pt x="469720" y="1371507"/>
                  </a:cubicBezTo>
                  <a:cubicBezTo>
                    <a:pt x="447365" y="1327591"/>
                    <a:pt x="442678" y="1279851"/>
                    <a:pt x="441019" y="1229588"/>
                  </a:cubicBezTo>
                  <a:cubicBezTo>
                    <a:pt x="444337" y="1159277"/>
                    <a:pt x="456307" y="1089255"/>
                    <a:pt x="492292" y="1025218"/>
                  </a:cubicBezTo>
                  <a:cubicBezTo>
                    <a:pt x="521210" y="973657"/>
                    <a:pt x="565704" y="950941"/>
                    <a:pt x="607241" y="966085"/>
                  </a:cubicBezTo>
                  <a:cubicBezTo>
                    <a:pt x="656711" y="984041"/>
                    <a:pt x="686133" y="1037622"/>
                    <a:pt x="678201" y="1092140"/>
                  </a:cubicBezTo>
                  <a:cubicBezTo>
                    <a:pt x="662552" y="1198435"/>
                    <a:pt x="602626" y="1282808"/>
                    <a:pt x="543348" y="1367686"/>
                  </a:cubicBezTo>
                  <a:close/>
                </a:path>
              </a:pathLst>
            </a:custGeom>
            <a:solidFill>
              <a:srgbClr val="F6928D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D04768E1-1A3D-4D32-B567-B6800EF5881E}"/>
                </a:ext>
              </a:extLst>
            </p:cNvPr>
            <p:cNvSpPr/>
            <p:nvPr/>
          </p:nvSpPr>
          <p:spPr>
            <a:xfrm>
              <a:off x="7451436" y="4645052"/>
              <a:ext cx="603138" cy="95286"/>
            </a:xfrm>
            <a:custGeom>
              <a:avLst/>
              <a:gdLst>
                <a:gd name="connsiteX0" fmla="*/ 559172 w 1173380"/>
                <a:gd name="connsiteY0" fmla="*/ 464 h 185375"/>
                <a:gd name="connsiteX1" fmla="*/ 1115889 w 1173380"/>
                <a:gd name="connsiteY1" fmla="*/ 54837 h 185375"/>
                <a:gd name="connsiteX2" fmla="*/ 1165070 w 1173380"/>
                <a:gd name="connsiteY2" fmla="*/ 132937 h 185375"/>
                <a:gd name="connsiteX3" fmla="*/ 1093894 w 1173380"/>
                <a:gd name="connsiteY3" fmla="*/ 177575 h 185375"/>
                <a:gd name="connsiteX4" fmla="*/ 787989 w 1173380"/>
                <a:gd name="connsiteY4" fmla="*/ 134739 h 185375"/>
                <a:gd name="connsiteX5" fmla="*/ 607344 w 1173380"/>
                <a:gd name="connsiteY5" fmla="*/ 126662 h 185375"/>
                <a:gd name="connsiteX6" fmla="*/ 316510 w 1173380"/>
                <a:gd name="connsiteY6" fmla="*/ 140220 h 185375"/>
                <a:gd name="connsiteX7" fmla="*/ 51132 w 1173380"/>
                <a:gd name="connsiteY7" fmla="*/ 184498 h 185375"/>
                <a:gd name="connsiteX8" fmla="*/ 28272 w 1173380"/>
                <a:gd name="connsiteY8" fmla="*/ 170435 h 185375"/>
                <a:gd name="connsiteX9" fmla="*/ 1230 w 1173380"/>
                <a:gd name="connsiteY9" fmla="*/ 79428 h 185375"/>
                <a:gd name="connsiteX10" fmla="*/ 18248 w 1173380"/>
                <a:gd name="connsiteY10" fmla="*/ 62121 h 185375"/>
                <a:gd name="connsiteX11" fmla="*/ 198316 w 1173380"/>
                <a:gd name="connsiteY11" fmla="*/ 26713 h 185375"/>
                <a:gd name="connsiteX12" fmla="*/ 559172 w 1173380"/>
                <a:gd name="connsiteY12" fmla="*/ 464 h 18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380" h="185375">
                  <a:moveTo>
                    <a:pt x="559172" y="464"/>
                  </a:moveTo>
                  <a:cubicBezTo>
                    <a:pt x="762893" y="-690"/>
                    <a:pt x="940365" y="17555"/>
                    <a:pt x="1115889" y="54837"/>
                  </a:cubicBezTo>
                  <a:cubicBezTo>
                    <a:pt x="1180214" y="68467"/>
                    <a:pt x="1180286" y="67962"/>
                    <a:pt x="1165070" y="132937"/>
                  </a:cubicBezTo>
                  <a:cubicBezTo>
                    <a:pt x="1151513" y="190772"/>
                    <a:pt x="1151873" y="189113"/>
                    <a:pt x="1093894" y="177575"/>
                  </a:cubicBezTo>
                  <a:cubicBezTo>
                    <a:pt x="992791" y="157383"/>
                    <a:pt x="890894" y="143609"/>
                    <a:pt x="787989" y="134739"/>
                  </a:cubicBezTo>
                  <a:cubicBezTo>
                    <a:pt x="727774" y="129547"/>
                    <a:pt x="667054" y="126518"/>
                    <a:pt x="607344" y="126662"/>
                  </a:cubicBezTo>
                  <a:cubicBezTo>
                    <a:pt x="510495" y="126879"/>
                    <a:pt x="413214" y="128826"/>
                    <a:pt x="316510" y="140220"/>
                  </a:cubicBezTo>
                  <a:cubicBezTo>
                    <a:pt x="227233" y="150676"/>
                    <a:pt x="138317" y="162070"/>
                    <a:pt x="51132" y="184498"/>
                  </a:cubicBezTo>
                  <a:cubicBezTo>
                    <a:pt x="38368" y="187743"/>
                    <a:pt x="31589" y="181757"/>
                    <a:pt x="28272" y="170435"/>
                  </a:cubicBezTo>
                  <a:cubicBezTo>
                    <a:pt x="19186" y="140148"/>
                    <a:pt x="10532" y="109644"/>
                    <a:pt x="1230" y="79428"/>
                  </a:cubicBezTo>
                  <a:cubicBezTo>
                    <a:pt x="-4035" y="62265"/>
                    <a:pt x="8729" y="63996"/>
                    <a:pt x="18248" y="62121"/>
                  </a:cubicBezTo>
                  <a:cubicBezTo>
                    <a:pt x="78247" y="50078"/>
                    <a:pt x="137813" y="35078"/>
                    <a:pt x="198316" y="26713"/>
                  </a:cubicBezTo>
                  <a:cubicBezTo>
                    <a:pt x="325885" y="8973"/>
                    <a:pt x="454175" y="-2493"/>
                    <a:pt x="559172" y="464"/>
                  </a:cubicBezTo>
                  <a:close/>
                </a:path>
              </a:pathLst>
            </a:custGeom>
            <a:solidFill>
              <a:srgbClr val="CB494B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1D0D19A6-6802-49DB-9C23-92B470B1CC35}"/>
                </a:ext>
              </a:extLst>
            </p:cNvPr>
            <p:cNvSpPr/>
            <p:nvPr/>
          </p:nvSpPr>
          <p:spPr>
            <a:xfrm>
              <a:off x="8609201" y="4777029"/>
              <a:ext cx="170741" cy="351067"/>
            </a:xfrm>
            <a:custGeom>
              <a:avLst/>
              <a:gdLst>
                <a:gd name="connsiteX0" fmla="*/ 332169 w 332169"/>
                <a:gd name="connsiteY0" fmla="*/ 0 h 682987"/>
                <a:gd name="connsiteX1" fmla="*/ 250969 w 332169"/>
                <a:gd name="connsiteY1" fmla="*/ 681978 h 682987"/>
                <a:gd name="connsiteX2" fmla="*/ 243686 w 332169"/>
                <a:gd name="connsiteY2" fmla="*/ 682988 h 682987"/>
                <a:gd name="connsiteX3" fmla="*/ 7225 w 332169"/>
                <a:gd name="connsiteY3" fmla="*/ 325809 h 682987"/>
                <a:gd name="connsiteX4" fmla="*/ 13139 w 332169"/>
                <a:gd name="connsiteY4" fmla="*/ 288887 h 682987"/>
                <a:gd name="connsiteX5" fmla="*/ 332169 w 332169"/>
                <a:gd name="connsiteY5" fmla="*/ 0 h 68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69" h="682987">
                  <a:moveTo>
                    <a:pt x="332169" y="0"/>
                  </a:moveTo>
                  <a:cubicBezTo>
                    <a:pt x="304405" y="233143"/>
                    <a:pt x="277724" y="457561"/>
                    <a:pt x="250969" y="681978"/>
                  </a:cubicBezTo>
                  <a:cubicBezTo>
                    <a:pt x="248517" y="682339"/>
                    <a:pt x="246138" y="682627"/>
                    <a:pt x="243686" y="682988"/>
                  </a:cubicBezTo>
                  <a:cubicBezTo>
                    <a:pt x="214912" y="639936"/>
                    <a:pt x="57993" y="401384"/>
                    <a:pt x="7225" y="325809"/>
                  </a:cubicBezTo>
                  <a:cubicBezTo>
                    <a:pt x="-3736" y="309512"/>
                    <a:pt x="-2582" y="302300"/>
                    <a:pt x="13139" y="288887"/>
                  </a:cubicBezTo>
                  <a:cubicBezTo>
                    <a:pt x="66791" y="243095"/>
                    <a:pt x="273036" y="53580"/>
                    <a:pt x="332169" y="0"/>
                  </a:cubicBezTo>
                  <a:close/>
                </a:path>
              </a:pathLst>
            </a:custGeom>
            <a:solidFill>
              <a:srgbClr val="F9B989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ACB5162D-6129-4775-9496-7FDB1597EEEC}"/>
                </a:ext>
              </a:extLst>
            </p:cNvPr>
            <p:cNvSpPr/>
            <p:nvPr/>
          </p:nvSpPr>
          <p:spPr>
            <a:xfrm>
              <a:off x="8634974" y="5315247"/>
              <a:ext cx="116222" cy="173865"/>
            </a:xfrm>
            <a:custGeom>
              <a:avLst/>
              <a:gdLst>
                <a:gd name="connsiteX0" fmla="*/ 225997 w 226106"/>
                <a:gd name="connsiteY0" fmla="*/ 180003 h 338248"/>
                <a:gd name="connsiteX1" fmla="*/ 189652 w 226106"/>
                <a:gd name="connsiteY1" fmla="*/ 294807 h 338248"/>
                <a:gd name="connsiteX2" fmla="*/ 39367 w 226106"/>
                <a:gd name="connsiteY2" fmla="*/ 298990 h 338248"/>
                <a:gd name="connsiteX3" fmla="*/ 42612 w 226106"/>
                <a:gd name="connsiteY3" fmla="*/ 37074 h 338248"/>
                <a:gd name="connsiteX4" fmla="*/ 180421 w 226106"/>
                <a:gd name="connsiteY4" fmla="*/ 33612 h 338248"/>
                <a:gd name="connsiteX5" fmla="*/ 225997 w 226106"/>
                <a:gd name="connsiteY5" fmla="*/ 180003 h 33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06" h="338248">
                  <a:moveTo>
                    <a:pt x="225997" y="180003"/>
                  </a:moveTo>
                  <a:cubicBezTo>
                    <a:pt x="227367" y="215699"/>
                    <a:pt x="215973" y="257597"/>
                    <a:pt x="189652" y="294807"/>
                  </a:cubicBezTo>
                  <a:cubicBezTo>
                    <a:pt x="149701" y="351200"/>
                    <a:pt x="81914" y="352787"/>
                    <a:pt x="39367" y="298990"/>
                  </a:cubicBezTo>
                  <a:cubicBezTo>
                    <a:pt x="-14430" y="230915"/>
                    <a:pt x="-12843" y="103851"/>
                    <a:pt x="42612" y="37074"/>
                  </a:cubicBezTo>
                  <a:cubicBezTo>
                    <a:pt x="82419" y="-10954"/>
                    <a:pt x="138018" y="-12541"/>
                    <a:pt x="180421" y="33612"/>
                  </a:cubicBezTo>
                  <a:cubicBezTo>
                    <a:pt x="215829" y="72193"/>
                    <a:pt x="225853" y="119572"/>
                    <a:pt x="225997" y="180003"/>
                  </a:cubicBezTo>
                  <a:close/>
                </a:path>
              </a:pathLst>
            </a:custGeom>
            <a:solidFill>
              <a:srgbClr val="663132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D68D5F28-6AD1-4A75-AB0E-B4343F3E9461}"/>
                </a:ext>
              </a:extLst>
            </p:cNvPr>
            <p:cNvSpPr/>
            <p:nvPr/>
          </p:nvSpPr>
          <p:spPr>
            <a:xfrm>
              <a:off x="8312630" y="6226002"/>
              <a:ext cx="213991" cy="487550"/>
            </a:xfrm>
            <a:custGeom>
              <a:avLst/>
              <a:gdLst>
                <a:gd name="connsiteX0" fmla="*/ 127425 w 416311"/>
                <a:gd name="connsiteY0" fmla="*/ 948510 h 948509"/>
                <a:gd name="connsiteX1" fmla="*/ 0 w 416311"/>
                <a:gd name="connsiteY1" fmla="*/ 948510 h 948509"/>
                <a:gd name="connsiteX2" fmla="*/ 61801 w 416311"/>
                <a:gd name="connsiteY2" fmla="*/ 845027 h 948509"/>
                <a:gd name="connsiteX3" fmla="*/ 176462 w 416311"/>
                <a:gd name="connsiteY3" fmla="*/ 503136 h 948509"/>
                <a:gd name="connsiteX4" fmla="*/ 228095 w 416311"/>
                <a:gd name="connsiteY4" fmla="*/ 289247 h 948509"/>
                <a:gd name="connsiteX5" fmla="*/ 274392 w 416311"/>
                <a:gd name="connsiteY5" fmla="*/ 55528 h 948509"/>
                <a:gd name="connsiteX6" fmla="*/ 291699 w 416311"/>
                <a:gd name="connsiteY6" fmla="*/ 30720 h 948509"/>
                <a:gd name="connsiteX7" fmla="*/ 416311 w 416311"/>
                <a:gd name="connsiteY7" fmla="*/ 0 h 948509"/>
                <a:gd name="connsiteX8" fmla="*/ 379173 w 416311"/>
                <a:gd name="connsiteY8" fmla="*/ 223552 h 948509"/>
                <a:gd name="connsiteX9" fmla="*/ 250378 w 416311"/>
                <a:gd name="connsiteY9" fmla="*/ 722361 h 948509"/>
                <a:gd name="connsiteX10" fmla="*/ 168602 w 416311"/>
                <a:gd name="connsiteY10" fmla="*/ 903944 h 948509"/>
                <a:gd name="connsiteX11" fmla="*/ 127425 w 416311"/>
                <a:gd name="connsiteY11" fmla="*/ 948510 h 94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6311" h="948509">
                  <a:moveTo>
                    <a:pt x="127425" y="948510"/>
                  </a:moveTo>
                  <a:cubicBezTo>
                    <a:pt x="86392" y="948510"/>
                    <a:pt x="45359" y="948510"/>
                    <a:pt x="0" y="948510"/>
                  </a:cubicBezTo>
                  <a:cubicBezTo>
                    <a:pt x="22716" y="912669"/>
                    <a:pt x="45215" y="880651"/>
                    <a:pt x="61801" y="845027"/>
                  </a:cubicBezTo>
                  <a:cubicBezTo>
                    <a:pt x="113074" y="735342"/>
                    <a:pt x="147688" y="620249"/>
                    <a:pt x="176462" y="503136"/>
                  </a:cubicBezTo>
                  <a:cubicBezTo>
                    <a:pt x="193985" y="431888"/>
                    <a:pt x="212446" y="360857"/>
                    <a:pt x="228095" y="289247"/>
                  </a:cubicBezTo>
                  <a:cubicBezTo>
                    <a:pt x="245042" y="211654"/>
                    <a:pt x="259609" y="133554"/>
                    <a:pt x="274392" y="55528"/>
                  </a:cubicBezTo>
                  <a:cubicBezTo>
                    <a:pt x="276628" y="43701"/>
                    <a:pt x="277205" y="34110"/>
                    <a:pt x="291699" y="30720"/>
                  </a:cubicBezTo>
                  <a:cubicBezTo>
                    <a:pt x="333381" y="21057"/>
                    <a:pt x="374846" y="10312"/>
                    <a:pt x="416311" y="0"/>
                  </a:cubicBezTo>
                  <a:cubicBezTo>
                    <a:pt x="415302" y="76368"/>
                    <a:pt x="393812" y="149492"/>
                    <a:pt x="379173" y="223552"/>
                  </a:cubicBezTo>
                  <a:cubicBezTo>
                    <a:pt x="345785" y="392226"/>
                    <a:pt x="306122" y="559385"/>
                    <a:pt x="250378" y="722361"/>
                  </a:cubicBezTo>
                  <a:cubicBezTo>
                    <a:pt x="228816" y="785389"/>
                    <a:pt x="204442" y="847334"/>
                    <a:pt x="168602" y="903944"/>
                  </a:cubicBezTo>
                  <a:cubicBezTo>
                    <a:pt x="157640" y="921179"/>
                    <a:pt x="145886" y="938053"/>
                    <a:pt x="127425" y="948510"/>
                  </a:cubicBezTo>
                  <a:close/>
                </a:path>
              </a:pathLst>
            </a:custGeom>
            <a:solidFill>
              <a:srgbClr val="E1676D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79BC7BD3-EC97-41F5-BB9E-02AD1A7CDF4B}"/>
                </a:ext>
              </a:extLst>
            </p:cNvPr>
            <p:cNvSpPr/>
            <p:nvPr/>
          </p:nvSpPr>
          <p:spPr>
            <a:xfrm>
              <a:off x="7475606" y="6454437"/>
              <a:ext cx="158523" cy="259598"/>
            </a:xfrm>
            <a:custGeom>
              <a:avLst/>
              <a:gdLst>
                <a:gd name="connsiteX0" fmla="*/ 112497 w 308400"/>
                <a:gd name="connsiteY0" fmla="*/ 505038 h 505037"/>
                <a:gd name="connsiteX1" fmla="*/ 0 w 308400"/>
                <a:gd name="connsiteY1" fmla="*/ 505038 h 505037"/>
                <a:gd name="connsiteX2" fmla="*/ 66633 w 308400"/>
                <a:gd name="connsiteY2" fmla="*/ 326340 h 505037"/>
                <a:gd name="connsiteX3" fmla="*/ 141703 w 308400"/>
                <a:gd name="connsiteY3" fmla="*/ 27574 h 505037"/>
                <a:gd name="connsiteX4" fmla="*/ 181366 w 308400"/>
                <a:gd name="connsiteY4" fmla="*/ 1973 h 505037"/>
                <a:gd name="connsiteX5" fmla="*/ 284632 w 308400"/>
                <a:gd name="connsiteY5" fmla="*/ 11276 h 505037"/>
                <a:gd name="connsiteX6" fmla="*/ 308357 w 308400"/>
                <a:gd name="connsiteY6" fmla="*/ 30602 h 505037"/>
                <a:gd name="connsiteX7" fmla="*/ 172279 w 308400"/>
                <a:gd name="connsiteY7" fmla="*/ 429607 h 505037"/>
                <a:gd name="connsiteX8" fmla="*/ 112497 w 308400"/>
                <a:gd name="connsiteY8" fmla="*/ 505038 h 50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00" h="505037">
                  <a:moveTo>
                    <a:pt x="112497" y="505038"/>
                  </a:moveTo>
                  <a:cubicBezTo>
                    <a:pt x="76801" y="505038"/>
                    <a:pt x="41105" y="505038"/>
                    <a:pt x="0" y="505038"/>
                  </a:cubicBezTo>
                  <a:cubicBezTo>
                    <a:pt x="31369" y="445183"/>
                    <a:pt x="49253" y="385834"/>
                    <a:pt x="66633" y="326340"/>
                  </a:cubicBezTo>
                  <a:cubicBezTo>
                    <a:pt x="95406" y="227689"/>
                    <a:pt x="121079" y="128244"/>
                    <a:pt x="141703" y="27574"/>
                  </a:cubicBezTo>
                  <a:cubicBezTo>
                    <a:pt x="146463" y="4425"/>
                    <a:pt x="154900" y="-4300"/>
                    <a:pt x="181366" y="1973"/>
                  </a:cubicBezTo>
                  <a:cubicBezTo>
                    <a:pt x="214826" y="9834"/>
                    <a:pt x="249729" y="14088"/>
                    <a:pt x="284632" y="11276"/>
                  </a:cubicBezTo>
                  <a:cubicBezTo>
                    <a:pt x="298839" y="10122"/>
                    <a:pt x="309151" y="13368"/>
                    <a:pt x="308357" y="30602"/>
                  </a:cubicBezTo>
                  <a:cubicBezTo>
                    <a:pt x="275330" y="167835"/>
                    <a:pt x="237470" y="303408"/>
                    <a:pt x="172279" y="429607"/>
                  </a:cubicBezTo>
                  <a:cubicBezTo>
                    <a:pt x="157496" y="458092"/>
                    <a:pt x="143362" y="488523"/>
                    <a:pt x="112497" y="505038"/>
                  </a:cubicBezTo>
                  <a:close/>
                </a:path>
              </a:pathLst>
            </a:custGeom>
            <a:solidFill>
              <a:srgbClr val="E1676D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07083F8-AAA6-46D6-BA1C-FEBDE848BCAA}"/>
              </a:ext>
            </a:extLst>
          </p:cNvPr>
          <p:cNvGrpSpPr/>
          <p:nvPr/>
        </p:nvGrpSpPr>
        <p:grpSpPr>
          <a:xfrm>
            <a:off x="2509646" y="3822114"/>
            <a:ext cx="649866" cy="649866"/>
            <a:chOff x="5784686" y="1323855"/>
            <a:chExt cx="1307251" cy="1307251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7D81DDB9-DC6B-434B-AD69-1C39A6CE1D9A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73D26276-A9B7-4AD6-8842-B56706ACA020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6C8F2FCD-0E69-4325-A906-C50CBDC58A23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16DC5AC8-1CFE-4C4A-991C-58940D5B0868}"/>
                </a:ext>
              </a:extLst>
            </p:cNvPr>
            <p:cNvSpPr/>
            <p:nvPr/>
          </p:nvSpPr>
          <p:spPr>
            <a:xfrm rot="185357">
              <a:off x="6258994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1B83DCC5-81F8-490A-B690-DA4250BFD79E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23E9D143-4A62-49B7-B233-B37A045099F0}"/>
                </a:ext>
              </a:extLst>
            </p:cNvPr>
            <p:cNvSpPr/>
            <p:nvPr/>
          </p:nvSpPr>
          <p:spPr>
            <a:xfrm rot="185357">
              <a:off x="6199859" y="1604862"/>
              <a:ext cx="417850" cy="745970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CBECCAC-7033-4A99-991F-4CAC903EC66B}"/>
              </a:ext>
            </a:extLst>
          </p:cNvPr>
          <p:cNvGrpSpPr/>
          <p:nvPr/>
        </p:nvGrpSpPr>
        <p:grpSpPr>
          <a:xfrm flipH="1">
            <a:off x="0" y="1374313"/>
            <a:ext cx="4117848" cy="3106813"/>
            <a:chOff x="3057433" y="1138237"/>
            <a:chExt cx="6077898" cy="4585622"/>
          </a:xfrm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DDCF9DB-64CA-4838-9D69-A84AE18429CD}"/>
                </a:ext>
              </a:extLst>
            </p:cNvPr>
            <p:cNvSpPr/>
            <p:nvPr/>
          </p:nvSpPr>
          <p:spPr>
            <a:xfrm>
              <a:off x="3138072" y="1138237"/>
              <a:ext cx="5997259" cy="2913715"/>
            </a:xfrm>
            <a:custGeom>
              <a:avLst/>
              <a:gdLst>
                <a:gd name="connsiteX0" fmla="*/ 5997260 w 5997259"/>
                <a:gd name="connsiteY0" fmla="*/ 0 h 2913715"/>
                <a:gd name="connsiteX1" fmla="*/ 4075210 w 5997259"/>
                <a:gd name="connsiteY1" fmla="*/ 0 h 2913715"/>
                <a:gd name="connsiteX2" fmla="*/ 3790603 w 5997259"/>
                <a:gd name="connsiteY2" fmla="*/ 195072 h 2913715"/>
                <a:gd name="connsiteX3" fmla="*/ 2694180 w 5997259"/>
                <a:gd name="connsiteY3" fmla="*/ 592836 h 2913715"/>
                <a:gd name="connsiteX4" fmla="*/ 2408049 w 5997259"/>
                <a:gd name="connsiteY4" fmla="*/ 553974 h 2913715"/>
                <a:gd name="connsiteX5" fmla="*/ 1887317 w 5997259"/>
                <a:gd name="connsiteY5" fmla="*/ 654463 h 2913715"/>
                <a:gd name="connsiteX6" fmla="*/ 351125 w 5997259"/>
                <a:gd name="connsiteY6" fmla="*/ 1541621 h 2913715"/>
                <a:gd name="connsiteX7" fmla="*/ 351125 w 5997259"/>
                <a:gd name="connsiteY7" fmla="*/ 1541621 h 2913715"/>
                <a:gd name="connsiteX8" fmla="*/ 351125 w 5997259"/>
                <a:gd name="connsiteY8" fmla="*/ 1541145 h 2913715"/>
                <a:gd name="connsiteX9" fmla="*/ 306263 w 5997259"/>
                <a:gd name="connsiteY9" fmla="*/ 1544764 h 2913715"/>
                <a:gd name="connsiteX10" fmla="*/ 26704 w 5997259"/>
                <a:gd name="connsiteY10" fmla="*/ 1652968 h 2913715"/>
                <a:gd name="connsiteX11" fmla="*/ 34 w 5997259"/>
                <a:gd name="connsiteY11" fmla="*/ 1684877 h 2913715"/>
                <a:gd name="connsiteX12" fmla="*/ 26799 w 5997259"/>
                <a:gd name="connsiteY12" fmla="*/ 1718501 h 2913715"/>
                <a:gd name="connsiteX13" fmla="*/ 73186 w 5997259"/>
                <a:gd name="connsiteY13" fmla="*/ 1735360 h 2913715"/>
                <a:gd name="connsiteX14" fmla="*/ 73472 w 5997259"/>
                <a:gd name="connsiteY14" fmla="*/ 1735931 h 2913715"/>
                <a:gd name="connsiteX15" fmla="*/ 73186 w 5997259"/>
                <a:gd name="connsiteY15" fmla="*/ 1735836 h 2913715"/>
                <a:gd name="connsiteX16" fmla="*/ 75091 w 5997259"/>
                <a:gd name="connsiteY16" fmla="*/ 1774793 h 2913715"/>
                <a:gd name="connsiteX17" fmla="*/ 291594 w 5997259"/>
                <a:gd name="connsiteY17" fmla="*/ 1858042 h 2913715"/>
                <a:gd name="connsiteX18" fmla="*/ 772130 w 5997259"/>
                <a:gd name="connsiteY18" fmla="*/ 1664494 h 2913715"/>
                <a:gd name="connsiteX19" fmla="*/ 772130 w 5997259"/>
                <a:gd name="connsiteY19" fmla="*/ 1664494 h 2913715"/>
                <a:gd name="connsiteX20" fmla="*/ 772130 w 5997259"/>
                <a:gd name="connsiteY20" fmla="*/ 1664494 h 2913715"/>
                <a:gd name="connsiteX21" fmla="*/ 1013303 w 5997259"/>
                <a:gd name="connsiteY21" fmla="*/ 1526191 h 2913715"/>
                <a:gd name="connsiteX22" fmla="*/ 1520224 w 5997259"/>
                <a:gd name="connsiteY22" fmla="*/ 1331309 h 2913715"/>
                <a:gd name="connsiteX23" fmla="*/ 1754539 w 5997259"/>
                <a:gd name="connsiteY23" fmla="*/ 1244918 h 2913715"/>
                <a:gd name="connsiteX24" fmla="*/ 1754539 w 5997259"/>
                <a:gd name="connsiteY24" fmla="*/ 1244918 h 2913715"/>
                <a:gd name="connsiteX25" fmla="*/ 1520700 w 5997259"/>
                <a:gd name="connsiteY25" fmla="*/ 1665637 h 2913715"/>
                <a:gd name="connsiteX26" fmla="*/ 1454025 w 5997259"/>
                <a:gd name="connsiteY26" fmla="*/ 1933289 h 2913715"/>
                <a:gd name="connsiteX27" fmla="*/ 1475266 w 5997259"/>
                <a:gd name="connsiteY27" fmla="*/ 2464689 h 2913715"/>
                <a:gd name="connsiteX28" fmla="*/ 1458883 w 5997259"/>
                <a:gd name="connsiteY28" fmla="*/ 2514981 h 2913715"/>
                <a:gd name="connsiteX29" fmla="*/ 1474694 w 5997259"/>
                <a:gd name="connsiteY29" fmla="*/ 2805970 h 2913715"/>
                <a:gd name="connsiteX30" fmla="*/ 1509842 w 5997259"/>
                <a:gd name="connsiteY30" fmla="*/ 2832354 h 2913715"/>
                <a:gd name="connsiteX31" fmla="*/ 1570421 w 5997259"/>
                <a:gd name="connsiteY31" fmla="*/ 2781205 h 2913715"/>
                <a:gd name="connsiteX32" fmla="*/ 1570516 w 5997259"/>
                <a:gd name="connsiteY32" fmla="*/ 2781300 h 2913715"/>
                <a:gd name="connsiteX33" fmla="*/ 1618522 w 5997259"/>
                <a:gd name="connsiteY33" fmla="*/ 2774156 h 2913715"/>
                <a:gd name="connsiteX34" fmla="*/ 1753967 w 5997259"/>
                <a:gd name="connsiteY34" fmla="*/ 2635282 h 2913715"/>
                <a:gd name="connsiteX35" fmla="*/ 1769398 w 5997259"/>
                <a:gd name="connsiteY35" fmla="*/ 2352675 h 2913715"/>
                <a:gd name="connsiteX36" fmla="*/ 1843693 w 5997259"/>
                <a:gd name="connsiteY36" fmla="*/ 1856137 h 2913715"/>
                <a:gd name="connsiteX37" fmla="*/ 2305846 w 5997259"/>
                <a:gd name="connsiteY37" fmla="*/ 1279208 h 2913715"/>
                <a:gd name="connsiteX38" fmla="*/ 2356995 w 5997259"/>
                <a:gd name="connsiteY38" fmla="*/ 1240441 h 2913715"/>
                <a:gd name="connsiteX39" fmla="*/ 2426147 w 5997259"/>
                <a:gd name="connsiteY39" fmla="*/ 1374458 h 2913715"/>
                <a:gd name="connsiteX40" fmla="*/ 2381760 w 5997259"/>
                <a:gd name="connsiteY40" fmla="*/ 1713452 h 2913715"/>
                <a:gd name="connsiteX41" fmla="*/ 1983234 w 5997259"/>
                <a:gd name="connsiteY41" fmla="*/ 2202752 h 2913715"/>
                <a:gd name="connsiteX42" fmla="*/ 1852837 w 5997259"/>
                <a:gd name="connsiteY42" fmla="*/ 2387727 h 2913715"/>
                <a:gd name="connsiteX43" fmla="*/ 1781304 w 5997259"/>
                <a:gd name="connsiteY43" fmla="*/ 2703290 h 2913715"/>
                <a:gd name="connsiteX44" fmla="*/ 1869791 w 5997259"/>
                <a:gd name="connsiteY44" fmla="*/ 2862929 h 2913715"/>
                <a:gd name="connsiteX45" fmla="*/ 1869887 w 5997259"/>
                <a:gd name="connsiteY45" fmla="*/ 2862929 h 2913715"/>
                <a:gd name="connsiteX46" fmla="*/ 1890365 w 5997259"/>
                <a:gd name="connsiteY46" fmla="*/ 2911793 h 2913715"/>
                <a:gd name="connsiteX47" fmla="*/ 1942086 w 5997259"/>
                <a:gd name="connsiteY47" fmla="*/ 2886647 h 2913715"/>
                <a:gd name="connsiteX48" fmla="*/ 2113155 w 5997259"/>
                <a:gd name="connsiteY48" fmla="*/ 2697385 h 2913715"/>
                <a:gd name="connsiteX49" fmla="*/ 2143921 w 5997259"/>
                <a:gd name="connsiteY49" fmla="*/ 2641187 h 2913715"/>
                <a:gd name="connsiteX50" fmla="*/ 2144016 w 5997259"/>
                <a:gd name="connsiteY50" fmla="*/ 2641187 h 2913715"/>
                <a:gd name="connsiteX51" fmla="*/ 2320229 w 5997259"/>
                <a:gd name="connsiteY51" fmla="*/ 2460593 h 2913715"/>
                <a:gd name="connsiteX52" fmla="*/ 2841913 w 5997259"/>
                <a:gd name="connsiteY52" fmla="*/ 2054543 h 2913715"/>
                <a:gd name="connsiteX53" fmla="*/ 3361883 w 5997259"/>
                <a:gd name="connsiteY53" fmla="*/ 1713929 h 2913715"/>
                <a:gd name="connsiteX54" fmla="*/ 4086164 w 5997259"/>
                <a:gd name="connsiteY54" fmla="*/ 1145762 h 2913715"/>
                <a:gd name="connsiteX55" fmla="*/ 5997260 w 5997259"/>
                <a:gd name="connsiteY55" fmla="*/ 0 h 291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997259" h="2913715">
                  <a:moveTo>
                    <a:pt x="5997260" y="0"/>
                  </a:moveTo>
                  <a:cubicBezTo>
                    <a:pt x="5356609" y="0"/>
                    <a:pt x="4715862" y="0"/>
                    <a:pt x="4075210" y="0"/>
                  </a:cubicBezTo>
                  <a:cubicBezTo>
                    <a:pt x="4073781" y="9335"/>
                    <a:pt x="3882805" y="139922"/>
                    <a:pt x="3790603" y="195072"/>
                  </a:cubicBezTo>
                  <a:cubicBezTo>
                    <a:pt x="3450942" y="398336"/>
                    <a:pt x="3097659" y="564356"/>
                    <a:pt x="2694180" y="592836"/>
                  </a:cubicBezTo>
                  <a:cubicBezTo>
                    <a:pt x="2639507" y="596741"/>
                    <a:pt x="2450245" y="559213"/>
                    <a:pt x="2408049" y="553974"/>
                  </a:cubicBezTo>
                  <a:cubicBezTo>
                    <a:pt x="2223931" y="531305"/>
                    <a:pt x="2053338" y="580454"/>
                    <a:pt x="1887317" y="654463"/>
                  </a:cubicBezTo>
                  <a:cubicBezTo>
                    <a:pt x="1824738" y="682371"/>
                    <a:pt x="462377" y="1490948"/>
                    <a:pt x="351125" y="1541621"/>
                  </a:cubicBezTo>
                  <a:cubicBezTo>
                    <a:pt x="351125" y="1541621"/>
                    <a:pt x="351125" y="1541621"/>
                    <a:pt x="351125" y="1541621"/>
                  </a:cubicBezTo>
                  <a:cubicBezTo>
                    <a:pt x="351125" y="1541431"/>
                    <a:pt x="351125" y="1541336"/>
                    <a:pt x="351125" y="1541145"/>
                  </a:cubicBezTo>
                  <a:cubicBezTo>
                    <a:pt x="336076" y="1542193"/>
                    <a:pt x="319788" y="1539716"/>
                    <a:pt x="306263" y="1544764"/>
                  </a:cubicBezTo>
                  <a:cubicBezTo>
                    <a:pt x="212822" y="1580007"/>
                    <a:pt x="119954" y="1616964"/>
                    <a:pt x="26704" y="1652968"/>
                  </a:cubicBezTo>
                  <a:cubicBezTo>
                    <a:pt x="11464" y="1658874"/>
                    <a:pt x="-728" y="1666494"/>
                    <a:pt x="34" y="1684877"/>
                  </a:cubicBezTo>
                  <a:cubicBezTo>
                    <a:pt x="796" y="1702213"/>
                    <a:pt x="12797" y="1712024"/>
                    <a:pt x="26799" y="1718501"/>
                  </a:cubicBezTo>
                  <a:cubicBezTo>
                    <a:pt x="41658" y="1725359"/>
                    <a:pt x="57660" y="1729835"/>
                    <a:pt x="73186" y="1735360"/>
                  </a:cubicBezTo>
                  <a:cubicBezTo>
                    <a:pt x="73281" y="1735550"/>
                    <a:pt x="73376" y="1735741"/>
                    <a:pt x="73472" y="1735931"/>
                  </a:cubicBezTo>
                  <a:cubicBezTo>
                    <a:pt x="73376" y="1735931"/>
                    <a:pt x="73281" y="1735836"/>
                    <a:pt x="73186" y="1735836"/>
                  </a:cubicBezTo>
                  <a:cubicBezTo>
                    <a:pt x="56708" y="1749647"/>
                    <a:pt x="67471" y="1762220"/>
                    <a:pt x="75091" y="1774793"/>
                  </a:cubicBezTo>
                  <a:cubicBezTo>
                    <a:pt x="125859" y="1857947"/>
                    <a:pt x="206822" y="1869662"/>
                    <a:pt x="291594" y="1858042"/>
                  </a:cubicBezTo>
                  <a:cubicBezTo>
                    <a:pt x="467426" y="1834039"/>
                    <a:pt x="621921" y="1753838"/>
                    <a:pt x="772130" y="1664494"/>
                  </a:cubicBezTo>
                  <a:cubicBezTo>
                    <a:pt x="772130" y="1664494"/>
                    <a:pt x="772130" y="1664494"/>
                    <a:pt x="772130" y="1664494"/>
                  </a:cubicBezTo>
                  <a:cubicBezTo>
                    <a:pt x="772130" y="1664494"/>
                    <a:pt x="772130" y="1664494"/>
                    <a:pt x="772130" y="1664494"/>
                  </a:cubicBezTo>
                  <a:cubicBezTo>
                    <a:pt x="841472" y="1623155"/>
                    <a:pt x="1002064" y="1530477"/>
                    <a:pt x="1013303" y="1526191"/>
                  </a:cubicBezTo>
                  <a:cubicBezTo>
                    <a:pt x="1182372" y="1461421"/>
                    <a:pt x="1351060" y="1395889"/>
                    <a:pt x="1520224" y="1331309"/>
                  </a:cubicBezTo>
                  <a:cubicBezTo>
                    <a:pt x="1597948" y="1301591"/>
                    <a:pt x="1676434" y="1273683"/>
                    <a:pt x="1754539" y="1244918"/>
                  </a:cubicBezTo>
                  <a:cubicBezTo>
                    <a:pt x="1754539" y="1244918"/>
                    <a:pt x="1754539" y="1244918"/>
                    <a:pt x="1754539" y="1244918"/>
                  </a:cubicBezTo>
                  <a:cubicBezTo>
                    <a:pt x="1683768" y="1389221"/>
                    <a:pt x="1606044" y="1529525"/>
                    <a:pt x="1520700" y="1665637"/>
                  </a:cubicBezTo>
                  <a:cubicBezTo>
                    <a:pt x="1469456" y="1747457"/>
                    <a:pt x="1449548" y="1836801"/>
                    <a:pt x="1454025" y="1933289"/>
                  </a:cubicBezTo>
                  <a:cubicBezTo>
                    <a:pt x="1462312" y="2110359"/>
                    <a:pt x="1468313" y="2287619"/>
                    <a:pt x="1475266" y="2464689"/>
                  </a:cubicBezTo>
                  <a:cubicBezTo>
                    <a:pt x="1470408" y="2481644"/>
                    <a:pt x="1457645" y="2496217"/>
                    <a:pt x="1458883" y="2514981"/>
                  </a:cubicBezTo>
                  <a:cubicBezTo>
                    <a:pt x="1465551" y="2611946"/>
                    <a:pt x="1476980" y="2708529"/>
                    <a:pt x="1474694" y="2805970"/>
                  </a:cubicBezTo>
                  <a:cubicBezTo>
                    <a:pt x="1474218" y="2827211"/>
                    <a:pt x="1490220" y="2842832"/>
                    <a:pt x="1509842" y="2832354"/>
                  </a:cubicBezTo>
                  <a:cubicBezTo>
                    <a:pt x="1532702" y="2820162"/>
                    <a:pt x="1560896" y="2810637"/>
                    <a:pt x="1570421" y="2781205"/>
                  </a:cubicBezTo>
                  <a:cubicBezTo>
                    <a:pt x="1570516" y="2781205"/>
                    <a:pt x="1570516" y="2781300"/>
                    <a:pt x="1570516" y="2781300"/>
                  </a:cubicBezTo>
                  <a:cubicBezTo>
                    <a:pt x="1587185" y="2783491"/>
                    <a:pt x="1602901" y="2779776"/>
                    <a:pt x="1618522" y="2774156"/>
                  </a:cubicBezTo>
                  <a:cubicBezTo>
                    <a:pt x="1686340" y="2749868"/>
                    <a:pt x="1728155" y="2700433"/>
                    <a:pt x="1753967" y="2635282"/>
                  </a:cubicBezTo>
                  <a:cubicBezTo>
                    <a:pt x="1776923" y="2560987"/>
                    <a:pt x="1776923" y="2446687"/>
                    <a:pt x="1769398" y="2352675"/>
                  </a:cubicBezTo>
                  <a:cubicBezTo>
                    <a:pt x="1757682" y="2207133"/>
                    <a:pt x="1796068" y="2027587"/>
                    <a:pt x="1843693" y="1856137"/>
                  </a:cubicBezTo>
                  <a:cubicBezTo>
                    <a:pt x="1970566" y="1626299"/>
                    <a:pt x="2167543" y="1465612"/>
                    <a:pt x="2305846" y="1279208"/>
                  </a:cubicBezTo>
                  <a:cubicBezTo>
                    <a:pt x="2318228" y="1262539"/>
                    <a:pt x="2326801" y="1230344"/>
                    <a:pt x="2356995" y="1240441"/>
                  </a:cubicBezTo>
                  <a:cubicBezTo>
                    <a:pt x="2357090" y="1242060"/>
                    <a:pt x="2412717" y="1325213"/>
                    <a:pt x="2426147" y="1374458"/>
                  </a:cubicBezTo>
                  <a:cubicBezTo>
                    <a:pt x="2458913" y="1494377"/>
                    <a:pt x="2435958" y="1605343"/>
                    <a:pt x="2381760" y="1713452"/>
                  </a:cubicBezTo>
                  <a:cubicBezTo>
                    <a:pt x="2285082" y="1906143"/>
                    <a:pt x="2126300" y="2047970"/>
                    <a:pt x="1983234" y="2202752"/>
                  </a:cubicBezTo>
                  <a:cubicBezTo>
                    <a:pt x="1938943" y="2263807"/>
                    <a:pt x="1888651" y="2320766"/>
                    <a:pt x="1852837" y="2387727"/>
                  </a:cubicBezTo>
                  <a:cubicBezTo>
                    <a:pt x="1800926" y="2484501"/>
                    <a:pt x="1781495" y="2703005"/>
                    <a:pt x="1781304" y="2703290"/>
                  </a:cubicBezTo>
                  <a:cubicBezTo>
                    <a:pt x="1786638" y="2799112"/>
                    <a:pt x="1839216" y="2858072"/>
                    <a:pt x="1869791" y="2862929"/>
                  </a:cubicBezTo>
                  <a:cubicBezTo>
                    <a:pt x="1869791" y="2862929"/>
                    <a:pt x="1869887" y="2862929"/>
                    <a:pt x="1869887" y="2862929"/>
                  </a:cubicBezTo>
                  <a:cubicBezTo>
                    <a:pt x="1873887" y="2880455"/>
                    <a:pt x="1865791" y="2903982"/>
                    <a:pt x="1890365" y="2911793"/>
                  </a:cubicBezTo>
                  <a:cubicBezTo>
                    <a:pt x="1914464" y="2919508"/>
                    <a:pt x="1927894" y="2902553"/>
                    <a:pt x="1942086" y="2886647"/>
                  </a:cubicBezTo>
                  <a:cubicBezTo>
                    <a:pt x="1998760" y="2823210"/>
                    <a:pt x="2055815" y="2760250"/>
                    <a:pt x="2113155" y="2697385"/>
                  </a:cubicBezTo>
                  <a:cubicBezTo>
                    <a:pt x="2128110" y="2681002"/>
                    <a:pt x="2139540" y="2663095"/>
                    <a:pt x="2143921" y="2641187"/>
                  </a:cubicBezTo>
                  <a:cubicBezTo>
                    <a:pt x="2143921" y="2641187"/>
                    <a:pt x="2144016" y="2641187"/>
                    <a:pt x="2144016" y="2641187"/>
                  </a:cubicBezTo>
                  <a:cubicBezTo>
                    <a:pt x="2202881" y="2581085"/>
                    <a:pt x="2263650" y="2522696"/>
                    <a:pt x="2320229" y="2460593"/>
                  </a:cubicBezTo>
                  <a:cubicBezTo>
                    <a:pt x="2470914" y="2295144"/>
                    <a:pt x="2639793" y="2154174"/>
                    <a:pt x="2841913" y="2054543"/>
                  </a:cubicBezTo>
                  <a:cubicBezTo>
                    <a:pt x="3028984" y="1962341"/>
                    <a:pt x="3206435" y="1856708"/>
                    <a:pt x="3361883" y="1713929"/>
                  </a:cubicBezTo>
                  <a:cubicBezTo>
                    <a:pt x="3588292" y="1505998"/>
                    <a:pt x="3826131" y="1311307"/>
                    <a:pt x="4086164" y="1145762"/>
                  </a:cubicBezTo>
                  <a:cubicBezTo>
                    <a:pt x="4322670" y="995744"/>
                    <a:pt x="5711033" y="237268"/>
                    <a:pt x="5997260" y="0"/>
                  </a:cubicBezTo>
                  <a:close/>
                </a:path>
              </a:pathLst>
            </a:custGeom>
            <a:solidFill>
              <a:srgbClr val="F2B7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AE0F7F6D-2C42-4AED-8264-6A7A3F6D9EF9}"/>
                </a:ext>
              </a:extLst>
            </p:cNvPr>
            <p:cNvSpPr/>
            <p:nvPr/>
          </p:nvSpPr>
          <p:spPr>
            <a:xfrm>
              <a:off x="3106578" y="1608085"/>
              <a:ext cx="1761077" cy="614001"/>
            </a:xfrm>
            <a:custGeom>
              <a:avLst/>
              <a:gdLst>
                <a:gd name="connsiteX0" fmla="*/ 1761077 w 1761077"/>
                <a:gd name="connsiteY0" fmla="*/ 272244 h 614001"/>
                <a:gd name="connsiteX1" fmla="*/ 1181862 w 1761077"/>
                <a:gd name="connsiteY1" fmla="*/ 614001 h 614001"/>
                <a:gd name="connsiteX2" fmla="*/ 320040 w 1761077"/>
                <a:gd name="connsiteY2" fmla="*/ 589808 h 614001"/>
                <a:gd name="connsiteX3" fmla="*/ 134017 w 1761077"/>
                <a:gd name="connsiteY3" fmla="*/ 556661 h 614001"/>
                <a:gd name="connsiteX4" fmla="*/ 0 w 1761077"/>
                <a:gd name="connsiteY4" fmla="*/ 366637 h 614001"/>
                <a:gd name="connsiteX5" fmla="*/ 50482 w 1761077"/>
                <a:gd name="connsiteY5" fmla="*/ 373686 h 614001"/>
                <a:gd name="connsiteX6" fmla="*/ 236220 w 1761077"/>
                <a:gd name="connsiteY6" fmla="*/ 347968 h 614001"/>
                <a:gd name="connsiteX7" fmla="*/ 249650 w 1761077"/>
                <a:gd name="connsiteY7" fmla="*/ 332538 h 614001"/>
                <a:gd name="connsiteX8" fmla="*/ 279845 w 1761077"/>
                <a:gd name="connsiteY8" fmla="*/ 324346 h 614001"/>
                <a:gd name="connsiteX9" fmla="*/ 786670 w 1761077"/>
                <a:gd name="connsiteY9" fmla="*/ 332823 h 614001"/>
                <a:gd name="connsiteX10" fmla="*/ 611124 w 1761077"/>
                <a:gd name="connsiteY10" fmla="*/ 225953 h 614001"/>
                <a:gd name="connsiteX11" fmla="*/ 496253 w 1761077"/>
                <a:gd name="connsiteY11" fmla="*/ 49836 h 614001"/>
                <a:gd name="connsiteX12" fmla="*/ 505301 w 1761077"/>
                <a:gd name="connsiteY12" fmla="*/ 2401 h 614001"/>
                <a:gd name="connsiteX13" fmla="*/ 546259 w 1761077"/>
                <a:gd name="connsiteY13" fmla="*/ 22023 h 614001"/>
                <a:gd name="connsiteX14" fmla="*/ 701802 w 1761077"/>
                <a:gd name="connsiteY14" fmla="*/ 50312 h 614001"/>
                <a:gd name="connsiteX15" fmla="*/ 747903 w 1761077"/>
                <a:gd name="connsiteY15" fmla="*/ 51074 h 614001"/>
                <a:gd name="connsiteX16" fmla="*/ 1192816 w 1761077"/>
                <a:gd name="connsiteY16" fmla="*/ 176423 h 614001"/>
                <a:gd name="connsiteX17" fmla="*/ 1761077 w 1761077"/>
                <a:gd name="connsiteY17" fmla="*/ 272244 h 61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1077" h="614001">
                  <a:moveTo>
                    <a:pt x="1761077" y="272244"/>
                  </a:moveTo>
                  <a:cubicBezTo>
                    <a:pt x="1679353" y="331014"/>
                    <a:pt x="1280636" y="553899"/>
                    <a:pt x="1181862" y="614001"/>
                  </a:cubicBezTo>
                  <a:cubicBezTo>
                    <a:pt x="1056227" y="605619"/>
                    <a:pt x="595694" y="595332"/>
                    <a:pt x="320040" y="589808"/>
                  </a:cubicBezTo>
                  <a:cubicBezTo>
                    <a:pt x="256318" y="588570"/>
                    <a:pt x="193739" y="580378"/>
                    <a:pt x="134017" y="556661"/>
                  </a:cubicBezTo>
                  <a:cubicBezTo>
                    <a:pt x="52673" y="524371"/>
                    <a:pt x="571" y="450267"/>
                    <a:pt x="0" y="366637"/>
                  </a:cubicBezTo>
                  <a:cubicBezTo>
                    <a:pt x="20003" y="345968"/>
                    <a:pt x="34957" y="365685"/>
                    <a:pt x="50482" y="373686"/>
                  </a:cubicBezTo>
                  <a:cubicBezTo>
                    <a:pt x="124206" y="411595"/>
                    <a:pt x="188024" y="403118"/>
                    <a:pt x="236220" y="347968"/>
                  </a:cubicBezTo>
                  <a:cubicBezTo>
                    <a:pt x="240697" y="342825"/>
                    <a:pt x="244697" y="337395"/>
                    <a:pt x="249650" y="332538"/>
                  </a:cubicBezTo>
                  <a:cubicBezTo>
                    <a:pt x="258223" y="324156"/>
                    <a:pt x="268415" y="321965"/>
                    <a:pt x="279845" y="324346"/>
                  </a:cubicBezTo>
                  <a:cubicBezTo>
                    <a:pt x="448532" y="330061"/>
                    <a:pt x="617125" y="338634"/>
                    <a:pt x="786670" y="332823"/>
                  </a:cubicBezTo>
                  <a:cubicBezTo>
                    <a:pt x="726472" y="298343"/>
                    <a:pt x="665512" y="267958"/>
                    <a:pt x="611124" y="225953"/>
                  </a:cubicBezTo>
                  <a:cubicBezTo>
                    <a:pt x="551879" y="180138"/>
                    <a:pt x="522923" y="138799"/>
                    <a:pt x="496253" y="49836"/>
                  </a:cubicBezTo>
                  <a:cubicBezTo>
                    <a:pt x="491109" y="32786"/>
                    <a:pt x="500634" y="17927"/>
                    <a:pt x="505301" y="2401"/>
                  </a:cubicBezTo>
                  <a:cubicBezTo>
                    <a:pt x="526256" y="-6457"/>
                    <a:pt x="535400" y="11259"/>
                    <a:pt x="546259" y="22023"/>
                  </a:cubicBezTo>
                  <a:cubicBezTo>
                    <a:pt x="591884" y="67552"/>
                    <a:pt x="641604" y="85459"/>
                    <a:pt x="701802" y="50312"/>
                  </a:cubicBezTo>
                  <a:cubicBezTo>
                    <a:pt x="716756" y="41549"/>
                    <a:pt x="732758" y="38691"/>
                    <a:pt x="747903" y="51074"/>
                  </a:cubicBezTo>
                  <a:cubicBezTo>
                    <a:pt x="893255" y="103271"/>
                    <a:pt x="1042892" y="140323"/>
                    <a:pt x="1192816" y="176423"/>
                  </a:cubicBezTo>
                  <a:cubicBezTo>
                    <a:pt x="1371124" y="219571"/>
                    <a:pt x="1580293" y="242622"/>
                    <a:pt x="1761077" y="272244"/>
                  </a:cubicBezTo>
                  <a:close/>
                </a:path>
              </a:pathLst>
            </a:custGeom>
            <a:solidFill>
              <a:srgbClr val="E09D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B1313024-38C2-4EBF-A1C1-945D90E061CF}"/>
                </a:ext>
              </a:extLst>
            </p:cNvPr>
            <p:cNvSpPr/>
            <p:nvPr/>
          </p:nvSpPr>
          <p:spPr>
            <a:xfrm>
              <a:off x="4597131" y="3603497"/>
              <a:ext cx="163740" cy="371103"/>
            </a:xfrm>
            <a:custGeom>
              <a:avLst/>
              <a:gdLst>
                <a:gd name="connsiteX0" fmla="*/ 16398 w 163740"/>
                <a:gd name="connsiteY0" fmla="*/ 0 h 371103"/>
                <a:gd name="connsiteX1" fmla="*/ 160130 w 163740"/>
                <a:gd name="connsiteY1" fmla="*/ 203359 h 371103"/>
                <a:gd name="connsiteX2" fmla="*/ 111743 w 163740"/>
                <a:gd name="connsiteY2" fmla="*/ 316325 h 371103"/>
                <a:gd name="connsiteX3" fmla="*/ 51069 w 163740"/>
                <a:gd name="connsiteY3" fmla="*/ 367760 h 371103"/>
                <a:gd name="connsiteX4" fmla="*/ 15922 w 163740"/>
                <a:gd name="connsiteY4" fmla="*/ 341376 h 371103"/>
                <a:gd name="connsiteX5" fmla="*/ 110 w 163740"/>
                <a:gd name="connsiteY5" fmla="*/ 50387 h 371103"/>
                <a:gd name="connsiteX6" fmla="*/ 16398 w 163740"/>
                <a:gd name="connsiteY6" fmla="*/ 0 h 37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40" h="371103">
                  <a:moveTo>
                    <a:pt x="16398" y="0"/>
                  </a:moveTo>
                  <a:cubicBezTo>
                    <a:pt x="111457" y="9620"/>
                    <a:pt x="180609" y="107918"/>
                    <a:pt x="160130" y="203359"/>
                  </a:cubicBezTo>
                  <a:cubicBezTo>
                    <a:pt x="151367" y="244316"/>
                    <a:pt x="130317" y="279749"/>
                    <a:pt x="111743" y="316325"/>
                  </a:cubicBezTo>
                  <a:cubicBezTo>
                    <a:pt x="102409" y="346043"/>
                    <a:pt x="74024" y="355568"/>
                    <a:pt x="51069" y="367760"/>
                  </a:cubicBezTo>
                  <a:cubicBezTo>
                    <a:pt x="31447" y="378238"/>
                    <a:pt x="15445" y="362617"/>
                    <a:pt x="15922" y="341376"/>
                  </a:cubicBezTo>
                  <a:cubicBezTo>
                    <a:pt x="18112" y="243935"/>
                    <a:pt x="6682" y="147256"/>
                    <a:pt x="110" y="50387"/>
                  </a:cubicBezTo>
                  <a:cubicBezTo>
                    <a:pt x="-1319" y="31623"/>
                    <a:pt x="11540" y="16954"/>
                    <a:pt x="16398" y="0"/>
                  </a:cubicBezTo>
                  <a:close/>
                </a:path>
              </a:pathLst>
            </a:custGeom>
            <a:solidFill>
              <a:srgbClr val="4E01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0B3FB921-8BA4-4E2B-BED1-79F0298E819D}"/>
                </a:ext>
              </a:extLst>
            </p:cNvPr>
            <p:cNvSpPr/>
            <p:nvPr/>
          </p:nvSpPr>
          <p:spPr>
            <a:xfrm>
              <a:off x="3138167" y="2675698"/>
              <a:ext cx="351030" cy="213469"/>
            </a:xfrm>
            <a:custGeom>
              <a:avLst/>
              <a:gdLst>
                <a:gd name="connsiteX0" fmla="*/ 351030 w 351030"/>
                <a:gd name="connsiteY0" fmla="*/ 4160 h 213469"/>
                <a:gd name="connsiteX1" fmla="*/ 345696 w 351030"/>
                <a:gd name="connsiteY1" fmla="*/ 56452 h 213469"/>
                <a:gd name="connsiteX2" fmla="*/ 183771 w 351030"/>
                <a:gd name="connsiteY2" fmla="*/ 213329 h 213469"/>
                <a:gd name="connsiteX3" fmla="*/ 26704 w 351030"/>
                <a:gd name="connsiteY3" fmla="*/ 181610 h 213469"/>
                <a:gd name="connsiteX4" fmla="*/ 34 w 351030"/>
                <a:gd name="connsiteY4" fmla="*/ 147987 h 213469"/>
                <a:gd name="connsiteX5" fmla="*/ 26704 w 351030"/>
                <a:gd name="connsiteY5" fmla="*/ 116078 h 213469"/>
                <a:gd name="connsiteX6" fmla="*/ 306263 w 351030"/>
                <a:gd name="connsiteY6" fmla="*/ 7874 h 213469"/>
                <a:gd name="connsiteX7" fmla="*/ 351030 w 351030"/>
                <a:gd name="connsiteY7" fmla="*/ 4160 h 21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030" h="213469">
                  <a:moveTo>
                    <a:pt x="351030" y="4160"/>
                  </a:moveTo>
                  <a:cubicBezTo>
                    <a:pt x="349316" y="21590"/>
                    <a:pt x="348744" y="39212"/>
                    <a:pt x="345696" y="56452"/>
                  </a:cubicBezTo>
                  <a:cubicBezTo>
                    <a:pt x="328265" y="152845"/>
                    <a:pt x="283212" y="196183"/>
                    <a:pt x="183771" y="213329"/>
                  </a:cubicBezTo>
                  <a:cubicBezTo>
                    <a:pt x="167769" y="213900"/>
                    <a:pt x="81663" y="214281"/>
                    <a:pt x="26704" y="181610"/>
                  </a:cubicBezTo>
                  <a:cubicBezTo>
                    <a:pt x="13559" y="173800"/>
                    <a:pt x="701" y="165323"/>
                    <a:pt x="34" y="147987"/>
                  </a:cubicBezTo>
                  <a:cubicBezTo>
                    <a:pt x="-728" y="129604"/>
                    <a:pt x="11464" y="121889"/>
                    <a:pt x="26704" y="116078"/>
                  </a:cubicBezTo>
                  <a:cubicBezTo>
                    <a:pt x="119858" y="79979"/>
                    <a:pt x="212727" y="43117"/>
                    <a:pt x="306263" y="7874"/>
                  </a:cubicBezTo>
                  <a:cubicBezTo>
                    <a:pt x="319693" y="2731"/>
                    <a:pt x="338838" y="-4794"/>
                    <a:pt x="351030" y="4160"/>
                  </a:cubicBezTo>
                  <a:close/>
                </a:path>
              </a:pathLst>
            </a:custGeom>
            <a:solidFill>
              <a:srgbClr val="4E02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C90CD507-0F0A-4319-A847-690442D558D4}"/>
                </a:ext>
              </a:extLst>
            </p:cNvPr>
            <p:cNvSpPr/>
            <p:nvPr/>
          </p:nvSpPr>
          <p:spPr>
            <a:xfrm>
              <a:off x="5007562" y="3755416"/>
              <a:ext cx="274621" cy="297358"/>
            </a:xfrm>
            <a:custGeom>
              <a:avLst/>
              <a:gdLst>
                <a:gd name="connsiteX0" fmla="*/ 397 w 274621"/>
                <a:gd name="connsiteY0" fmla="*/ 246130 h 297358"/>
                <a:gd name="connsiteX1" fmla="*/ 33353 w 274621"/>
                <a:gd name="connsiteY1" fmla="*/ 90873 h 297358"/>
                <a:gd name="connsiteX2" fmla="*/ 274621 w 274621"/>
                <a:gd name="connsiteY2" fmla="*/ 24293 h 297358"/>
                <a:gd name="connsiteX3" fmla="*/ 243665 w 274621"/>
                <a:gd name="connsiteY3" fmla="*/ 81062 h 297358"/>
                <a:gd name="connsiteX4" fmla="*/ 72596 w 274621"/>
                <a:gd name="connsiteY4" fmla="*/ 270324 h 297358"/>
                <a:gd name="connsiteX5" fmla="*/ 20875 w 274621"/>
                <a:gd name="connsiteY5" fmla="*/ 295470 h 297358"/>
                <a:gd name="connsiteX6" fmla="*/ 397 w 274621"/>
                <a:gd name="connsiteY6" fmla="*/ 246130 h 29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621" h="297358">
                  <a:moveTo>
                    <a:pt x="397" y="246130"/>
                  </a:moveTo>
                  <a:cubicBezTo>
                    <a:pt x="-2175" y="191552"/>
                    <a:pt x="7636" y="139355"/>
                    <a:pt x="33353" y="90873"/>
                  </a:cubicBezTo>
                  <a:cubicBezTo>
                    <a:pt x="79454" y="4100"/>
                    <a:pt x="188896" y="-25808"/>
                    <a:pt x="274621" y="24293"/>
                  </a:cubicBezTo>
                  <a:cubicBezTo>
                    <a:pt x="270240" y="46487"/>
                    <a:pt x="258810" y="64489"/>
                    <a:pt x="243665" y="81062"/>
                  </a:cubicBezTo>
                  <a:cubicBezTo>
                    <a:pt x="186420" y="143927"/>
                    <a:pt x="129270" y="206887"/>
                    <a:pt x="72596" y="270324"/>
                  </a:cubicBezTo>
                  <a:cubicBezTo>
                    <a:pt x="58404" y="286231"/>
                    <a:pt x="44878" y="303090"/>
                    <a:pt x="20875" y="295470"/>
                  </a:cubicBezTo>
                  <a:cubicBezTo>
                    <a:pt x="-3794" y="287564"/>
                    <a:pt x="4683" y="263752"/>
                    <a:pt x="397" y="246130"/>
                  </a:cubicBezTo>
                  <a:close/>
                </a:path>
              </a:pathLst>
            </a:custGeom>
            <a:solidFill>
              <a:srgbClr val="4E0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E4ACC290-F95C-4746-96CC-7A1208554FD1}"/>
                </a:ext>
              </a:extLst>
            </p:cNvPr>
            <p:cNvSpPr/>
            <p:nvPr/>
          </p:nvSpPr>
          <p:spPr>
            <a:xfrm>
              <a:off x="3202796" y="1995487"/>
              <a:ext cx="1883744" cy="1004772"/>
            </a:xfrm>
            <a:custGeom>
              <a:avLst/>
              <a:gdLst>
                <a:gd name="connsiteX0" fmla="*/ 1780874 w 1883744"/>
                <a:gd name="connsiteY0" fmla="*/ 76676 h 1004772"/>
                <a:gd name="connsiteX1" fmla="*/ 1739345 w 1883744"/>
                <a:gd name="connsiteY1" fmla="*/ 157258 h 1004772"/>
                <a:gd name="connsiteX2" fmla="*/ 1538177 w 1883744"/>
                <a:gd name="connsiteY2" fmla="*/ 366046 h 1004772"/>
                <a:gd name="connsiteX3" fmla="*/ 1226805 w 1883744"/>
                <a:gd name="connsiteY3" fmla="*/ 504063 h 1004772"/>
                <a:gd name="connsiteX4" fmla="*/ 637208 w 1883744"/>
                <a:gd name="connsiteY4" fmla="*/ 818102 h 1004772"/>
                <a:gd name="connsiteX5" fmla="*/ 340027 w 1883744"/>
                <a:gd name="connsiteY5" fmla="*/ 916400 h 1004772"/>
                <a:gd name="connsiteX6" fmla="*/ 93330 w 1883744"/>
                <a:gd name="connsiteY6" fmla="*/ 894588 h 1004772"/>
                <a:gd name="connsiteX7" fmla="*/ 8653 w 1883744"/>
                <a:gd name="connsiteY7" fmla="*/ 878776 h 1004772"/>
                <a:gd name="connsiteX8" fmla="*/ 10558 w 1883744"/>
                <a:gd name="connsiteY8" fmla="*/ 917734 h 1004772"/>
                <a:gd name="connsiteX9" fmla="*/ 227061 w 1883744"/>
                <a:gd name="connsiteY9" fmla="*/ 1000982 h 1004772"/>
                <a:gd name="connsiteX10" fmla="*/ 697977 w 1883744"/>
                <a:gd name="connsiteY10" fmla="*/ 813054 h 1004772"/>
                <a:gd name="connsiteX11" fmla="*/ 948770 w 1883744"/>
                <a:gd name="connsiteY11" fmla="*/ 669036 h 1004772"/>
                <a:gd name="connsiteX12" fmla="*/ 1455691 w 1883744"/>
                <a:gd name="connsiteY12" fmla="*/ 474155 h 1004772"/>
                <a:gd name="connsiteX13" fmla="*/ 1690006 w 1883744"/>
                <a:gd name="connsiteY13" fmla="*/ 387763 h 1004772"/>
                <a:gd name="connsiteX14" fmla="*/ 1770016 w 1883744"/>
                <a:gd name="connsiteY14" fmla="*/ 217075 h 1004772"/>
                <a:gd name="connsiteX15" fmla="*/ 1883744 w 1883744"/>
                <a:gd name="connsiteY15" fmla="*/ 0 h 1004772"/>
                <a:gd name="connsiteX16" fmla="*/ 1780874 w 1883744"/>
                <a:gd name="connsiteY16" fmla="*/ 76676 h 100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3744" h="1004772">
                  <a:moveTo>
                    <a:pt x="1780874" y="76676"/>
                  </a:moveTo>
                  <a:cubicBezTo>
                    <a:pt x="1766587" y="103346"/>
                    <a:pt x="1750966" y="129445"/>
                    <a:pt x="1739345" y="157258"/>
                  </a:cubicBezTo>
                  <a:cubicBezTo>
                    <a:pt x="1698959" y="252889"/>
                    <a:pt x="1632856" y="322898"/>
                    <a:pt x="1538177" y="366046"/>
                  </a:cubicBezTo>
                  <a:cubicBezTo>
                    <a:pt x="1436641" y="412242"/>
                    <a:pt x="1328818" y="459105"/>
                    <a:pt x="1226805" y="504063"/>
                  </a:cubicBezTo>
                  <a:cubicBezTo>
                    <a:pt x="1072214" y="572167"/>
                    <a:pt x="826755" y="742188"/>
                    <a:pt x="637208" y="818102"/>
                  </a:cubicBezTo>
                  <a:cubicBezTo>
                    <a:pt x="540052" y="856964"/>
                    <a:pt x="441754" y="891921"/>
                    <a:pt x="340027" y="916400"/>
                  </a:cubicBezTo>
                  <a:cubicBezTo>
                    <a:pt x="231252" y="942499"/>
                    <a:pt x="157719" y="931545"/>
                    <a:pt x="93330" y="894588"/>
                  </a:cubicBezTo>
                  <a:cubicBezTo>
                    <a:pt x="57802" y="888968"/>
                    <a:pt x="44467" y="892302"/>
                    <a:pt x="8653" y="878776"/>
                  </a:cubicBezTo>
                  <a:cubicBezTo>
                    <a:pt x="-7826" y="892588"/>
                    <a:pt x="2938" y="905161"/>
                    <a:pt x="10558" y="917734"/>
                  </a:cubicBezTo>
                  <a:cubicBezTo>
                    <a:pt x="61326" y="1000887"/>
                    <a:pt x="142288" y="1012603"/>
                    <a:pt x="227061" y="1000982"/>
                  </a:cubicBezTo>
                  <a:cubicBezTo>
                    <a:pt x="399178" y="977455"/>
                    <a:pt x="550816" y="900208"/>
                    <a:pt x="697977" y="813054"/>
                  </a:cubicBezTo>
                  <a:cubicBezTo>
                    <a:pt x="747221" y="790956"/>
                    <a:pt x="938674" y="672941"/>
                    <a:pt x="948770" y="669036"/>
                  </a:cubicBezTo>
                  <a:cubicBezTo>
                    <a:pt x="1117839" y="604266"/>
                    <a:pt x="1286527" y="538734"/>
                    <a:pt x="1455691" y="474155"/>
                  </a:cubicBezTo>
                  <a:cubicBezTo>
                    <a:pt x="1533415" y="444437"/>
                    <a:pt x="1611901" y="416528"/>
                    <a:pt x="1690006" y="387763"/>
                  </a:cubicBezTo>
                  <a:cubicBezTo>
                    <a:pt x="1716581" y="330803"/>
                    <a:pt x="1741822" y="273177"/>
                    <a:pt x="1770016" y="217075"/>
                  </a:cubicBezTo>
                  <a:cubicBezTo>
                    <a:pt x="1806020" y="145447"/>
                    <a:pt x="1844311" y="74962"/>
                    <a:pt x="1883744" y="0"/>
                  </a:cubicBezTo>
                  <a:cubicBezTo>
                    <a:pt x="1818498" y="20669"/>
                    <a:pt x="1805735" y="30290"/>
                    <a:pt x="1780874" y="76676"/>
                  </a:cubicBezTo>
                  <a:close/>
                </a:path>
              </a:pathLst>
            </a:custGeom>
            <a:solidFill>
              <a:srgbClr val="E09C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693F7356-2E6B-4E3B-96DC-F510F7B176EC}"/>
                </a:ext>
              </a:extLst>
            </p:cNvPr>
            <p:cNvSpPr/>
            <p:nvPr/>
          </p:nvSpPr>
          <p:spPr>
            <a:xfrm>
              <a:off x="3057433" y="1868720"/>
              <a:ext cx="328897" cy="159420"/>
            </a:xfrm>
            <a:custGeom>
              <a:avLst/>
              <a:gdLst>
                <a:gd name="connsiteX0" fmla="*/ 328895 w 328897"/>
                <a:gd name="connsiteY0" fmla="*/ 63806 h 159420"/>
                <a:gd name="connsiteX1" fmla="*/ 303844 w 328897"/>
                <a:gd name="connsiteY1" fmla="*/ 96381 h 159420"/>
                <a:gd name="connsiteX2" fmla="*/ 106105 w 328897"/>
                <a:gd name="connsiteY2" fmla="*/ 138387 h 159420"/>
                <a:gd name="connsiteX3" fmla="*/ 49050 w 328897"/>
                <a:gd name="connsiteY3" fmla="*/ 106002 h 159420"/>
                <a:gd name="connsiteX4" fmla="*/ 2378 w 328897"/>
                <a:gd name="connsiteY4" fmla="*/ 30754 h 159420"/>
                <a:gd name="connsiteX5" fmla="*/ 86103 w 328897"/>
                <a:gd name="connsiteY5" fmla="*/ 1989 h 159420"/>
                <a:gd name="connsiteX6" fmla="*/ 296415 w 328897"/>
                <a:gd name="connsiteY6" fmla="*/ 30564 h 159420"/>
                <a:gd name="connsiteX7" fmla="*/ 328895 w 328897"/>
                <a:gd name="connsiteY7" fmla="*/ 63806 h 15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897" h="159420">
                  <a:moveTo>
                    <a:pt x="328895" y="63806"/>
                  </a:moveTo>
                  <a:cubicBezTo>
                    <a:pt x="320608" y="74664"/>
                    <a:pt x="312417" y="85713"/>
                    <a:pt x="303844" y="96381"/>
                  </a:cubicBezTo>
                  <a:cubicBezTo>
                    <a:pt x="250790" y="162199"/>
                    <a:pt x="181829" y="176963"/>
                    <a:pt x="106105" y="138387"/>
                  </a:cubicBezTo>
                  <a:cubicBezTo>
                    <a:pt x="86674" y="128481"/>
                    <a:pt x="68100" y="116860"/>
                    <a:pt x="49050" y="106002"/>
                  </a:cubicBezTo>
                  <a:cubicBezTo>
                    <a:pt x="30286" y="82189"/>
                    <a:pt x="-10195" y="63806"/>
                    <a:pt x="2378" y="30754"/>
                  </a:cubicBezTo>
                  <a:cubicBezTo>
                    <a:pt x="15332" y="-3441"/>
                    <a:pt x="50384" y="-1917"/>
                    <a:pt x="86103" y="1989"/>
                  </a:cubicBezTo>
                  <a:cubicBezTo>
                    <a:pt x="157254" y="9894"/>
                    <a:pt x="219453" y="21039"/>
                    <a:pt x="296415" y="30564"/>
                  </a:cubicBezTo>
                  <a:cubicBezTo>
                    <a:pt x="318608" y="31707"/>
                    <a:pt x="329085" y="42089"/>
                    <a:pt x="328895" y="63806"/>
                  </a:cubicBezTo>
                  <a:close/>
                </a:path>
              </a:pathLst>
            </a:custGeom>
            <a:solidFill>
              <a:srgbClr val="4F01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AAFC9909-1BC4-458F-AED3-0BC86CE170C2}"/>
                </a:ext>
              </a:extLst>
            </p:cNvPr>
            <p:cNvSpPr/>
            <p:nvPr/>
          </p:nvSpPr>
          <p:spPr>
            <a:xfrm>
              <a:off x="3585697" y="1518568"/>
              <a:ext cx="268692" cy="180036"/>
            </a:xfrm>
            <a:custGeom>
              <a:avLst/>
              <a:gdLst>
                <a:gd name="connsiteX0" fmla="*/ 268689 w 268692"/>
                <a:gd name="connsiteY0" fmla="*/ 140686 h 180036"/>
                <a:gd name="connsiteX1" fmla="*/ 245924 w 268692"/>
                <a:gd name="connsiteY1" fmla="*/ 149640 h 180036"/>
                <a:gd name="connsiteX2" fmla="*/ 38660 w 268692"/>
                <a:gd name="connsiteY2" fmla="*/ 108301 h 180036"/>
                <a:gd name="connsiteX3" fmla="*/ 26087 w 268692"/>
                <a:gd name="connsiteY3" fmla="*/ 92013 h 180036"/>
                <a:gd name="connsiteX4" fmla="*/ 846 w 268692"/>
                <a:gd name="connsiteY4" fmla="*/ 36197 h 180036"/>
                <a:gd name="connsiteX5" fmla="*/ 39423 w 268692"/>
                <a:gd name="connsiteY5" fmla="*/ 4002 h 180036"/>
                <a:gd name="connsiteX6" fmla="*/ 241638 w 268692"/>
                <a:gd name="connsiteY6" fmla="*/ 95347 h 180036"/>
                <a:gd name="connsiteX7" fmla="*/ 268689 w 268692"/>
                <a:gd name="connsiteY7" fmla="*/ 140686 h 18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692" h="180036">
                  <a:moveTo>
                    <a:pt x="268689" y="140686"/>
                  </a:moveTo>
                  <a:cubicBezTo>
                    <a:pt x="261069" y="143639"/>
                    <a:pt x="252973" y="145639"/>
                    <a:pt x="245924" y="149640"/>
                  </a:cubicBezTo>
                  <a:cubicBezTo>
                    <a:pt x="157818" y="200027"/>
                    <a:pt x="100954" y="188787"/>
                    <a:pt x="38660" y="108301"/>
                  </a:cubicBezTo>
                  <a:cubicBezTo>
                    <a:pt x="34470" y="102872"/>
                    <a:pt x="30279" y="97443"/>
                    <a:pt x="26087" y="92013"/>
                  </a:cubicBezTo>
                  <a:cubicBezTo>
                    <a:pt x="15515" y="74392"/>
                    <a:pt x="4180" y="56771"/>
                    <a:pt x="846" y="36197"/>
                  </a:cubicBezTo>
                  <a:cubicBezTo>
                    <a:pt x="-4012" y="6955"/>
                    <a:pt x="12467" y="-7618"/>
                    <a:pt x="39423" y="4002"/>
                  </a:cubicBezTo>
                  <a:cubicBezTo>
                    <a:pt x="107241" y="33339"/>
                    <a:pt x="174201" y="64962"/>
                    <a:pt x="241638" y="95347"/>
                  </a:cubicBezTo>
                  <a:cubicBezTo>
                    <a:pt x="261546" y="104301"/>
                    <a:pt x="268880" y="120017"/>
                    <a:pt x="268689" y="140686"/>
                  </a:cubicBezTo>
                  <a:close/>
                </a:path>
              </a:pathLst>
            </a:custGeom>
            <a:solidFill>
              <a:srgbClr val="4D03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13B6E83D-3F6B-4352-8AFC-BDF8C9C3BAA4}"/>
                </a:ext>
              </a:extLst>
            </p:cNvPr>
            <p:cNvSpPr/>
            <p:nvPr/>
          </p:nvSpPr>
          <p:spPr>
            <a:xfrm>
              <a:off x="4928634" y="2383916"/>
              <a:ext cx="687234" cy="1515713"/>
            </a:xfrm>
            <a:custGeom>
              <a:avLst/>
              <a:gdLst>
                <a:gd name="connsiteX0" fmla="*/ 196197 w 687234"/>
                <a:gd name="connsiteY0" fmla="*/ 953738 h 1515713"/>
                <a:gd name="connsiteX1" fmla="*/ 591389 w 687234"/>
                <a:gd name="connsiteY1" fmla="*/ 468249 h 1515713"/>
                <a:gd name="connsiteX2" fmla="*/ 635776 w 687234"/>
                <a:gd name="connsiteY2" fmla="*/ 129254 h 1515713"/>
                <a:gd name="connsiteX3" fmla="*/ 566624 w 687234"/>
                <a:gd name="connsiteY3" fmla="*/ 0 h 1515713"/>
                <a:gd name="connsiteX4" fmla="*/ 687210 w 687234"/>
                <a:gd name="connsiteY4" fmla="*/ 252984 h 1515713"/>
                <a:gd name="connsiteX5" fmla="*/ 442799 w 687234"/>
                <a:gd name="connsiteY5" fmla="*/ 778859 h 1515713"/>
                <a:gd name="connsiteX6" fmla="*/ 172956 w 687234"/>
                <a:gd name="connsiteY6" fmla="*/ 1075563 h 1515713"/>
                <a:gd name="connsiteX7" fmla="*/ 5697 w 687234"/>
                <a:gd name="connsiteY7" fmla="*/ 1515713 h 1515713"/>
                <a:gd name="connsiteX8" fmla="*/ 24747 w 687234"/>
                <a:gd name="connsiteY8" fmla="*/ 1239488 h 1515713"/>
                <a:gd name="connsiteX9" fmla="*/ 196197 w 687234"/>
                <a:gd name="connsiteY9" fmla="*/ 953738 h 151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7234" h="1515713">
                  <a:moveTo>
                    <a:pt x="196197" y="953738"/>
                  </a:moveTo>
                  <a:cubicBezTo>
                    <a:pt x="339262" y="798957"/>
                    <a:pt x="494710" y="660940"/>
                    <a:pt x="591389" y="468249"/>
                  </a:cubicBezTo>
                  <a:cubicBezTo>
                    <a:pt x="645586" y="360140"/>
                    <a:pt x="668542" y="249174"/>
                    <a:pt x="635776" y="129254"/>
                  </a:cubicBezTo>
                  <a:cubicBezTo>
                    <a:pt x="622345" y="80010"/>
                    <a:pt x="591103" y="42291"/>
                    <a:pt x="566624" y="0"/>
                  </a:cubicBezTo>
                  <a:cubicBezTo>
                    <a:pt x="615297" y="10858"/>
                    <a:pt x="686258" y="153067"/>
                    <a:pt x="687210" y="252984"/>
                  </a:cubicBezTo>
                  <a:cubicBezTo>
                    <a:pt x="689116" y="466820"/>
                    <a:pt x="579578" y="629126"/>
                    <a:pt x="442799" y="778859"/>
                  </a:cubicBezTo>
                  <a:cubicBezTo>
                    <a:pt x="352597" y="877538"/>
                    <a:pt x="253823" y="968883"/>
                    <a:pt x="172956" y="1075563"/>
                  </a:cubicBezTo>
                  <a:cubicBezTo>
                    <a:pt x="84088" y="1192816"/>
                    <a:pt x="7602" y="1364361"/>
                    <a:pt x="5697" y="1515713"/>
                  </a:cubicBezTo>
                  <a:cubicBezTo>
                    <a:pt x="-3828" y="1468088"/>
                    <a:pt x="-3828" y="1325213"/>
                    <a:pt x="24747" y="1239488"/>
                  </a:cubicBezTo>
                  <a:cubicBezTo>
                    <a:pt x="60561" y="1172528"/>
                    <a:pt x="91422" y="1068038"/>
                    <a:pt x="196197" y="953738"/>
                  </a:cubicBezTo>
                  <a:close/>
                </a:path>
              </a:pathLst>
            </a:custGeom>
            <a:solidFill>
              <a:srgbClr val="E09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7391711-77B3-40FD-8F59-88BF7529EADE}"/>
                </a:ext>
              </a:extLst>
            </p:cNvPr>
            <p:cNvSpPr/>
            <p:nvPr/>
          </p:nvSpPr>
          <p:spPr>
            <a:xfrm>
              <a:off x="4962774" y="4613402"/>
              <a:ext cx="142918" cy="118139"/>
            </a:xfrm>
            <a:custGeom>
              <a:avLst/>
              <a:gdLst>
                <a:gd name="connsiteX0" fmla="*/ 142911 w 142918"/>
                <a:gd name="connsiteY0" fmla="*/ 32797 h 118139"/>
                <a:gd name="connsiteX1" fmla="*/ 126242 w 142918"/>
                <a:gd name="connsiteY1" fmla="*/ 66610 h 118139"/>
                <a:gd name="connsiteX2" fmla="*/ 60044 w 142918"/>
                <a:gd name="connsiteY2" fmla="*/ 105473 h 118139"/>
                <a:gd name="connsiteX3" fmla="*/ 3941 w 142918"/>
                <a:gd name="connsiteY3" fmla="*/ 109378 h 118139"/>
                <a:gd name="connsiteX4" fmla="*/ 22325 w 142918"/>
                <a:gd name="connsiteY4" fmla="*/ 54514 h 118139"/>
                <a:gd name="connsiteX5" fmla="*/ 107669 w 142918"/>
                <a:gd name="connsiteY5" fmla="*/ 507 h 118139"/>
                <a:gd name="connsiteX6" fmla="*/ 142911 w 142918"/>
                <a:gd name="connsiteY6" fmla="*/ 32797 h 11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8" h="118139">
                  <a:moveTo>
                    <a:pt x="142911" y="32797"/>
                  </a:moveTo>
                  <a:cubicBezTo>
                    <a:pt x="143197" y="48227"/>
                    <a:pt x="135005" y="58419"/>
                    <a:pt x="126242" y="66610"/>
                  </a:cubicBezTo>
                  <a:cubicBezTo>
                    <a:pt x="107288" y="84327"/>
                    <a:pt x="87952" y="100901"/>
                    <a:pt x="60044" y="105473"/>
                  </a:cubicBezTo>
                  <a:cubicBezTo>
                    <a:pt x="40803" y="108616"/>
                    <a:pt x="18420" y="129761"/>
                    <a:pt x="3941" y="109378"/>
                  </a:cubicBezTo>
                  <a:cubicBezTo>
                    <a:pt x="-8536" y="91852"/>
                    <a:pt x="11657" y="70135"/>
                    <a:pt x="22325" y="54514"/>
                  </a:cubicBezTo>
                  <a:cubicBezTo>
                    <a:pt x="42232" y="25367"/>
                    <a:pt x="64330" y="-4256"/>
                    <a:pt x="107669" y="507"/>
                  </a:cubicBezTo>
                  <a:cubicBezTo>
                    <a:pt x="129481" y="2888"/>
                    <a:pt x="137768" y="16318"/>
                    <a:pt x="142911" y="32797"/>
                  </a:cubicBezTo>
                  <a:close/>
                </a:path>
              </a:pathLst>
            </a:custGeom>
            <a:solidFill>
              <a:srgbClr val="233C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B0BA4E10-7877-4996-AE3B-39A66F3EBB8A}"/>
                </a:ext>
              </a:extLst>
            </p:cNvPr>
            <p:cNvSpPr/>
            <p:nvPr/>
          </p:nvSpPr>
          <p:spPr>
            <a:xfrm>
              <a:off x="4759471" y="4613770"/>
              <a:ext cx="132896" cy="115821"/>
            </a:xfrm>
            <a:custGeom>
              <a:avLst/>
              <a:gdLst>
                <a:gd name="connsiteX0" fmla="*/ 171 w 132896"/>
                <a:gd name="connsiteY0" fmla="*/ 36334 h 115821"/>
                <a:gd name="connsiteX1" fmla="*/ 37319 w 132896"/>
                <a:gd name="connsiteY1" fmla="*/ 139 h 115821"/>
                <a:gd name="connsiteX2" fmla="*/ 132854 w 132896"/>
                <a:gd name="connsiteY2" fmla="*/ 99866 h 115821"/>
                <a:gd name="connsiteX3" fmla="*/ 118090 w 132896"/>
                <a:gd name="connsiteY3" fmla="*/ 115106 h 115821"/>
                <a:gd name="connsiteX4" fmla="*/ 8077 w 132896"/>
                <a:gd name="connsiteY4" fmla="*/ 67290 h 115821"/>
                <a:gd name="connsiteX5" fmla="*/ 171 w 132896"/>
                <a:gd name="connsiteY5" fmla="*/ 36334 h 11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96" h="115821">
                  <a:moveTo>
                    <a:pt x="171" y="36334"/>
                  </a:moveTo>
                  <a:cubicBezTo>
                    <a:pt x="-1639" y="9569"/>
                    <a:pt x="10934" y="-1385"/>
                    <a:pt x="37319" y="139"/>
                  </a:cubicBezTo>
                  <a:cubicBezTo>
                    <a:pt x="77419" y="2425"/>
                    <a:pt x="134664" y="61480"/>
                    <a:pt x="132854" y="99866"/>
                  </a:cubicBezTo>
                  <a:cubicBezTo>
                    <a:pt x="132378" y="109581"/>
                    <a:pt x="126758" y="118439"/>
                    <a:pt x="118090" y="115106"/>
                  </a:cubicBezTo>
                  <a:cubicBezTo>
                    <a:pt x="80848" y="100818"/>
                    <a:pt x="35413" y="105200"/>
                    <a:pt x="8077" y="67290"/>
                  </a:cubicBezTo>
                  <a:cubicBezTo>
                    <a:pt x="1123" y="57480"/>
                    <a:pt x="838" y="47097"/>
                    <a:pt x="171" y="36334"/>
                  </a:cubicBezTo>
                  <a:close/>
                </a:path>
              </a:pathLst>
            </a:custGeom>
            <a:solidFill>
              <a:srgbClr val="223B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5CB01939-55C1-4D68-B821-957E545526FA}"/>
                </a:ext>
              </a:extLst>
            </p:cNvPr>
            <p:cNvSpPr/>
            <p:nvPr/>
          </p:nvSpPr>
          <p:spPr>
            <a:xfrm>
              <a:off x="4723370" y="3211998"/>
              <a:ext cx="435454" cy="2511861"/>
            </a:xfrm>
            <a:custGeom>
              <a:avLst/>
              <a:gdLst>
                <a:gd name="connsiteX0" fmla="*/ 401366 w 435454"/>
                <a:gd name="connsiteY0" fmla="*/ 1402101 h 2511861"/>
                <a:gd name="connsiteX1" fmla="*/ 320403 w 435454"/>
                <a:gd name="connsiteY1" fmla="*/ 1370002 h 2511861"/>
                <a:gd name="connsiteX2" fmla="*/ 255347 w 435454"/>
                <a:gd name="connsiteY2" fmla="*/ 1408673 h 2511861"/>
                <a:gd name="connsiteX3" fmla="*/ 230011 w 435454"/>
                <a:gd name="connsiteY3" fmla="*/ 1440106 h 2511861"/>
                <a:gd name="connsiteX4" fmla="*/ 220486 w 435454"/>
                <a:gd name="connsiteY4" fmla="*/ 725731 h 2511861"/>
                <a:gd name="connsiteX5" fmla="*/ 201722 w 435454"/>
                <a:gd name="connsiteY5" fmla="*/ 624576 h 2511861"/>
                <a:gd name="connsiteX6" fmla="*/ 306211 w 435454"/>
                <a:gd name="connsiteY6" fmla="*/ 278056 h 2511861"/>
                <a:gd name="connsiteX7" fmla="*/ 418606 w 435454"/>
                <a:gd name="connsiteY7" fmla="*/ 88794 h 2511861"/>
                <a:gd name="connsiteX8" fmla="*/ 435370 w 435454"/>
                <a:gd name="connsiteY8" fmla="*/ 18500 h 2511861"/>
                <a:gd name="connsiteX9" fmla="*/ 421654 w 435454"/>
                <a:gd name="connsiteY9" fmla="*/ 307 h 2511861"/>
                <a:gd name="connsiteX10" fmla="*/ 403937 w 435454"/>
                <a:gd name="connsiteY10" fmla="*/ 13356 h 2511861"/>
                <a:gd name="connsiteX11" fmla="*/ 284875 w 435454"/>
                <a:gd name="connsiteY11" fmla="*/ 248624 h 2511861"/>
                <a:gd name="connsiteX12" fmla="*/ 188768 w 435454"/>
                <a:gd name="connsiteY12" fmla="*/ 416359 h 2511861"/>
                <a:gd name="connsiteX13" fmla="*/ 175623 w 435454"/>
                <a:gd name="connsiteY13" fmla="*/ 604002 h 2511861"/>
                <a:gd name="connsiteX14" fmla="*/ 182386 w 435454"/>
                <a:gd name="connsiteY14" fmla="*/ 1440201 h 2511861"/>
                <a:gd name="connsiteX15" fmla="*/ 129617 w 435454"/>
                <a:gd name="connsiteY15" fmla="*/ 1386099 h 2511861"/>
                <a:gd name="connsiteX16" fmla="*/ 28557 w 435454"/>
                <a:gd name="connsiteY16" fmla="*/ 1378194 h 2511861"/>
                <a:gd name="connsiteX17" fmla="*/ 7031 w 435454"/>
                <a:gd name="connsiteY17" fmla="*/ 1466967 h 2511861"/>
                <a:gd name="connsiteX18" fmla="*/ 105805 w 435454"/>
                <a:gd name="connsiteY18" fmla="*/ 1536499 h 2511861"/>
                <a:gd name="connsiteX19" fmla="*/ 133142 w 435454"/>
                <a:gd name="connsiteY19" fmla="*/ 1569360 h 2511861"/>
                <a:gd name="connsiteX20" fmla="*/ 51608 w 435454"/>
                <a:gd name="connsiteY20" fmla="*/ 1739191 h 2511861"/>
                <a:gd name="connsiteX21" fmla="*/ 62276 w 435454"/>
                <a:gd name="connsiteY21" fmla="*/ 1762622 h 2511861"/>
                <a:gd name="connsiteX22" fmla="*/ 81516 w 435454"/>
                <a:gd name="connsiteY22" fmla="*/ 1744525 h 2511861"/>
                <a:gd name="connsiteX23" fmla="*/ 85612 w 435454"/>
                <a:gd name="connsiteY23" fmla="*/ 1720141 h 2511861"/>
                <a:gd name="connsiteX24" fmla="*/ 169622 w 435454"/>
                <a:gd name="connsiteY24" fmla="*/ 1578790 h 2511861"/>
                <a:gd name="connsiteX25" fmla="*/ 190958 w 435454"/>
                <a:gd name="connsiteY25" fmla="*/ 1570122 h 2511861"/>
                <a:gd name="connsiteX26" fmla="*/ 197531 w 435454"/>
                <a:gd name="connsiteY26" fmla="*/ 1591935 h 2511861"/>
                <a:gd name="connsiteX27" fmla="*/ 201150 w 435454"/>
                <a:gd name="connsiteY27" fmla="*/ 2495667 h 2511861"/>
                <a:gd name="connsiteX28" fmla="*/ 244013 w 435454"/>
                <a:gd name="connsiteY28" fmla="*/ 2496714 h 2511861"/>
                <a:gd name="connsiteX29" fmla="*/ 252299 w 435454"/>
                <a:gd name="connsiteY29" fmla="*/ 1624701 h 2511861"/>
                <a:gd name="connsiteX30" fmla="*/ 310402 w 435454"/>
                <a:gd name="connsiteY30" fmla="*/ 1739762 h 2511861"/>
                <a:gd name="connsiteX31" fmla="*/ 352788 w 435454"/>
                <a:gd name="connsiteY31" fmla="*/ 1774243 h 2511861"/>
                <a:gd name="connsiteX32" fmla="*/ 378315 w 435454"/>
                <a:gd name="connsiteY32" fmla="*/ 1724522 h 2511861"/>
                <a:gd name="connsiteX33" fmla="*/ 330881 w 435454"/>
                <a:gd name="connsiteY33" fmla="*/ 1599269 h 2511861"/>
                <a:gd name="connsiteX34" fmla="*/ 282589 w 435454"/>
                <a:gd name="connsiteY34" fmla="*/ 1539452 h 2511861"/>
                <a:gd name="connsiteX35" fmla="*/ 370028 w 435454"/>
                <a:gd name="connsiteY35" fmla="*/ 1509353 h 2511861"/>
                <a:gd name="connsiteX36" fmla="*/ 401366 w 435454"/>
                <a:gd name="connsiteY36" fmla="*/ 1402101 h 251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454" h="2511861">
                  <a:moveTo>
                    <a:pt x="401366" y="1402101"/>
                  </a:moveTo>
                  <a:cubicBezTo>
                    <a:pt x="386221" y="1363049"/>
                    <a:pt x="351645" y="1370859"/>
                    <a:pt x="320403" y="1370002"/>
                  </a:cubicBezTo>
                  <a:cubicBezTo>
                    <a:pt x="290114" y="1369240"/>
                    <a:pt x="273921" y="1391052"/>
                    <a:pt x="255347" y="1408673"/>
                  </a:cubicBezTo>
                  <a:cubicBezTo>
                    <a:pt x="247346" y="1416198"/>
                    <a:pt x="240584" y="1443059"/>
                    <a:pt x="230011" y="1440106"/>
                  </a:cubicBezTo>
                  <a:cubicBezTo>
                    <a:pt x="216771" y="1436487"/>
                    <a:pt x="220486" y="763831"/>
                    <a:pt x="220486" y="725731"/>
                  </a:cubicBezTo>
                  <a:cubicBezTo>
                    <a:pt x="205151" y="689631"/>
                    <a:pt x="198483" y="664771"/>
                    <a:pt x="201722" y="624576"/>
                  </a:cubicBezTo>
                  <a:cubicBezTo>
                    <a:pt x="212961" y="609526"/>
                    <a:pt x="179433" y="425884"/>
                    <a:pt x="306211" y="278056"/>
                  </a:cubicBezTo>
                  <a:cubicBezTo>
                    <a:pt x="342977" y="235193"/>
                    <a:pt x="410986" y="116131"/>
                    <a:pt x="418606" y="88794"/>
                  </a:cubicBezTo>
                  <a:cubicBezTo>
                    <a:pt x="425750" y="62981"/>
                    <a:pt x="436513" y="43360"/>
                    <a:pt x="435370" y="18500"/>
                  </a:cubicBezTo>
                  <a:cubicBezTo>
                    <a:pt x="434989" y="9927"/>
                    <a:pt x="431274" y="1926"/>
                    <a:pt x="421654" y="307"/>
                  </a:cubicBezTo>
                  <a:cubicBezTo>
                    <a:pt x="411938" y="-1407"/>
                    <a:pt x="405842" y="4212"/>
                    <a:pt x="403937" y="13356"/>
                  </a:cubicBezTo>
                  <a:cubicBezTo>
                    <a:pt x="385078" y="102320"/>
                    <a:pt x="336786" y="176043"/>
                    <a:pt x="284875" y="248624"/>
                  </a:cubicBezTo>
                  <a:cubicBezTo>
                    <a:pt x="248204" y="299964"/>
                    <a:pt x="201055" y="351589"/>
                    <a:pt x="188768" y="416359"/>
                  </a:cubicBezTo>
                  <a:cubicBezTo>
                    <a:pt x="184100" y="416073"/>
                    <a:pt x="175623" y="587428"/>
                    <a:pt x="175623" y="604002"/>
                  </a:cubicBezTo>
                  <a:cubicBezTo>
                    <a:pt x="176195" y="803550"/>
                    <a:pt x="182386" y="1344951"/>
                    <a:pt x="182386" y="1440201"/>
                  </a:cubicBezTo>
                  <a:cubicBezTo>
                    <a:pt x="148667" y="1428581"/>
                    <a:pt x="152954" y="1403054"/>
                    <a:pt x="129617" y="1386099"/>
                  </a:cubicBezTo>
                  <a:cubicBezTo>
                    <a:pt x="97232" y="1362572"/>
                    <a:pt x="60561" y="1361715"/>
                    <a:pt x="28557" y="1378194"/>
                  </a:cubicBezTo>
                  <a:cubicBezTo>
                    <a:pt x="-7162" y="1396577"/>
                    <a:pt x="-2971" y="1436201"/>
                    <a:pt x="7031" y="1466967"/>
                  </a:cubicBezTo>
                  <a:cubicBezTo>
                    <a:pt x="21699" y="1511734"/>
                    <a:pt x="62180" y="1529070"/>
                    <a:pt x="105805" y="1536499"/>
                  </a:cubicBezTo>
                  <a:cubicBezTo>
                    <a:pt x="125998" y="1539928"/>
                    <a:pt x="142190" y="1543262"/>
                    <a:pt x="133142" y="1569360"/>
                  </a:cubicBezTo>
                  <a:cubicBezTo>
                    <a:pt x="85707" y="1616223"/>
                    <a:pt x="55513" y="1671468"/>
                    <a:pt x="51608" y="1739191"/>
                  </a:cubicBezTo>
                  <a:cubicBezTo>
                    <a:pt x="51036" y="1748526"/>
                    <a:pt x="49893" y="1760813"/>
                    <a:pt x="62276" y="1762622"/>
                  </a:cubicBezTo>
                  <a:cubicBezTo>
                    <a:pt x="73420" y="1764242"/>
                    <a:pt x="78563" y="1753669"/>
                    <a:pt x="81516" y="1744525"/>
                  </a:cubicBezTo>
                  <a:cubicBezTo>
                    <a:pt x="83993" y="1736810"/>
                    <a:pt x="84278" y="1728237"/>
                    <a:pt x="85612" y="1720141"/>
                  </a:cubicBezTo>
                  <a:cubicBezTo>
                    <a:pt x="94851" y="1661943"/>
                    <a:pt x="125998" y="1616700"/>
                    <a:pt x="169622" y="1578790"/>
                  </a:cubicBezTo>
                  <a:cubicBezTo>
                    <a:pt x="176099" y="1573170"/>
                    <a:pt x="182291" y="1566503"/>
                    <a:pt x="190958" y="1570122"/>
                  </a:cubicBezTo>
                  <a:cubicBezTo>
                    <a:pt x="200483" y="1574123"/>
                    <a:pt x="197435" y="1584314"/>
                    <a:pt x="197531" y="1591935"/>
                  </a:cubicBezTo>
                  <a:cubicBezTo>
                    <a:pt x="199340" y="1772338"/>
                    <a:pt x="184100" y="2389463"/>
                    <a:pt x="201150" y="2495667"/>
                  </a:cubicBezTo>
                  <a:cubicBezTo>
                    <a:pt x="214961" y="2515860"/>
                    <a:pt x="229249" y="2518241"/>
                    <a:pt x="244013" y="2496714"/>
                  </a:cubicBezTo>
                  <a:cubicBezTo>
                    <a:pt x="234964" y="2361555"/>
                    <a:pt x="246299" y="1678612"/>
                    <a:pt x="252299" y="1624701"/>
                  </a:cubicBezTo>
                  <a:cubicBezTo>
                    <a:pt x="289733" y="1663181"/>
                    <a:pt x="298972" y="1701853"/>
                    <a:pt x="310402" y="1739762"/>
                  </a:cubicBezTo>
                  <a:cubicBezTo>
                    <a:pt x="316498" y="1760051"/>
                    <a:pt x="325451" y="1781006"/>
                    <a:pt x="352788" y="1774243"/>
                  </a:cubicBezTo>
                  <a:cubicBezTo>
                    <a:pt x="378410" y="1767861"/>
                    <a:pt x="379649" y="1746144"/>
                    <a:pt x="378315" y="1724522"/>
                  </a:cubicBezTo>
                  <a:cubicBezTo>
                    <a:pt x="375458" y="1677945"/>
                    <a:pt x="358694" y="1636512"/>
                    <a:pt x="330881" y="1599269"/>
                  </a:cubicBezTo>
                  <a:cubicBezTo>
                    <a:pt x="322213" y="1587744"/>
                    <a:pt x="290018" y="1555454"/>
                    <a:pt x="282589" y="1539452"/>
                  </a:cubicBezTo>
                  <a:cubicBezTo>
                    <a:pt x="315355" y="1537547"/>
                    <a:pt x="344787" y="1529070"/>
                    <a:pt x="370028" y="1509353"/>
                  </a:cubicBezTo>
                  <a:cubicBezTo>
                    <a:pt x="401366" y="1484778"/>
                    <a:pt x="415748" y="1439058"/>
                    <a:pt x="401366" y="1402101"/>
                  </a:cubicBezTo>
                  <a:close/>
                </a:path>
              </a:pathLst>
            </a:custGeom>
            <a:solidFill>
              <a:srgbClr val="106B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" name="그룹 15">
            <a:extLst>
              <a:ext uri="{FF2B5EF4-FFF2-40B4-BE49-F238E27FC236}">
                <a16:creationId xmlns:a16="http://schemas.microsoft.com/office/drawing/2014/main" id="{1CB5BCBE-EE70-4595-9E9A-DF69C64FAE06}"/>
              </a:ext>
            </a:extLst>
          </p:cNvPr>
          <p:cNvGrpSpPr/>
          <p:nvPr/>
        </p:nvGrpSpPr>
        <p:grpSpPr>
          <a:xfrm>
            <a:off x="5267830" y="3263168"/>
            <a:ext cx="6242612" cy="839461"/>
            <a:chOff x="467544" y="1934588"/>
            <a:chExt cx="4248200" cy="839461"/>
          </a:xfrm>
        </p:grpSpPr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612106C7-83FF-48E0-8272-010F7E26CDCB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4" name="Rectangle 26">
              <a:extLst>
                <a:ext uri="{FF2B5EF4-FFF2-40B4-BE49-F238E27FC236}">
                  <a16:creationId xmlns:a16="http://schemas.microsoft.com/office/drawing/2014/main" id="{131D6EBE-F0E7-4791-B061-5E2E38D3CC94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그룹 18">
            <a:extLst>
              <a:ext uri="{FF2B5EF4-FFF2-40B4-BE49-F238E27FC236}">
                <a16:creationId xmlns:a16="http://schemas.microsoft.com/office/drawing/2014/main" id="{A6D375D3-7FAF-4D26-A6FA-7C4AF2D56B0C}"/>
              </a:ext>
            </a:extLst>
          </p:cNvPr>
          <p:cNvGrpSpPr/>
          <p:nvPr/>
        </p:nvGrpSpPr>
        <p:grpSpPr>
          <a:xfrm>
            <a:off x="5267830" y="4231675"/>
            <a:ext cx="6242612" cy="839461"/>
            <a:chOff x="467544" y="2816016"/>
            <a:chExt cx="4248200" cy="839461"/>
          </a:xfrm>
        </p:grpSpPr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6AE250C4-2E26-4A4C-90EF-84B8C49B0614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B40B5123-B31E-4B8C-9970-44BF126F5046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21">
            <a:extLst>
              <a:ext uri="{FF2B5EF4-FFF2-40B4-BE49-F238E27FC236}">
                <a16:creationId xmlns:a16="http://schemas.microsoft.com/office/drawing/2014/main" id="{BB7A14B5-CE6B-49D1-975A-F17B6DF79982}"/>
              </a:ext>
            </a:extLst>
          </p:cNvPr>
          <p:cNvGrpSpPr/>
          <p:nvPr/>
        </p:nvGrpSpPr>
        <p:grpSpPr>
          <a:xfrm>
            <a:off x="5267830" y="5200182"/>
            <a:ext cx="6242612" cy="839461"/>
            <a:chOff x="467544" y="3697444"/>
            <a:chExt cx="4248200" cy="839461"/>
          </a:xfrm>
        </p:grpSpPr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EC5DB876-E5EE-4308-9EC9-E4A1BB303C60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id="{2EDD0FC3-BBAD-40A9-A28A-01A2FF37A102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A02C312-3510-4D1C-A652-F8497F4172EA}"/>
              </a:ext>
            </a:extLst>
          </p:cNvPr>
          <p:cNvSpPr txBox="1"/>
          <p:nvPr/>
        </p:nvSpPr>
        <p:spPr>
          <a:xfrm>
            <a:off x="4797608" y="2124635"/>
            <a:ext cx="678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8ABA22-A705-42D8-ACC4-2F7C6CAD9BF7}"/>
              </a:ext>
            </a:extLst>
          </p:cNvPr>
          <p:cNvSpPr txBox="1"/>
          <p:nvPr/>
        </p:nvSpPr>
        <p:spPr>
          <a:xfrm>
            <a:off x="4797608" y="1807956"/>
            <a:ext cx="6784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0D4EA4-ECF1-48E3-85EF-F5FD9B4DB711}"/>
              </a:ext>
            </a:extLst>
          </p:cNvPr>
          <p:cNvSpPr txBox="1"/>
          <p:nvPr/>
        </p:nvSpPr>
        <p:spPr>
          <a:xfrm>
            <a:off x="4797608" y="2625981"/>
            <a:ext cx="678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1" name="Freeform: Shape 8">
            <a:extLst>
              <a:ext uri="{FF2B5EF4-FFF2-40B4-BE49-F238E27FC236}">
                <a16:creationId xmlns:a16="http://schemas.microsoft.com/office/drawing/2014/main" id="{01BED1A9-F820-4508-B3E1-23F8F8960B90}"/>
              </a:ext>
            </a:extLst>
          </p:cNvPr>
          <p:cNvSpPr/>
          <p:nvPr/>
        </p:nvSpPr>
        <p:spPr>
          <a:xfrm>
            <a:off x="8582989" y="2357120"/>
            <a:ext cx="3014651" cy="1178560"/>
          </a:xfrm>
          <a:custGeom>
            <a:avLst/>
            <a:gdLst>
              <a:gd name="connsiteX0" fmla="*/ 0 w 3014651"/>
              <a:gd name="connsiteY0" fmla="*/ 0 h 1178560"/>
              <a:gd name="connsiteX1" fmla="*/ 3014651 w 3014651"/>
              <a:gd name="connsiteY1" fmla="*/ 0 h 1178560"/>
              <a:gd name="connsiteX2" fmla="*/ 3014651 w 3014651"/>
              <a:gd name="connsiteY2" fmla="*/ 1178560 h 1178560"/>
              <a:gd name="connsiteX3" fmla="*/ 0 w 3014651"/>
              <a:gd name="connsiteY3" fmla="*/ 1178560 h 1178560"/>
              <a:gd name="connsiteX4" fmla="*/ 589280 w 3014651"/>
              <a:gd name="connsiteY4" fmla="*/ 589280 h 11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651" h="1178560">
                <a:moveTo>
                  <a:pt x="0" y="0"/>
                </a:moveTo>
                <a:lnTo>
                  <a:pt x="3014651" y="0"/>
                </a:lnTo>
                <a:lnTo>
                  <a:pt x="3014651" y="1178560"/>
                </a:lnTo>
                <a:lnTo>
                  <a:pt x="0" y="1178560"/>
                </a:lnTo>
                <a:lnTo>
                  <a:pt x="589280" y="5892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Arrow: Pentagon 2">
            <a:extLst>
              <a:ext uri="{FF2B5EF4-FFF2-40B4-BE49-F238E27FC236}">
                <a16:creationId xmlns:a16="http://schemas.microsoft.com/office/drawing/2014/main" id="{E7FA9479-FA58-464C-A55C-DC86AED3FBDF}"/>
              </a:ext>
            </a:extLst>
          </p:cNvPr>
          <p:cNvSpPr/>
          <p:nvPr/>
        </p:nvSpPr>
        <p:spPr>
          <a:xfrm>
            <a:off x="675640" y="2357120"/>
            <a:ext cx="3097823" cy="117856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Chevron 3">
            <a:extLst>
              <a:ext uri="{FF2B5EF4-FFF2-40B4-BE49-F238E27FC236}">
                <a16:creationId xmlns:a16="http://schemas.microsoft.com/office/drawing/2014/main" id="{CD7297F5-3B63-40F8-9CA5-DB53708D74FB}"/>
              </a:ext>
            </a:extLst>
          </p:cNvPr>
          <p:cNvSpPr/>
          <p:nvPr/>
        </p:nvSpPr>
        <p:spPr>
          <a:xfrm>
            <a:off x="3314179" y="2357120"/>
            <a:ext cx="3097823" cy="117856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hevron 4">
            <a:extLst>
              <a:ext uri="{FF2B5EF4-FFF2-40B4-BE49-F238E27FC236}">
                <a16:creationId xmlns:a16="http://schemas.microsoft.com/office/drawing/2014/main" id="{CFD883FC-260F-4457-B200-FCEE665AF14E}"/>
              </a:ext>
            </a:extLst>
          </p:cNvPr>
          <p:cNvSpPr/>
          <p:nvPr/>
        </p:nvSpPr>
        <p:spPr>
          <a:xfrm>
            <a:off x="5952719" y="2357120"/>
            <a:ext cx="3097823" cy="117856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9">
            <a:extLst>
              <a:ext uri="{FF2B5EF4-FFF2-40B4-BE49-F238E27FC236}">
                <a16:creationId xmlns:a16="http://schemas.microsoft.com/office/drawing/2014/main" id="{B97B38E2-5DDF-4420-945E-AA9218DA0412}"/>
              </a:ext>
            </a:extLst>
          </p:cNvPr>
          <p:cNvGrpSpPr/>
          <p:nvPr/>
        </p:nvGrpSpPr>
        <p:grpSpPr>
          <a:xfrm>
            <a:off x="1134923" y="2655007"/>
            <a:ext cx="2157503" cy="582786"/>
            <a:chOff x="1693264" y="2558218"/>
            <a:chExt cx="1868884" cy="58278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3C6FB52-28A5-43B4-A68F-CF77FD6E46D4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ED45407-58E8-44BA-AE09-A1A1E0DADECA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12">
            <a:extLst>
              <a:ext uri="{FF2B5EF4-FFF2-40B4-BE49-F238E27FC236}">
                <a16:creationId xmlns:a16="http://schemas.microsoft.com/office/drawing/2014/main" id="{F24D2527-E9EF-4F6A-91CA-D3F77C372912}"/>
              </a:ext>
            </a:extLst>
          </p:cNvPr>
          <p:cNvGrpSpPr/>
          <p:nvPr/>
        </p:nvGrpSpPr>
        <p:grpSpPr>
          <a:xfrm>
            <a:off x="4054751" y="2655007"/>
            <a:ext cx="2157503" cy="582786"/>
            <a:chOff x="1693264" y="2558218"/>
            <a:chExt cx="1868884" cy="58278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2258687-2916-41C5-A704-E930F6B719DF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4F8AE53-98BB-40C9-BC19-E53B75F27B36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15">
            <a:extLst>
              <a:ext uri="{FF2B5EF4-FFF2-40B4-BE49-F238E27FC236}">
                <a16:creationId xmlns:a16="http://schemas.microsoft.com/office/drawing/2014/main" id="{65EC4775-C92B-411E-BF01-A91725A0FC3C}"/>
              </a:ext>
            </a:extLst>
          </p:cNvPr>
          <p:cNvGrpSpPr/>
          <p:nvPr/>
        </p:nvGrpSpPr>
        <p:grpSpPr>
          <a:xfrm>
            <a:off x="6730739" y="2655007"/>
            <a:ext cx="2157503" cy="582786"/>
            <a:chOff x="1693264" y="2558218"/>
            <a:chExt cx="1868884" cy="58278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68A57E1-A05C-4A62-8895-EA7AB9DF8869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805BBA8-3D53-4C77-965A-4A1BFA532167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18">
            <a:extLst>
              <a:ext uri="{FF2B5EF4-FFF2-40B4-BE49-F238E27FC236}">
                <a16:creationId xmlns:a16="http://schemas.microsoft.com/office/drawing/2014/main" id="{A89B1506-5750-46D6-98A1-989BF5A4BB0D}"/>
              </a:ext>
            </a:extLst>
          </p:cNvPr>
          <p:cNvGrpSpPr/>
          <p:nvPr/>
        </p:nvGrpSpPr>
        <p:grpSpPr>
          <a:xfrm>
            <a:off x="9333457" y="2655007"/>
            <a:ext cx="2157503" cy="582786"/>
            <a:chOff x="1693264" y="2558218"/>
            <a:chExt cx="1868884" cy="58278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4068A42-30D2-4124-A4FD-0F8DD970B1D0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Modern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7C46E90-917B-44FA-AE37-7B8B7B0FD578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7" name="Oval 21">
            <a:extLst>
              <a:ext uri="{FF2B5EF4-FFF2-40B4-BE49-F238E27FC236}">
                <a16:creationId xmlns:a16="http://schemas.microsoft.com/office/drawing/2014/main" id="{A106F43C-36A0-462F-A513-64EBE060DB5B}"/>
              </a:ext>
            </a:extLst>
          </p:cNvPr>
          <p:cNvSpPr/>
          <p:nvPr/>
        </p:nvSpPr>
        <p:spPr>
          <a:xfrm>
            <a:off x="4344626" y="4410072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8" name="Oval 22">
            <a:extLst>
              <a:ext uri="{FF2B5EF4-FFF2-40B4-BE49-F238E27FC236}">
                <a16:creationId xmlns:a16="http://schemas.microsoft.com/office/drawing/2014/main" id="{C7CDB47F-0149-442C-B656-D862C2A10427}"/>
              </a:ext>
            </a:extLst>
          </p:cNvPr>
          <p:cNvSpPr/>
          <p:nvPr/>
        </p:nvSpPr>
        <p:spPr>
          <a:xfrm>
            <a:off x="7142841" y="4410072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9" name="Oval 23">
            <a:extLst>
              <a:ext uri="{FF2B5EF4-FFF2-40B4-BE49-F238E27FC236}">
                <a16:creationId xmlns:a16="http://schemas.microsoft.com/office/drawing/2014/main" id="{85C83FB6-6358-4D59-A551-BE4248AE8530}"/>
              </a:ext>
            </a:extLst>
          </p:cNvPr>
          <p:cNvSpPr/>
          <p:nvPr/>
        </p:nvSpPr>
        <p:spPr>
          <a:xfrm>
            <a:off x="9941057" y="4410072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0" name="Block Arc 10">
            <a:extLst>
              <a:ext uri="{FF2B5EF4-FFF2-40B4-BE49-F238E27FC236}">
                <a16:creationId xmlns:a16="http://schemas.microsoft.com/office/drawing/2014/main" id="{EA48C069-2263-4DD5-9A42-ECC96FBE41D1}"/>
              </a:ext>
            </a:extLst>
          </p:cNvPr>
          <p:cNvSpPr/>
          <p:nvPr/>
        </p:nvSpPr>
        <p:spPr>
          <a:xfrm>
            <a:off x="10077569" y="461619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Round Same Side Corner Rectangle 36">
            <a:extLst>
              <a:ext uri="{FF2B5EF4-FFF2-40B4-BE49-F238E27FC236}">
                <a16:creationId xmlns:a16="http://schemas.microsoft.com/office/drawing/2014/main" id="{E786302F-C6EB-4B58-9ECD-D0FE23B7F086}"/>
              </a:ext>
            </a:extLst>
          </p:cNvPr>
          <p:cNvSpPr>
            <a:spLocks noChangeAspect="1"/>
          </p:cNvSpPr>
          <p:nvPr/>
        </p:nvSpPr>
        <p:spPr>
          <a:xfrm>
            <a:off x="7297107" y="460579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Oval 26">
            <a:extLst>
              <a:ext uri="{FF2B5EF4-FFF2-40B4-BE49-F238E27FC236}">
                <a16:creationId xmlns:a16="http://schemas.microsoft.com/office/drawing/2014/main" id="{79C8DE5D-3666-4E77-916C-41D9C9D2B30E}"/>
              </a:ext>
            </a:extLst>
          </p:cNvPr>
          <p:cNvSpPr/>
          <p:nvPr/>
        </p:nvSpPr>
        <p:spPr>
          <a:xfrm>
            <a:off x="1546411" y="4410072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3A56C63E-5C3D-47B8-BB30-0E05D9FFD5D8}"/>
              </a:ext>
            </a:extLst>
          </p:cNvPr>
          <p:cNvSpPr/>
          <p:nvPr/>
        </p:nvSpPr>
        <p:spPr>
          <a:xfrm>
            <a:off x="1722589" y="460071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03CDE4DB-AEAE-43AE-9B06-743E92FDC158}"/>
              </a:ext>
            </a:extLst>
          </p:cNvPr>
          <p:cNvSpPr/>
          <p:nvPr/>
        </p:nvSpPr>
        <p:spPr>
          <a:xfrm flipH="1">
            <a:off x="4500972" y="4600716"/>
            <a:ext cx="391841" cy="3232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5" name="Group 30">
            <a:extLst>
              <a:ext uri="{FF2B5EF4-FFF2-40B4-BE49-F238E27FC236}">
                <a16:creationId xmlns:a16="http://schemas.microsoft.com/office/drawing/2014/main" id="{303EB53C-C12E-445F-8785-93EC0FF23984}"/>
              </a:ext>
            </a:extLst>
          </p:cNvPr>
          <p:cNvGrpSpPr/>
          <p:nvPr/>
        </p:nvGrpSpPr>
        <p:grpSpPr>
          <a:xfrm>
            <a:off x="844846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1AFF932-92B7-4085-AF0F-FFA74D0351D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4655D5E-ADBD-4752-817B-85BA15C6F1A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33">
            <a:extLst>
              <a:ext uri="{FF2B5EF4-FFF2-40B4-BE49-F238E27FC236}">
                <a16:creationId xmlns:a16="http://schemas.microsoft.com/office/drawing/2014/main" id="{AF246077-BFCA-4372-9CC8-EE86E306E287}"/>
              </a:ext>
            </a:extLst>
          </p:cNvPr>
          <p:cNvGrpSpPr/>
          <p:nvPr/>
        </p:nvGrpSpPr>
        <p:grpSpPr>
          <a:xfrm>
            <a:off x="3643061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7F9926C-5671-437B-9EBA-3BE0E06B87C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98FE92A-AEBD-40BC-B178-A2CAEFD72502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36">
            <a:extLst>
              <a:ext uri="{FF2B5EF4-FFF2-40B4-BE49-F238E27FC236}">
                <a16:creationId xmlns:a16="http://schemas.microsoft.com/office/drawing/2014/main" id="{10FBD781-8692-411F-B330-5439A1DCA541}"/>
              </a:ext>
            </a:extLst>
          </p:cNvPr>
          <p:cNvGrpSpPr/>
          <p:nvPr/>
        </p:nvGrpSpPr>
        <p:grpSpPr>
          <a:xfrm>
            <a:off x="6441276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E8B0F35-1A28-4553-8623-33CB4200D2D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0DD4C98-9562-4933-AF84-FC882EEB6E7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39">
            <a:extLst>
              <a:ext uri="{FF2B5EF4-FFF2-40B4-BE49-F238E27FC236}">
                <a16:creationId xmlns:a16="http://schemas.microsoft.com/office/drawing/2014/main" id="{CE0B16CD-9D50-4AFB-8703-714EEA87AE08}"/>
              </a:ext>
            </a:extLst>
          </p:cNvPr>
          <p:cNvGrpSpPr/>
          <p:nvPr/>
        </p:nvGrpSpPr>
        <p:grpSpPr>
          <a:xfrm>
            <a:off x="9239492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A6B860D-E5BD-482C-B24A-972C5370731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3717E0E-6769-4A6E-B563-A09C49B977E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44">
            <a:extLst>
              <a:ext uri="{FF2B5EF4-FFF2-40B4-BE49-F238E27FC236}">
                <a16:creationId xmlns:a16="http://schemas.microsoft.com/office/drawing/2014/main" id="{73684B96-DC98-4C8D-AA16-47F63F170615}"/>
              </a:ext>
            </a:extLst>
          </p:cNvPr>
          <p:cNvGrpSpPr/>
          <p:nvPr/>
        </p:nvGrpSpPr>
        <p:grpSpPr>
          <a:xfrm>
            <a:off x="715526" y="3702145"/>
            <a:ext cx="3629100" cy="493512"/>
            <a:chOff x="715526" y="3702145"/>
            <a:chExt cx="3629100" cy="493512"/>
          </a:xfrm>
        </p:grpSpPr>
        <p:sp>
          <p:nvSpPr>
            <p:cNvPr id="78" name="Oval 10">
              <a:extLst>
                <a:ext uri="{FF2B5EF4-FFF2-40B4-BE49-F238E27FC236}">
                  <a16:creationId xmlns:a16="http://schemas.microsoft.com/office/drawing/2014/main" id="{F4303F49-27E5-450E-9D2C-29A4F0394DBC}"/>
                </a:ext>
              </a:extLst>
            </p:cNvPr>
            <p:cNvSpPr/>
            <p:nvPr/>
          </p:nvSpPr>
          <p:spPr>
            <a:xfrm>
              <a:off x="715526" y="3702145"/>
              <a:ext cx="493514" cy="493512"/>
            </a:xfrm>
            <a:prstGeom prst="ellipse">
              <a:avLst/>
            </a:prstGeom>
            <a:solidFill>
              <a:schemeClr val="accent6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JM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A0799C2-4FDC-4DBA-9ADD-5496F0F14687}"/>
                </a:ext>
              </a:extLst>
            </p:cNvPr>
            <p:cNvSpPr txBox="1"/>
            <p:nvPr/>
          </p:nvSpPr>
          <p:spPr>
            <a:xfrm>
              <a:off x="1246803" y="3718069"/>
              <a:ext cx="3097823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</a:p>
          </p:txBody>
        </p:sp>
      </p:grpSp>
      <p:grpSp>
        <p:nvGrpSpPr>
          <p:cNvPr id="80" name="Group 45">
            <a:extLst>
              <a:ext uri="{FF2B5EF4-FFF2-40B4-BE49-F238E27FC236}">
                <a16:creationId xmlns:a16="http://schemas.microsoft.com/office/drawing/2014/main" id="{1299F070-EE3C-4F06-8516-A4EEAC865B95}"/>
              </a:ext>
            </a:extLst>
          </p:cNvPr>
          <p:cNvGrpSpPr/>
          <p:nvPr/>
        </p:nvGrpSpPr>
        <p:grpSpPr>
          <a:xfrm>
            <a:off x="715526" y="1728661"/>
            <a:ext cx="3629100" cy="493512"/>
            <a:chOff x="715526" y="3702145"/>
            <a:chExt cx="3629100" cy="493512"/>
          </a:xfrm>
        </p:grpSpPr>
        <p:sp>
          <p:nvSpPr>
            <p:cNvPr id="81" name="Oval 10">
              <a:extLst>
                <a:ext uri="{FF2B5EF4-FFF2-40B4-BE49-F238E27FC236}">
                  <a16:creationId xmlns:a16="http://schemas.microsoft.com/office/drawing/2014/main" id="{30A9FAA2-5778-44B3-AAFD-FD91A40BBE8F}"/>
                </a:ext>
              </a:extLst>
            </p:cNvPr>
            <p:cNvSpPr/>
            <p:nvPr/>
          </p:nvSpPr>
          <p:spPr>
            <a:xfrm>
              <a:off x="715526" y="3702145"/>
              <a:ext cx="493514" cy="493512"/>
            </a:xfrm>
            <a:prstGeom prst="ellipse">
              <a:avLst/>
            </a:prstGeom>
            <a:solidFill>
              <a:schemeClr val="accent6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JM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102BD9D-1063-48DC-9AED-8422B154109C}"/>
                </a:ext>
              </a:extLst>
            </p:cNvPr>
            <p:cNvSpPr txBox="1"/>
            <p:nvPr/>
          </p:nvSpPr>
          <p:spPr>
            <a:xfrm>
              <a:off x="1246803" y="3718069"/>
              <a:ext cx="3097823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49D9C83-4585-4EFA-9E50-2890D2BF0D5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1F650D-4495-45BC-87AE-AE1AE807AC1D}"/>
              </a:ext>
            </a:extLst>
          </p:cNvPr>
          <p:cNvSpPr/>
          <p:nvPr/>
        </p:nvSpPr>
        <p:spPr>
          <a:xfrm>
            <a:off x="3476625" y="1908622"/>
            <a:ext cx="4482852" cy="432048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22">
            <a:extLst>
              <a:ext uri="{FF2B5EF4-FFF2-40B4-BE49-F238E27FC236}">
                <a16:creationId xmlns:a16="http://schemas.microsoft.com/office/drawing/2014/main" id="{614D86D7-1F51-4C04-A403-602DD4E4779B}"/>
              </a:ext>
            </a:extLst>
          </p:cNvPr>
          <p:cNvSpPr/>
          <p:nvPr/>
        </p:nvSpPr>
        <p:spPr>
          <a:xfrm>
            <a:off x="4136890" y="3699468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23">
            <a:extLst>
              <a:ext uri="{FF2B5EF4-FFF2-40B4-BE49-F238E27FC236}">
                <a16:creationId xmlns:a16="http://schemas.microsoft.com/office/drawing/2014/main" id="{4286724F-6F36-479E-8E8B-8DBC608FA8AF}"/>
              </a:ext>
            </a:extLst>
          </p:cNvPr>
          <p:cNvSpPr/>
          <p:nvPr/>
        </p:nvSpPr>
        <p:spPr>
          <a:xfrm>
            <a:off x="4136890" y="5045554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D45E735-705D-4B1E-8D9C-8B7F38054BD7}"/>
              </a:ext>
            </a:extLst>
          </p:cNvPr>
          <p:cNvSpPr txBox="1">
            <a:spLocks/>
          </p:cNvSpPr>
          <p:nvPr/>
        </p:nvSpPr>
        <p:spPr>
          <a:xfrm>
            <a:off x="640592" y="4918101"/>
            <a:ext cx="2354776" cy="15533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Portfolio Presentation </a:t>
            </a:r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Designed</a:t>
            </a: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5FF637E0-5260-4C25-B449-9BCC867123BA}"/>
              </a:ext>
            </a:extLst>
          </p:cNvPr>
          <p:cNvGrpSpPr/>
          <p:nvPr/>
        </p:nvGrpSpPr>
        <p:grpSpPr>
          <a:xfrm>
            <a:off x="5016864" y="3599646"/>
            <a:ext cx="2403111" cy="923330"/>
            <a:chOff x="2551705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95207F-753F-4D9D-B833-0A9AC943858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5B7EE6-A688-4CD4-ABDD-C62B0A5F17A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id="{FCADB4C4-86D0-443A-BD4F-DC21010B9E94}"/>
              </a:ext>
            </a:extLst>
          </p:cNvPr>
          <p:cNvGrpSpPr/>
          <p:nvPr/>
        </p:nvGrpSpPr>
        <p:grpSpPr>
          <a:xfrm>
            <a:off x="5016864" y="4945732"/>
            <a:ext cx="2403111" cy="923330"/>
            <a:chOff x="2551705" y="4283314"/>
            <a:chExt cx="2357003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4D8023-248E-43F4-8548-924E69049C8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DF0E84-4714-4C92-9A7A-5B2281AA3A1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Oval 21">
            <a:extLst>
              <a:ext uri="{FF2B5EF4-FFF2-40B4-BE49-F238E27FC236}">
                <a16:creationId xmlns:a16="http://schemas.microsoft.com/office/drawing/2014/main" id="{3871CA0E-CE59-4000-B77F-FDDB483F6AA6}"/>
              </a:ext>
            </a:extLst>
          </p:cNvPr>
          <p:cNvSpPr/>
          <p:nvPr/>
        </p:nvSpPr>
        <p:spPr>
          <a:xfrm>
            <a:off x="4136890" y="2317460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6F764DA6-B81E-478B-B6BD-165AAE7EAEE0}"/>
              </a:ext>
            </a:extLst>
          </p:cNvPr>
          <p:cNvGrpSpPr/>
          <p:nvPr/>
        </p:nvGrpSpPr>
        <p:grpSpPr>
          <a:xfrm>
            <a:off x="5016864" y="2217638"/>
            <a:ext cx="2419444" cy="923330"/>
            <a:chOff x="2551705" y="4283314"/>
            <a:chExt cx="237302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B6B522-D6A6-48B4-BF37-856C8A97FCB3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18BA0B-7C5E-4CFE-A288-E17591AA32B1}"/>
                </a:ext>
              </a:extLst>
            </p:cNvPr>
            <p:cNvSpPr txBox="1"/>
            <p:nvPr/>
          </p:nvSpPr>
          <p:spPr>
            <a:xfrm>
              <a:off x="2551705" y="4283314"/>
              <a:ext cx="2373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ctangle 36">
            <a:extLst>
              <a:ext uri="{FF2B5EF4-FFF2-40B4-BE49-F238E27FC236}">
                <a16:creationId xmlns:a16="http://schemas.microsoft.com/office/drawing/2014/main" id="{59C968C6-8045-4B85-8397-BBF89B3E2012}"/>
              </a:ext>
            </a:extLst>
          </p:cNvPr>
          <p:cNvSpPr/>
          <p:nvPr/>
        </p:nvSpPr>
        <p:spPr>
          <a:xfrm>
            <a:off x="4306648" y="250448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BC176D9D-7D01-4853-ADE6-3A6F103AC419}"/>
              </a:ext>
            </a:extLst>
          </p:cNvPr>
          <p:cNvSpPr/>
          <p:nvPr/>
        </p:nvSpPr>
        <p:spPr>
          <a:xfrm>
            <a:off x="4286212" y="526458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794602BD-3988-4CBA-9DC7-09947CDE86D9}"/>
              </a:ext>
            </a:extLst>
          </p:cNvPr>
          <p:cNvSpPr/>
          <p:nvPr/>
        </p:nvSpPr>
        <p:spPr>
          <a:xfrm>
            <a:off x="4290518" y="391580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제목 3">
            <a:extLst>
              <a:ext uri="{FF2B5EF4-FFF2-40B4-BE49-F238E27FC236}">
                <a16:creationId xmlns:a16="http://schemas.microsoft.com/office/drawing/2014/main" id="{84A3F280-BA68-473E-8B31-7931B5EBB332}"/>
              </a:ext>
            </a:extLst>
          </p:cNvPr>
          <p:cNvSpPr txBox="1">
            <a:spLocks/>
          </p:cNvSpPr>
          <p:nvPr/>
        </p:nvSpPr>
        <p:spPr>
          <a:xfrm>
            <a:off x="640592" y="238552"/>
            <a:ext cx="4482852" cy="165618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>
                <a:solidFill>
                  <a:schemeClr val="accent1"/>
                </a:solidFill>
              </a:rPr>
              <a:t>Portfolio </a:t>
            </a:r>
            <a:r>
              <a:rPr lang="en-US" altLang="ko-KR" sz="5400">
                <a:solidFill>
                  <a:schemeClr val="accent4"/>
                </a:solidFill>
              </a:rPr>
              <a:t>Presentation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46">
            <a:extLst>
              <a:ext uri="{FF2B5EF4-FFF2-40B4-BE49-F238E27FC236}">
                <a16:creationId xmlns:a16="http://schemas.microsoft.com/office/drawing/2014/main" id="{ADE2DC50-A241-4C2B-9DB8-57FF9202F3DF}"/>
              </a:ext>
            </a:extLst>
          </p:cNvPr>
          <p:cNvSpPr/>
          <p:nvPr/>
        </p:nvSpPr>
        <p:spPr>
          <a:xfrm>
            <a:off x="4728330" y="2753142"/>
            <a:ext cx="781226" cy="604683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B2CDB4F-FABC-4455-A437-C9F77403C8B3}"/>
              </a:ext>
            </a:extLst>
          </p:cNvPr>
          <p:cNvGrpSpPr/>
          <p:nvPr/>
        </p:nvGrpSpPr>
        <p:grpSpPr>
          <a:xfrm>
            <a:off x="10174623" y="3973098"/>
            <a:ext cx="1373235" cy="465393"/>
            <a:chOff x="9482899" y="3154315"/>
            <a:chExt cx="1373235" cy="465393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E8CEF905-EA88-4AF1-ACB1-94DC32F6D42D}"/>
                </a:ext>
              </a:extLst>
            </p:cNvPr>
            <p:cNvGrpSpPr/>
            <p:nvPr/>
          </p:nvGrpSpPr>
          <p:grpSpPr>
            <a:xfrm>
              <a:off x="10311979" y="3154315"/>
              <a:ext cx="381427" cy="381283"/>
              <a:chOff x="2646027" y="2724840"/>
              <a:chExt cx="756285" cy="756000"/>
            </a:xfrm>
          </p:grpSpPr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BA2229A0-4A7D-4B7E-9983-212000AF44A1}"/>
                  </a:ext>
                </a:extLst>
              </p:cNvPr>
              <p:cNvSpPr/>
              <p:nvPr/>
            </p:nvSpPr>
            <p:spPr>
              <a:xfrm>
                <a:off x="2646027" y="2724840"/>
                <a:ext cx="756285" cy="756000"/>
              </a:xfrm>
              <a:custGeom>
                <a:avLst/>
                <a:gdLst>
                  <a:gd name="connsiteX0" fmla="*/ 756285 w 756285"/>
                  <a:gd name="connsiteY0" fmla="*/ 378523 h 758097"/>
                  <a:gd name="connsiteX1" fmla="*/ 378905 w 756285"/>
                  <a:gd name="connsiteY1" fmla="*/ 758095 h 758097"/>
                  <a:gd name="connsiteX2" fmla="*/ 0 w 756285"/>
                  <a:gd name="connsiteY2" fmla="*/ 379190 h 758097"/>
                  <a:gd name="connsiteX3" fmla="*/ 378333 w 756285"/>
                  <a:gd name="connsiteY3" fmla="*/ 0 h 758097"/>
                  <a:gd name="connsiteX4" fmla="*/ 756285 w 756285"/>
                  <a:gd name="connsiteY4" fmla="*/ 378523 h 7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285" h="758097">
                    <a:moveTo>
                      <a:pt x="756285" y="378523"/>
                    </a:moveTo>
                    <a:cubicBezTo>
                      <a:pt x="756380" y="587693"/>
                      <a:pt x="587693" y="757333"/>
                      <a:pt x="378905" y="758095"/>
                    </a:cubicBezTo>
                    <a:cubicBezTo>
                      <a:pt x="171831" y="758857"/>
                      <a:pt x="0" y="587026"/>
                      <a:pt x="0" y="379190"/>
                    </a:cubicBezTo>
                    <a:cubicBezTo>
                      <a:pt x="-95" y="171069"/>
                      <a:pt x="170593" y="95"/>
                      <a:pt x="378333" y="0"/>
                    </a:cubicBezTo>
                    <a:cubicBezTo>
                      <a:pt x="587693" y="0"/>
                      <a:pt x="756190" y="168783"/>
                      <a:pt x="756285" y="378523"/>
                    </a:cubicBezTo>
                    <a:close/>
                  </a:path>
                </a:pathLst>
              </a:custGeom>
              <a:solidFill>
                <a:srgbClr val="E9B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E7A87093-E432-4A22-9485-03D3F21A468C}"/>
                  </a:ext>
                </a:extLst>
              </p:cNvPr>
              <p:cNvSpPr/>
              <p:nvPr/>
            </p:nvSpPr>
            <p:spPr>
              <a:xfrm>
                <a:off x="2714569" y="2793240"/>
                <a:ext cx="619200" cy="619200"/>
              </a:xfrm>
              <a:custGeom>
                <a:avLst/>
                <a:gdLst>
                  <a:gd name="connsiteX0" fmla="*/ 756285 w 756285"/>
                  <a:gd name="connsiteY0" fmla="*/ 378523 h 758097"/>
                  <a:gd name="connsiteX1" fmla="*/ 378905 w 756285"/>
                  <a:gd name="connsiteY1" fmla="*/ 758095 h 758097"/>
                  <a:gd name="connsiteX2" fmla="*/ 0 w 756285"/>
                  <a:gd name="connsiteY2" fmla="*/ 379190 h 758097"/>
                  <a:gd name="connsiteX3" fmla="*/ 378333 w 756285"/>
                  <a:gd name="connsiteY3" fmla="*/ 0 h 758097"/>
                  <a:gd name="connsiteX4" fmla="*/ 756285 w 756285"/>
                  <a:gd name="connsiteY4" fmla="*/ 378523 h 7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285" h="758097">
                    <a:moveTo>
                      <a:pt x="756285" y="378523"/>
                    </a:moveTo>
                    <a:cubicBezTo>
                      <a:pt x="756380" y="587693"/>
                      <a:pt x="587693" y="757333"/>
                      <a:pt x="378905" y="758095"/>
                    </a:cubicBezTo>
                    <a:cubicBezTo>
                      <a:pt x="171831" y="758857"/>
                      <a:pt x="0" y="587026"/>
                      <a:pt x="0" y="379190"/>
                    </a:cubicBezTo>
                    <a:cubicBezTo>
                      <a:pt x="-95" y="171069"/>
                      <a:pt x="170593" y="95"/>
                      <a:pt x="378333" y="0"/>
                    </a:cubicBezTo>
                    <a:cubicBezTo>
                      <a:pt x="587693" y="0"/>
                      <a:pt x="756190" y="168783"/>
                      <a:pt x="756285" y="378523"/>
                    </a:cubicBezTo>
                    <a:close/>
                  </a:path>
                </a:pathLst>
              </a:custGeom>
              <a:solidFill>
                <a:srgbClr val="9871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4BCC741A-79D7-4A36-BEBC-40B5FD4B04D3}"/>
                  </a:ext>
                </a:extLst>
              </p:cNvPr>
              <p:cNvSpPr/>
              <p:nvPr/>
            </p:nvSpPr>
            <p:spPr>
              <a:xfrm>
                <a:off x="2725369" y="2804823"/>
                <a:ext cx="597600" cy="596034"/>
              </a:xfrm>
              <a:custGeom>
                <a:avLst/>
                <a:gdLst>
                  <a:gd name="connsiteX0" fmla="*/ 593035 w 593431"/>
                  <a:gd name="connsiteY0" fmla="*/ 299875 h 596034"/>
                  <a:gd name="connsiteX1" fmla="*/ 295950 w 593431"/>
                  <a:gd name="connsiteY1" fmla="*/ 596007 h 596034"/>
                  <a:gd name="connsiteX2" fmla="*/ 9 w 593431"/>
                  <a:gd name="connsiteY2" fmla="*/ 294541 h 596034"/>
                  <a:gd name="connsiteX3" fmla="*/ 303094 w 593431"/>
                  <a:gd name="connsiteY3" fmla="*/ 28 h 596034"/>
                  <a:gd name="connsiteX4" fmla="*/ 593035 w 593431"/>
                  <a:gd name="connsiteY4" fmla="*/ 299875 h 596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1" h="596034">
                    <a:moveTo>
                      <a:pt x="593035" y="299875"/>
                    </a:moveTo>
                    <a:cubicBezTo>
                      <a:pt x="592559" y="469134"/>
                      <a:pt x="456637" y="598198"/>
                      <a:pt x="295950" y="596007"/>
                    </a:cubicBezTo>
                    <a:cubicBezTo>
                      <a:pt x="128882" y="593721"/>
                      <a:pt x="-1229" y="445417"/>
                      <a:pt x="9" y="294541"/>
                    </a:cubicBezTo>
                    <a:cubicBezTo>
                      <a:pt x="1247" y="136807"/>
                      <a:pt x="143741" y="-2258"/>
                      <a:pt x="303094" y="28"/>
                    </a:cubicBezTo>
                    <a:cubicBezTo>
                      <a:pt x="454542" y="2028"/>
                      <a:pt x="602084" y="126139"/>
                      <a:pt x="593035" y="299875"/>
                    </a:cubicBezTo>
                    <a:close/>
                  </a:path>
                </a:pathLst>
              </a:custGeom>
              <a:solidFill>
                <a:srgbClr val="F8C8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62" name="Graphic 57">
                <a:extLst>
                  <a:ext uri="{FF2B5EF4-FFF2-40B4-BE49-F238E27FC236}">
                    <a16:creationId xmlns:a16="http://schemas.microsoft.com/office/drawing/2014/main" id="{7897900A-B1BE-4F8B-A553-DEC00739F45A}"/>
                  </a:ext>
                </a:extLst>
              </p:cNvPr>
              <p:cNvSpPr/>
              <p:nvPr/>
            </p:nvSpPr>
            <p:spPr>
              <a:xfrm>
                <a:off x="2904214" y="2906762"/>
                <a:ext cx="239910" cy="392156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98711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9A0CD1EE-7CBF-4014-AFC1-037D767FBAEF}"/>
                </a:ext>
              </a:extLst>
            </p:cNvPr>
            <p:cNvGrpSpPr/>
            <p:nvPr/>
          </p:nvGrpSpPr>
          <p:grpSpPr>
            <a:xfrm>
              <a:off x="10474707" y="3238425"/>
              <a:ext cx="381427" cy="381283"/>
              <a:chOff x="2646027" y="2724840"/>
              <a:chExt cx="756285" cy="756000"/>
            </a:xfrm>
          </p:grpSpPr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7E6AF4EB-5539-444D-ACD5-22FFA2295BF4}"/>
                  </a:ext>
                </a:extLst>
              </p:cNvPr>
              <p:cNvSpPr/>
              <p:nvPr/>
            </p:nvSpPr>
            <p:spPr>
              <a:xfrm>
                <a:off x="2646027" y="2724840"/>
                <a:ext cx="756285" cy="756000"/>
              </a:xfrm>
              <a:custGeom>
                <a:avLst/>
                <a:gdLst>
                  <a:gd name="connsiteX0" fmla="*/ 756285 w 756285"/>
                  <a:gd name="connsiteY0" fmla="*/ 378523 h 758097"/>
                  <a:gd name="connsiteX1" fmla="*/ 378905 w 756285"/>
                  <a:gd name="connsiteY1" fmla="*/ 758095 h 758097"/>
                  <a:gd name="connsiteX2" fmla="*/ 0 w 756285"/>
                  <a:gd name="connsiteY2" fmla="*/ 379190 h 758097"/>
                  <a:gd name="connsiteX3" fmla="*/ 378333 w 756285"/>
                  <a:gd name="connsiteY3" fmla="*/ 0 h 758097"/>
                  <a:gd name="connsiteX4" fmla="*/ 756285 w 756285"/>
                  <a:gd name="connsiteY4" fmla="*/ 378523 h 7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285" h="758097">
                    <a:moveTo>
                      <a:pt x="756285" y="378523"/>
                    </a:moveTo>
                    <a:cubicBezTo>
                      <a:pt x="756380" y="587693"/>
                      <a:pt x="587693" y="757333"/>
                      <a:pt x="378905" y="758095"/>
                    </a:cubicBezTo>
                    <a:cubicBezTo>
                      <a:pt x="171831" y="758857"/>
                      <a:pt x="0" y="587026"/>
                      <a:pt x="0" y="379190"/>
                    </a:cubicBezTo>
                    <a:cubicBezTo>
                      <a:pt x="-95" y="171069"/>
                      <a:pt x="170593" y="95"/>
                      <a:pt x="378333" y="0"/>
                    </a:cubicBezTo>
                    <a:cubicBezTo>
                      <a:pt x="587693" y="0"/>
                      <a:pt x="756190" y="168783"/>
                      <a:pt x="756285" y="378523"/>
                    </a:cubicBezTo>
                    <a:close/>
                  </a:path>
                </a:pathLst>
              </a:custGeom>
              <a:solidFill>
                <a:srgbClr val="E9B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3FFD35A8-D3CC-400A-B440-D51926B8E8A7}"/>
                  </a:ext>
                </a:extLst>
              </p:cNvPr>
              <p:cNvSpPr/>
              <p:nvPr/>
            </p:nvSpPr>
            <p:spPr>
              <a:xfrm>
                <a:off x="2714569" y="2793240"/>
                <a:ext cx="619200" cy="619200"/>
              </a:xfrm>
              <a:custGeom>
                <a:avLst/>
                <a:gdLst>
                  <a:gd name="connsiteX0" fmla="*/ 756285 w 756285"/>
                  <a:gd name="connsiteY0" fmla="*/ 378523 h 758097"/>
                  <a:gd name="connsiteX1" fmla="*/ 378905 w 756285"/>
                  <a:gd name="connsiteY1" fmla="*/ 758095 h 758097"/>
                  <a:gd name="connsiteX2" fmla="*/ 0 w 756285"/>
                  <a:gd name="connsiteY2" fmla="*/ 379190 h 758097"/>
                  <a:gd name="connsiteX3" fmla="*/ 378333 w 756285"/>
                  <a:gd name="connsiteY3" fmla="*/ 0 h 758097"/>
                  <a:gd name="connsiteX4" fmla="*/ 756285 w 756285"/>
                  <a:gd name="connsiteY4" fmla="*/ 378523 h 7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285" h="758097">
                    <a:moveTo>
                      <a:pt x="756285" y="378523"/>
                    </a:moveTo>
                    <a:cubicBezTo>
                      <a:pt x="756380" y="587693"/>
                      <a:pt x="587693" y="757333"/>
                      <a:pt x="378905" y="758095"/>
                    </a:cubicBezTo>
                    <a:cubicBezTo>
                      <a:pt x="171831" y="758857"/>
                      <a:pt x="0" y="587026"/>
                      <a:pt x="0" y="379190"/>
                    </a:cubicBezTo>
                    <a:cubicBezTo>
                      <a:pt x="-95" y="171069"/>
                      <a:pt x="170593" y="95"/>
                      <a:pt x="378333" y="0"/>
                    </a:cubicBezTo>
                    <a:cubicBezTo>
                      <a:pt x="587693" y="0"/>
                      <a:pt x="756190" y="168783"/>
                      <a:pt x="756285" y="378523"/>
                    </a:cubicBezTo>
                    <a:close/>
                  </a:path>
                </a:pathLst>
              </a:custGeom>
              <a:solidFill>
                <a:srgbClr val="9871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8FA1D56D-CD2A-460B-A6CB-2AA4A6388DF8}"/>
                  </a:ext>
                </a:extLst>
              </p:cNvPr>
              <p:cNvSpPr/>
              <p:nvPr/>
            </p:nvSpPr>
            <p:spPr>
              <a:xfrm>
                <a:off x="2725369" y="2804823"/>
                <a:ext cx="597600" cy="596034"/>
              </a:xfrm>
              <a:custGeom>
                <a:avLst/>
                <a:gdLst>
                  <a:gd name="connsiteX0" fmla="*/ 593035 w 593431"/>
                  <a:gd name="connsiteY0" fmla="*/ 299875 h 596034"/>
                  <a:gd name="connsiteX1" fmla="*/ 295950 w 593431"/>
                  <a:gd name="connsiteY1" fmla="*/ 596007 h 596034"/>
                  <a:gd name="connsiteX2" fmla="*/ 9 w 593431"/>
                  <a:gd name="connsiteY2" fmla="*/ 294541 h 596034"/>
                  <a:gd name="connsiteX3" fmla="*/ 303094 w 593431"/>
                  <a:gd name="connsiteY3" fmla="*/ 28 h 596034"/>
                  <a:gd name="connsiteX4" fmla="*/ 593035 w 593431"/>
                  <a:gd name="connsiteY4" fmla="*/ 299875 h 596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1" h="596034">
                    <a:moveTo>
                      <a:pt x="593035" y="299875"/>
                    </a:moveTo>
                    <a:cubicBezTo>
                      <a:pt x="592559" y="469134"/>
                      <a:pt x="456637" y="598198"/>
                      <a:pt x="295950" y="596007"/>
                    </a:cubicBezTo>
                    <a:cubicBezTo>
                      <a:pt x="128882" y="593721"/>
                      <a:pt x="-1229" y="445417"/>
                      <a:pt x="9" y="294541"/>
                    </a:cubicBezTo>
                    <a:cubicBezTo>
                      <a:pt x="1247" y="136807"/>
                      <a:pt x="143741" y="-2258"/>
                      <a:pt x="303094" y="28"/>
                    </a:cubicBezTo>
                    <a:cubicBezTo>
                      <a:pt x="454542" y="2028"/>
                      <a:pt x="602084" y="126139"/>
                      <a:pt x="593035" y="299875"/>
                    </a:cubicBezTo>
                    <a:close/>
                  </a:path>
                </a:pathLst>
              </a:custGeom>
              <a:solidFill>
                <a:srgbClr val="F8C8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58" name="Graphic 57">
                <a:extLst>
                  <a:ext uri="{FF2B5EF4-FFF2-40B4-BE49-F238E27FC236}">
                    <a16:creationId xmlns:a16="http://schemas.microsoft.com/office/drawing/2014/main" id="{9CF31390-D076-4A50-82FA-31026890934A}"/>
                  </a:ext>
                </a:extLst>
              </p:cNvPr>
              <p:cNvSpPr/>
              <p:nvPr/>
            </p:nvSpPr>
            <p:spPr>
              <a:xfrm>
                <a:off x="2904214" y="2906762"/>
                <a:ext cx="239910" cy="392156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98711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A57E02DA-7A03-4CA3-936B-F8DCCE5AFCC0}"/>
                </a:ext>
              </a:extLst>
            </p:cNvPr>
            <p:cNvGrpSpPr/>
            <p:nvPr/>
          </p:nvGrpSpPr>
          <p:grpSpPr>
            <a:xfrm>
              <a:off x="9482899" y="3212899"/>
              <a:ext cx="381427" cy="381283"/>
              <a:chOff x="2646027" y="2724840"/>
              <a:chExt cx="756285" cy="756000"/>
            </a:xfrm>
          </p:grpSpPr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122966B5-18B4-48B6-8C79-5081B9AB2A0B}"/>
                  </a:ext>
                </a:extLst>
              </p:cNvPr>
              <p:cNvSpPr/>
              <p:nvPr/>
            </p:nvSpPr>
            <p:spPr>
              <a:xfrm>
                <a:off x="2646027" y="2724840"/>
                <a:ext cx="756285" cy="756000"/>
              </a:xfrm>
              <a:custGeom>
                <a:avLst/>
                <a:gdLst>
                  <a:gd name="connsiteX0" fmla="*/ 756285 w 756285"/>
                  <a:gd name="connsiteY0" fmla="*/ 378523 h 758097"/>
                  <a:gd name="connsiteX1" fmla="*/ 378905 w 756285"/>
                  <a:gd name="connsiteY1" fmla="*/ 758095 h 758097"/>
                  <a:gd name="connsiteX2" fmla="*/ 0 w 756285"/>
                  <a:gd name="connsiteY2" fmla="*/ 379190 h 758097"/>
                  <a:gd name="connsiteX3" fmla="*/ 378333 w 756285"/>
                  <a:gd name="connsiteY3" fmla="*/ 0 h 758097"/>
                  <a:gd name="connsiteX4" fmla="*/ 756285 w 756285"/>
                  <a:gd name="connsiteY4" fmla="*/ 378523 h 7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285" h="758097">
                    <a:moveTo>
                      <a:pt x="756285" y="378523"/>
                    </a:moveTo>
                    <a:cubicBezTo>
                      <a:pt x="756380" y="587693"/>
                      <a:pt x="587693" y="757333"/>
                      <a:pt x="378905" y="758095"/>
                    </a:cubicBezTo>
                    <a:cubicBezTo>
                      <a:pt x="171831" y="758857"/>
                      <a:pt x="0" y="587026"/>
                      <a:pt x="0" y="379190"/>
                    </a:cubicBezTo>
                    <a:cubicBezTo>
                      <a:pt x="-95" y="171069"/>
                      <a:pt x="170593" y="95"/>
                      <a:pt x="378333" y="0"/>
                    </a:cubicBezTo>
                    <a:cubicBezTo>
                      <a:pt x="587693" y="0"/>
                      <a:pt x="756190" y="168783"/>
                      <a:pt x="756285" y="378523"/>
                    </a:cubicBezTo>
                    <a:close/>
                  </a:path>
                </a:pathLst>
              </a:custGeom>
              <a:solidFill>
                <a:srgbClr val="E9B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EE5E5EC5-C54B-48D4-ACB5-A00069C7A64D}"/>
                  </a:ext>
                </a:extLst>
              </p:cNvPr>
              <p:cNvSpPr/>
              <p:nvPr/>
            </p:nvSpPr>
            <p:spPr>
              <a:xfrm>
                <a:off x="2714569" y="2793240"/>
                <a:ext cx="619200" cy="619200"/>
              </a:xfrm>
              <a:custGeom>
                <a:avLst/>
                <a:gdLst>
                  <a:gd name="connsiteX0" fmla="*/ 756285 w 756285"/>
                  <a:gd name="connsiteY0" fmla="*/ 378523 h 758097"/>
                  <a:gd name="connsiteX1" fmla="*/ 378905 w 756285"/>
                  <a:gd name="connsiteY1" fmla="*/ 758095 h 758097"/>
                  <a:gd name="connsiteX2" fmla="*/ 0 w 756285"/>
                  <a:gd name="connsiteY2" fmla="*/ 379190 h 758097"/>
                  <a:gd name="connsiteX3" fmla="*/ 378333 w 756285"/>
                  <a:gd name="connsiteY3" fmla="*/ 0 h 758097"/>
                  <a:gd name="connsiteX4" fmla="*/ 756285 w 756285"/>
                  <a:gd name="connsiteY4" fmla="*/ 378523 h 7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285" h="758097">
                    <a:moveTo>
                      <a:pt x="756285" y="378523"/>
                    </a:moveTo>
                    <a:cubicBezTo>
                      <a:pt x="756380" y="587693"/>
                      <a:pt x="587693" y="757333"/>
                      <a:pt x="378905" y="758095"/>
                    </a:cubicBezTo>
                    <a:cubicBezTo>
                      <a:pt x="171831" y="758857"/>
                      <a:pt x="0" y="587026"/>
                      <a:pt x="0" y="379190"/>
                    </a:cubicBezTo>
                    <a:cubicBezTo>
                      <a:pt x="-95" y="171069"/>
                      <a:pt x="170593" y="95"/>
                      <a:pt x="378333" y="0"/>
                    </a:cubicBezTo>
                    <a:cubicBezTo>
                      <a:pt x="587693" y="0"/>
                      <a:pt x="756190" y="168783"/>
                      <a:pt x="756285" y="378523"/>
                    </a:cubicBezTo>
                    <a:close/>
                  </a:path>
                </a:pathLst>
              </a:custGeom>
              <a:solidFill>
                <a:srgbClr val="9871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BE0E0760-3B3E-4966-9989-04D5F8250B8B}"/>
                  </a:ext>
                </a:extLst>
              </p:cNvPr>
              <p:cNvSpPr/>
              <p:nvPr/>
            </p:nvSpPr>
            <p:spPr>
              <a:xfrm>
                <a:off x="2725369" y="2804823"/>
                <a:ext cx="597600" cy="596034"/>
              </a:xfrm>
              <a:custGeom>
                <a:avLst/>
                <a:gdLst>
                  <a:gd name="connsiteX0" fmla="*/ 593035 w 593431"/>
                  <a:gd name="connsiteY0" fmla="*/ 299875 h 596034"/>
                  <a:gd name="connsiteX1" fmla="*/ 295950 w 593431"/>
                  <a:gd name="connsiteY1" fmla="*/ 596007 h 596034"/>
                  <a:gd name="connsiteX2" fmla="*/ 9 w 593431"/>
                  <a:gd name="connsiteY2" fmla="*/ 294541 h 596034"/>
                  <a:gd name="connsiteX3" fmla="*/ 303094 w 593431"/>
                  <a:gd name="connsiteY3" fmla="*/ 28 h 596034"/>
                  <a:gd name="connsiteX4" fmla="*/ 593035 w 593431"/>
                  <a:gd name="connsiteY4" fmla="*/ 299875 h 596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1" h="596034">
                    <a:moveTo>
                      <a:pt x="593035" y="299875"/>
                    </a:moveTo>
                    <a:cubicBezTo>
                      <a:pt x="592559" y="469134"/>
                      <a:pt x="456637" y="598198"/>
                      <a:pt x="295950" y="596007"/>
                    </a:cubicBezTo>
                    <a:cubicBezTo>
                      <a:pt x="128882" y="593721"/>
                      <a:pt x="-1229" y="445417"/>
                      <a:pt x="9" y="294541"/>
                    </a:cubicBezTo>
                    <a:cubicBezTo>
                      <a:pt x="1247" y="136807"/>
                      <a:pt x="143741" y="-2258"/>
                      <a:pt x="303094" y="28"/>
                    </a:cubicBezTo>
                    <a:cubicBezTo>
                      <a:pt x="454542" y="2028"/>
                      <a:pt x="602084" y="126139"/>
                      <a:pt x="593035" y="299875"/>
                    </a:cubicBezTo>
                    <a:close/>
                  </a:path>
                </a:pathLst>
              </a:custGeom>
              <a:solidFill>
                <a:srgbClr val="F8C8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54" name="Graphic 57">
                <a:extLst>
                  <a:ext uri="{FF2B5EF4-FFF2-40B4-BE49-F238E27FC236}">
                    <a16:creationId xmlns:a16="http://schemas.microsoft.com/office/drawing/2014/main" id="{56A2D9DA-C132-4E0C-ABA9-855B8DFF4F51}"/>
                  </a:ext>
                </a:extLst>
              </p:cNvPr>
              <p:cNvSpPr/>
              <p:nvPr/>
            </p:nvSpPr>
            <p:spPr>
              <a:xfrm>
                <a:off x="2904214" y="2906762"/>
                <a:ext cx="239910" cy="392156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98711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46AC062F-0784-4573-B71E-0C8D7BB84250}"/>
                </a:ext>
              </a:extLst>
            </p:cNvPr>
            <p:cNvGrpSpPr/>
            <p:nvPr/>
          </p:nvGrpSpPr>
          <p:grpSpPr>
            <a:xfrm>
              <a:off x="9761103" y="3190613"/>
              <a:ext cx="381427" cy="381283"/>
              <a:chOff x="2646027" y="2724840"/>
              <a:chExt cx="756285" cy="756000"/>
            </a:xfrm>
          </p:grpSpPr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5137FBA9-3EC5-4B9D-9A8F-07E8236EA553}"/>
                  </a:ext>
                </a:extLst>
              </p:cNvPr>
              <p:cNvSpPr/>
              <p:nvPr/>
            </p:nvSpPr>
            <p:spPr>
              <a:xfrm>
                <a:off x="2646027" y="2724840"/>
                <a:ext cx="756285" cy="756000"/>
              </a:xfrm>
              <a:custGeom>
                <a:avLst/>
                <a:gdLst>
                  <a:gd name="connsiteX0" fmla="*/ 756285 w 756285"/>
                  <a:gd name="connsiteY0" fmla="*/ 378523 h 758097"/>
                  <a:gd name="connsiteX1" fmla="*/ 378905 w 756285"/>
                  <a:gd name="connsiteY1" fmla="*/ 758095 h 758097"/>
                  <a:gd name="connsiteX2" fmla="*/ 0 w 756285"/>
                  <a:gd name="connsiteY2" fmla="*/ 379190 h 758097"/>
                  <a:gd name="connsiteX3" fmla="*/ 378333 w 756285"/>
                  <a:gd name="connsiteY3" fmla="*/ 0 h 758097"/>
                  <a:gd name="connsiteX4" fmla="*/ 756285 w 756285"/>
                  <a:gd name="connsiteY4" fmla="*/ 378523 h 7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285" h="758097">
                    <a:moveTo>
                      <a:pt x="756285" y="378523"/>
                    </a:moveTo>
                    <a:cubicBezTo>
                      <a:pt x="756380" y="587693"/>
                      <a:pt x="587693" y="757333"/>
                      <a:pt x="378905" y="758095"/>
                    </a:cubicBezTo>
                    <a:cubicBezTo>
                      <a:pt x="171831" y="758857"/>
                      <a:pt x="0" y="587026"/>
                      <a:pt x="0" y="379190"/>
                    </a:cubicBezTo>
                    <a:cubicBezTo>
                      <a:pt x="-95" y="171069"/>
                      <a:pt x="170593" y="95"/>
                      <a:pt x="378333" y="0"/>
                    </a:cubicBezTo>
                    <a:cubicBezTo>
                      <a:pt x="587693" y="0"/>
                      <a:pt x="756190" y="168783"/>
                      <a:pt x="756285" y="378523"/>
                    </a:cubicBezTo>
                    <a:close/>
                  </a:path>
                </a:pathLst>
              </a:custGeom>
              <a:solidFill>
                <a:srgbClr val="E9B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34060257-2D45-4449-B553-6201E9F9FD2C}"/>
                  </a:ext>
                </a:extLst>
              </p:cNvPr>
              <p:cNvSpPr/>
              <p:nvPr/>
            </p:nvSpPr>
            <p:spPr>
              <a:xfrm>
                <a:off x="2714569" y="2793240"/>
                <a:ext cx="619200" cy="619200"/>
              </a:xfrm>
              <a:custGeom>
                <a:avLst/>
                <a:gdLst>
                  <a:gd name="connsiteX0" fmla="*/ 756285 w 756285"/>
                  <a:gd name="connsiteY0" fmla="*/ 378523 h 758097"/>
                  <a:gd name="connsiteX1" fmla="*/ 378905 w 756285"/>
                  <a:gd name="connsiteY1" fmla="*/ 758095 h 758097"/>
                  <a:gd name="connsiteX2" fmla="*/ 0 w 756285"/>
                  <a:gd name="connsiteY2" fmla="*/ 379190 h 758097"/>
                  <a:gd name="connsiteX3" fmla="*/ 378333 w 756285"/>
                  <a:gd name="connsiteY3" fmla="*/ 0 h 758097"/>
                  <a:gd name="connsiteX4" fmla="*/ 756285 w 756285"/>
                  <a:gd name="connsiteY4" fmla="*/ 378523 h 7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285" h="758097">
                    <a:moveTo>
                      <a:pt x="756285" y="378523"/>
                    </a:moveTo>
                    <a:cubicBezTo>
                      <a:pt x="756380" y="587693"/>
                      <a:pt x="587693" y="757333"/>
                      <a:pt x="378905" y="758095"/>
                    </a:cubicBezTo>
                    <a:cubicBezTo>
                      <a:pt x="171831" y="758857"/>
                      <a:pt x="0" y="587026"/>
                      <a:pt x="0" y="379190"/>
                    </a:cubicBezTo>
                    <a:cubicBezTo>
                      <a:pt x="-95" y="171069"/>
                      <a:pt x="170593" y="95"/>
                      <a:pt x="378333" y="0"/>
                    </a:cubicBezTo>
                    <a:cubicBezTo>
                      <a:pt x="587693" y="0"/>
                      <a:pt x="756190" y="168783"/>
                      <a:pt x="756285" y="378523"/>
                    </a:cubicBezTo>
                    <a:close/>
                  </a:path>
                </a:pathLst>
              </a:custGeom>
              <a:solidFill>
                <a:srgbClr val="9871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34D791BB-FFE2-49DD-8C64-7CF18621B695}"/>
                  </a:ext>
                </a:extLst>
              </p:cNvPr>
              <p:cNvSpPr/>
              <p:nvPr/>
            </p:nvSpPr>
            <p:spPr>
              <a:xfrm>
                <a:off x="2725369" y="2804823"/>
                <a:ext cx="597600" cy="596034"/>
              </a:xfrm>
              <a:custGeom>
                <a:avLst/>
                <a:gdLst>
                  <a:gd name="connsiteX0" fmla="*/ 593035 w 593431"/>
                  <a:gd name="connsiteY0" fmla="*/ 299875 h 596034"/>
                  <a:gd name="connsiteX1" fmla="*/ 295950 w 593431"/>
                  <a:gd name="connsiteY1" fmla="*/ 596007 h 596034"/>
                  <a:gd name="connsiteX2" fmla="*/ 9 w 593431"/>
                  <a:gd name="connsiteY2" fmla="*/ 294541 h 596034"/>
                  <a:gd name="connsiteX3" fmla="*/ 303094 w 593431"/>
                  <a:gd name="connsiteY3" fmla="*/ 28 h 596034"/>
                  <a:gd name="connsiteX4" fmla="*/ 593035 w 593431"/>
                  <a:gd name="connsiteY4" fmla="*/ 299875 h 596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1" h="596034">
                    <a:moveTo>
                      <a:pt x="593035" y="299875"/>
                    </a:moveTo>
                    <a:cubicBezTo>
                      <a:pt x="592559" y="469134"/>
                      <a:pt x="456637" y="598198"/>
                      <a:pt x="295950" y="596007"/>
                    </a:cubicBezTo>
                    <a:cubicBezTo>
                      <a:pt x="128882" y="593721"/>
                      <a:pt x="-1229" y="445417"/>
                      <a:pt x="9" y="294541"/>
                    </a:cubicBezTo>
                    <a:cubicBezTo>
                      <a:pt x="1247" y="136807"/>
                      <a:pt x="143741" y="-2258"/>
                      <a:pt x="303094" y="28"/>
                    </a:cubicBezTo>
                    <a:cubicBezTo>
                      <a:pt x="454542" y="2028"/>
                      <a:pt x="602084" y="126139"/>
                      <a:pt x="593035" y="299875"/>
                    </a:cubicBezTo>
                    <a:close/>
                  </a:path>
                </a:pathLst>
              </a:custGeom>
              <a:solidFill>
                <a:srgbClr val="F8C8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50" name="Graphic 57">
                <a:extLst>
                  <a:ext uri="{FF2B5EF4-FFF2-40B4-BE49-F238E27FC236}">
                    <a16:creationId xmlns:a16="http://schemas.microsoft.com/office/drawing/2014/main" id="{BB66596C-39B7-40B1-9A22-1ADBFE98BB13}"/>
                  </a:ext>
                </a:extLst>
              </p:cNvPr>
              <p:cNvSpPr/>
              <p:nvPr/>
            </p:nvSpPr>
            <p:spPr>
              <a:xfrm>
                <a:off x="2904214" y="2906762"/>
                <a:ext cx="239910" cy="392156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98711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8B5FC3D1-B09E-461C-9079-FC389AC9C405}"/>
                </a:ext>
              </a:extLst>
            </p:cNvPr>
            <p:cNvGrpSpPr/>
            <p:nvPr/>
          </p:nvGrpSpPr>
          <p:grpSpPr>
            <a:xfrm>
              <a:off x="10061726" y="3225786"/>
              <a:ext cx="381427" cy="381283"/>
              <a:chOff x="2646027" y="2724840"/>
              <a:chExt cx="756285" cy="756000"/>
            </a:xfrm>
          </p:grpSpPr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48A469E5-4C15-4C5F-B2A5-366B9CEADF20}"/>
                  </a:ext>
                </a:extLst>
              </p:cNvPr>
              <p:cNvSpPr/>
              <p:nvPr/>
            </p:nvSpPr>
            <p:spPr>
              <a:xfrm>
                <a:off x="2646027" y="2724840"/>
                <a:ext cx="756285" cy="756000"/>
              </a:xfrm>
              <a:custGeom>
                <a:avLst/>
                <a:gdLst>
                  <a:gd name="connsiteX0" fmla="*/ 756285 w 756285"/>
                  <a:gd name="connsiteY0" fmla="*/ 378523 h 758097"/>
                  <a:gd name="connsiteX1" fmla="*/ 378905 w 756285"/>
                  <a:gd name="connsiteY1" fmla="*/ 758095 h 758097"/>
                  <a:gd name="connsiteX2" fmla="*/ 0 w 756285"/>
                  <a:gd name="connsiteY2" fmla="*/ 379190 h 758097"/>
                  <a:gd name="connsiteX3" fmla="*/ 378333 w 756285"/>
                  <a:gd name="connsiteY3" fmla="*/ 0 h 758097"/>
                  <a:gd name="connsiteX4" fmla="*/ 756285 w 756285"/>
                  <a:gd name="connsiteY4" fmla="*/ 378523 h 7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285" h="758097">
                    <a:moveTo>
                      <a:pt x="756285" y="378523"/>
                    </a:moveTo>
                    <a:cubicBezTo>
                      <a:pt x="756380" y="587693"/>
                      <a:pt x="587693" y="757333"/>
                      <a:pt x="378905" y="758095"/>
                    </a:cubicBezTo>
                    <a:cubicBezTo>
                      <a:pt x="171831" y="758857"/>
                      <a:pt x="0" y="587026"/>
                      <a:pt x="0" y="379190"/>
                    </a:cubicBezTo>
                    <a:cubicBezTo>
                      <a:pt x="-95" y="171069"/>
                      <a:pt x="170593" y="95"/>
                      <a:pt x="378333" y="0"/>
                    </a:cubicBezTo>
                    <a:cubicBezTo>
                      <a:pt x="587693" y="0"/>
                      <a:pt x="756190" y="168783"/>
                      <a:pt x="756285" y="378523"/>
                    </a:cubicBezTo>
                    <a:close/>
                  </a:path>
                </a:pathLst>
              </a:custGeom>
              <a:solidFill>
                <a:srgbClr val="E9B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83170F6E-7301-4087-B469-26D78D14AC9A}"/>
                  </a:ext>
                </a:extLst>
              </p:cNvPr>
              <p:cNvSpPr/>
              <p:nvPr/>
            </p:nvSpPr>
            <p:spPr>
              <a:xfrm>
                <a:off x="2714569" y="2793240"/>
                <a:ext cx="619200" cy="619200"/>
              </a:xfrm>
              <a:custGeom>
                <a:avLst/>
                <a:gdLst>
                  <a:gd name="connsiteX0" fmla="*/ 756285 w 756285"/>
                  <a:gd name="connsiteY0" fmla="*/ 378523 h 758097"/>
                  <a:gd name="connsiteX1" fmla="*/ 378905 w 756285"/>
                  <a:gd name="connsiteY1" fmla="*/ 758095 h 758097"/>
                  <a:gd name="connsiteX2" fmla="*/ 0 w 756285"/>
                  <a:gd name="connsiteY2" fmla="*/ 379190 h 758097"/>
                  <a:gd name="connsiteX3" fmla="*/ 378333 w 756285"/>
                  <a:gd name="connsiteY3" fmla="*/ 0 h 758097"/>
                  <a:gd name="connsiteX4" fmla="*/ 756285 w 756285"/>
                  <a:gd name="connsiteY4" fmla="*/ 378523 h 7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285" h="758097">
                    <a:moveTo>
                      <a:pt x="756285" y="378523"/>
                    </a:moveTo>
                    <a:cubicBezTo>
                      <a:pt x="756380" y="587693"/>
                      <a:pt x="587693" y="757333"/>
                      <a:pt x="378905" y="758095"/>
                    </a:cubicBezTo>
                    <a:cubicBezTo>
                      <a:pt x="171831" y="758857"/>
                      <a:pt x="0" y="587026"/>
                      <a:pt x="0" y="379190"/>
                    </a:cubicBezTo>
                    <a:cubicBezTo>
                      <a:pt x="-95" y="171069"/>
                      <a:pt x="170593" y="95"/>
                      <a:pt x="378333" y="0"/>
                    </a:cubicBezTo>
                    <a:cubicBezTo>
                      <a:pt x="587693" y="0"/>
                      <a:pt x="756190" y="168783"/>
                      <a:pt x="756285" y="378523"/>
                    </a:cubicBezTo>
                    <a:close/>
                  </a:path>
                </a:pathLst>
              </a:custGeom>
              <a:solidFill>
                <a:srgbClr val="9871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9F1371AA-AD3D-4B0A-AAE8-A84A6249BC27}"/>
                  </a:ext>
                </a:extLst>
              </p:cNvPr>
              <p:cNvSpPr/>
              <p:nvPr/>
            </p:nvSpPr>
            <p:spPr>
              <a:xfrm>
                <a:off x="2725369" y="2804823"/>
                <a:ext cx="597600" cy="596034"/>
              </a:xfrm>
              <a:custGeom>
                <a:avLst/>
                <a:gdLst>
                  <a:gd name="connsiteX0" fmla="*/ 593035 w 593431"/>
                  <a:gd name="connsiteY0" fmla="*/ 299875 h 596034"/>
                  <a:gd name="connsiteX1" fmla="*/ 295950 w 593431"/>
                  <a:gd name="connsiteY1" fmla="*/ 596007 h 596034"/>
                  <a:gd name="connsiteX2" fmla="*/ 9 w 593431"/>
                  <a:gd name="connsiteY2" fmla="*/ 294541 h 596034"/>
                  <a:gd name="connsiteX3" fmla="*/ 303094 w 593431"/>
                  <a:gd name="connsiteY3" fmla="*/ 28 h 596034"/>
                  <a:gd name="connsiteX4" fmla="*/ 593035 w 593431"/>
                  <a:gd name="connsiteY4" fmla="*/ 299875 h 596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1" h="596034">
                    <a:moveTo>
                      <a:pt x="593035" y="299875"/>
                    </a:moveTo>
                    <a:cubicBezTo>
                      <a:pt x="592559" y="469134"/>
                      <a:pt x="456637" y="598198"/>
                      <a:pt x="295950" y="596007"/>
                    </a:cubicBezTo>
                    <a:cubicBezTo>
                      <a:pt x="128882" y="593721"/>
                      <a:pt x="-1229" y="445417"/>
                      <a:pt x="9" y="294541"/>
                    </a:cubicBezTo>
                    <a:cubicBezTo>
                      <a:pt x="1247" y="136807"/>
                      <a:pt x="143741" y="-2258"/>
                      <a:pt x="303094" y="28"/>
                    </a:cubicBezTo>
                    <a:cubicBezTo>
                      <a:pt x="454542" y="2028"/>
                      <a:pt x="602084" y="126139"/>
                      <a:pt x="593035" y="299875"/>
                    </a:cubicBezTo>
                    <a:close/>
                  </a:path>
                </a:pathLst>
              </a:custGeom>
              <a:solidFill>
                <a:srgbClr val="F8C8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46" name="Graphic 57">
                <a:extLst>
                  <a:ext uri="{FF2B5EF4-FFF2-40B4-BE49-F238E27FC236}">
                    <a16:creationId xmlns:a16="http://schemas.microsoft.com/office/drawing/2014/main" id="{B645D875-63DA-4914-870D-16BC045C9227}"/>
                  </a:ext>
                </a:extLst>
              </p:cNvPr>
              <p:cNvSpPr/>
              <p:nvPr/>
            </p:nvSpPr>
            <p:spPr>
              <a:xfrm>
                <a:off x="2904214" y="2906762"/>
                <a:ext cx="239910" cy="392156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98711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355F2075-3F44-4F1C-90FD-754AAFA43B49}"/>
              </a:ext>
            </a:extLst>
          </p:cNvPr>
          <p:cNvGrpSpPr/>
          <p:nvPr/>
        </p:nvGrpSpPr>
        <p:grpSpPr>
          <a:xfrm>
            <a:off x="9605594" y="593967"/>
            <a:ext cx="2599607" cy="3454133"/>
            <a:chOff x="9605594" y="593967"/>
            <a:chExt cx="2599607" cy="345413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C058C812-33E5-41EC-ADA7-4B32619FB428}"/>
                </a:ext>
              </a:extLst>
            </p:cNvPr>
            <p:cNvGrpSpPr/>
            <p:nvPr/>
          </p:nvGrpSpPr>
          <p:grpSpPr>
            <a:xfrm>
              <a:off x="10511804" y="3660257"/>
              <a:ext cx="381427" cy="381283"/>
              <a:chOff x="2646027" y="2724840"/>
              <a:chExt cx="756285" cy="756000"/>
            </a:xfrm>
          </p:grpSpPr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F911515C-EF1A-4E29-80D0-3475FBB356C6}"/>
                  </a:ext>
                </a:extLst>
              </p:cNvPr>
              <p:cNvSpPr/>
              <p:nvPr/>
            </p:nvSpPr>
            <p:spPr>
              <a:xfrm>
                <a:off x="2646027" y="2724840"/>
                <a:ext cx="756285" cy="756000"/>
              </a:xfrm>
              <a:custGeom>
                <a:avLst/>
                <a:gdLst>
                  <a:gd name="connsiteX0" fmla="*/ 756285 w 756285"/>
                  <a:gd name="connsiteY0" fmla="*/ 378523 h 758097"/>
                  <a:gd name="connsiteX1" fmla="*/ 378905 w 756285"/>
                  <a:gd name="connsiteY1" fmla="*/ 758095 h 758097"/>
                  <a:gd name="connsiteX2" fmla="*/ 0 w 756285"/>
                  <a:gd name="connsiteY2" fmla="*/ 379190 h 758097"/>
                  <a:gd name="connsiteX3" fmla="*/ 378333 w 756285"/>
                  <a:gd name="connsiteY3" fmla="*/ 0 h 758097"/>
                  <a:gd name="connsiteX4" fmla="*/ 756285 w 756285"/>
                  <a:gd name="connsiteY4" fmla="*/ 378523 h 7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285" h="758097">
                    <a:moveTo>
                      <a:pt x="756285" y="378523"/>
                    </a:moveTo>
                    <a:cubicBezTo>
                      <a:pt x="756380" y="587693"/>
                      <a:pt x="587693" y="757333"/>
                      <a:pt x="378905" y="758095"/>
                    </a:cubicBezTo>
                    <a:cubicBezTo>
                      <a:pt x="171831" y="758857"/>
                      <a:pt x="0" y="587026"/>
                      <a:pt x="0" y="379190"/>
                    </a:cubicBezTo>
                    <a:cubicBezTo>
                      <a:pt x="-95" y="171069"/>
                      <a:pt x="170593" y="95"/>
                      <a:pt x="378333" y="0"/>
                    </a:cubicBezTo>
                    <a:cubicBezTo>
                      <a:pt x="587693" y="0"/>
                      <a:pt x="756190" y="168783"/>
                      <a:pt x="756285" y="378523"/>
                    </a:cubicBezTo>
                    <a:close/>
                  </a:path>
                </a:pathLst>
              </a:custGeom>
              <a:solidFill>
                <a:srgbClr val="E9B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E70A6779-E2C7-49A6-A873-FD59BD1C3CBB}"/>
                  </a:ext>
                </a:extLst>
              </p:cNvPr>
              <p:cNvSpPr/>
              <p:nvPr/>
            </p:nvSpPr>
            <p:spPr>
              <a:xfrm>
                <a:off x="2714569" y="2793240"/>
                <a:ext cx="619200" cy="619200"/>
              </a:xfrm>
              <a:custGeom>
                <a:avLst/>
                <a:gdLst>
                  <a:gd name="connsiteX0" fmla="*/ 756285 w 756285"/>
                  <a:gd name="connsiteY0" fmla="*/ 378523 h 758097"/>
                  <a:gd name="connsiteX1" fmla="*/ 378905 w 756285"/>
                  <a:gd name="connsiteY1" fmla="*/ 758095 h 758097"/>
                  <a:gd name="connsiteX2" fmla="*/ 0 w 756285"/>
                  <a:gd name="connsiteY2" fmla="*/ 379190 h 758097"/>
                  <a:gd name="connsiteX3" fmla="*/ 378333 w 756285"/>
                  <a:gd name="connsiteY3" fmla="*/ 0 h 758097"/>
                  <a:gd name="connsiteX4" fmla="*/ 756285 w 756285"/>
                  <a:gd name="connsiteY4" fmla="*/ 378523 h 7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285" h="758097">
                    <a:moveTo>
                      <a:pt x="756285" y="378523"/>
                    </a:moveTo>
                    <a:cubicBezTo>
                      <a:pt x="756380" y="587693"/>
                      <a:pt x="587693" y="757333"/>
                      <a:pt x="378905" y="758095"/>
                    </a:cubicBezTo>
                    <a:cubicBezTo>
                      <a:pt x="171831" y="758857"/>
                      <a:pt x="0" y="587026"/>
                      <a:pt x="0" y="379190"/>
                    </a:cubicBezTo>
                    <a:cubicBezTo>
                      <a:pt x="-95" y="171069"/>
                      <a:pt x="170593" y="95"/>
                      <a:pt x="378333" y="0"/>
                    </a:cubicBezTo>
                    <a:cubicBezTo>
                      <a:pt x="587693" y="0"/>
                      <a:pt x="756190" y="168783"/>
                      <a:pt x="756285" y="378523"/>
                    </a:cubicBezTo>
                    <a:close/>
                  </a:path>
                </a:pathLst>
              </a:custGeom>
              <a:solidFill>
                <a:srgbClr val="9871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93C228A2-B0D9-4C47-AA83-BF1FDA328097}"/>
                  </a:ext>
                </a:extLst>
              </p:cNvPr>
              <p:cNvSpPr/>
              <p:nvPr/>
            </p:nvSpPr>
            <p:spPr>
              <a:xfrm>
                <a:off x="2725369" y="2804823"/>
                <a:ext cx="597600" cy="596034"/>
              </a:xfrm>
              <a:custGeom>
                <a:avLst/>
                <a:gdLst>
                  <a:gd name="connsiteX0" fmla="*/ 593035 w 593431"/>
                  <a:gd name="connsiteY0" fmla="*/ 299875 h 596034"/>
                  <a:gd name="connsiteX1" fmla="*/ 295950 w 593431"/>
                  <a:gd name="connsiteY1" fmla="*/ 596007 h 596034"/>
                  <a:gd name="connsiteX2" fmla="*/ 9 w 593431"/>
                  <a:gd name="connsiteY2" fmla="*/ 294541 h 596034"/>
                  <a:gd name="connsiteX3" fmla="*/ 303094 w 593431"/>
                  <a:gd name="connsiteY3" fmla="*/ 28 h 596034"/>
                  <a:gd name="connsiteX4" fmla="*/ 593035 w 593431"/>
                  <a:gd name="connsiteY4" fmla="*/ 299875 h 596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1" h="596034">
                    <a:moveTo>
                      <a:pt x="593035" y="299875"/>
                    </a:moveTo>
                    <a:cubicBezTo>
                      <a:pt x="592559" y="469134"/>
                      <a:pt x="456637" y="598198"/>
                      <a:pt x="295950" y="596007"/>
                    </a:cubicBezTo>
                    <a:cubicBezTo>
                      <a:pt x="128882" y="593721"/>
                      <a:pt x="-1229" y="445417"/>
                      <a:pt x="9" y="294541"/>
                    </a:cubicBezTo>
                    <a:cubicBezTo>
                      <a:pt x="1247" y="136807"/>
                      <a:pt x="143741" y="-2258"/>
                      <a:pt x="303094" y="28"/>
                    </a:cubicBezTo>
                    <a:cubicBezTo>
                      <a:pt x="454542" y="2028"/>
                      <a:pt x="602084" y="126139"/>
                      <a:pt x="593035" y="299875"/>
                    </a:cubicBezTo>
                    <a:close/>
                  </a:path>
                </a:pathLst>
              </a:custGeom>
              <a:solidFill>
                <a:srgbClr val="F8C8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1" name="Graphic 57">
                <a:extLst>
                  <a:ext uri="{FF2B5EF4-FFF2-40B4-BE49-F238E27FC236}">
                    <a16:creationId xmlns:a16="http://schemas.microsoft.com/office/drawing/2014/main" id="{C761064F-E891-49C0-8BB4-CEB33BB03498}"/>
                  </a:ext>
                </a:extLst>
              </p:cNvPr>
              <p:cNvSpPr/>
              <p:nvPr/>
            </p:nvSpPr>
            <p:spPr>
              <a:xfrm>
                <a:off x="2904214" y="2906762"/>
                <a:ext cx="239910" cy="392156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98711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30CFD8A7-BA43-49B3-9B06-10CBDEE20B28}"/>
                </a:ext>
              </a:extLst>
            </p:cNvPr>
            <p:cNvSpPr/>
            <p:nvPr/>
          </p:nvSpPr>
          <p:spPr>
            <a:xfrm>
              <a:off x="10610230" y="593967"/>
              <a:ext cx="1594971" cy="2520543"/>
            </a:xfrm>
            <a:custGeom>
              <a:avLst/>
              <a:gdLst>
                <a:gd name="connsiteX0" fmla="*/ 1019305 w 1581769"/>
                <a:gd name="connsiteY0" fmla="*/ 0 h 1835762"/>
                <a:gd name="connsiteX1" fmla="*/ 1573680 w 1581769"/>
                <a:gd name="connsiteY1" fmla="*/ 2480 h 1835762"/>
                <a:gd name="connsiteX2" fmla="*/ 1581769 w 1581769"/>
                <a:gd name="connsiteY2" fmla="*/ 2531 h 1835762"/>
                <a:gd name="connsiteX3" fmla="*/ 1581769 w 1581769"/>
                <a:gd name="connsiteY3" fmla="*/ 585758 h 1835762"/>
                <a:gd name="connsiteX4" fmla="*/ 1557383 w 1581769"/>
                <a:gd name="connsiteY4" fmla="*/ 622186 h 1835762"/>
                <a:gd name="connsiteX5" fmla="*/ 754460 w 1581769"/>
                <a:gd name="connsiteY5" fmla="*/ 1819326 h 1835762"/>
                <a:gd name="connsiteX6" fmla="*/ 715258 w 1581769"/>
                <a:gd name="connsiteY6" fmla="*/ 1825218 h 1835762"/>
                <a:gd name="connsiteX7" fmla="*/ 11900 w 1581769"/>
                <a:gd name="connsiteY7" fmla="*/ 1237132 h 1835762"/>
                <a:gd name="connsiteX8" fmla="*/ 8984 w 1581769"/>
                <a:gd name="connsiteY8" fmla="*/ 1202772 h 1835762"/>
                <a:gd name="connsiteX9" fmla="*/ 1019305 w 1581769"/>
                <a:gd name="connsiteY9" fmla="*/ 0 h 1835762"/>
                <a:gd name="connsiteX0" fmla="*/ 1590805 w 1618765"/>
                <a:gd name="connsiteY0" fmla="*/ 0 h 2531087"/>
                <a:gd name="connsiteX1" fmla="*/ 1573680 w 1618765"/>
                <a:gd name="connsiteY1" fmla="*/ 697805 h 2531087"/>
                <a:gd name="connsiteX2" fmla="*/ 1581769 w 1618765"/>
                <a:gd name="connsiteY2" fmla="*/ 697856 h 2531087"/>
                <a:gd name="connsiteX3" fmla="*/ 1581769 w 1618765"/>
                <a:gd name="connsiteY3" fmla="*/ 1281083 h 2531087"/>
                <a:gd name="connsiteX4" fmla="*/ 1557383 w 1618765"/>
                <a:gd name="connsiteY4" fmla="*/ 1317511 h 2531087"/>
                <a:gd name="connsiteX5" fmla="*/ 754460 w 1618765"/>
                <a:gd name="connsiteY5" fmla="*/ 2514651 h 2531087"/>
                <a:gd name="connsiteX6" fmla="*/ 715258 w 1618765"/>
                <a:gd name="connsiteY6" fmla="*/ 2520543 h 2531087"/>
                <a:gd name="connsiteX7" fmla="*/ 11900 w 1618765"/>
                <a:gd name="connsiteY7" fmla="*/ 1932457 h 2531087"/>
                <a:gd name="connsiteX8" fmla="*/ 8984 w 1618765"/>
                <a:gd name="connsiteY8" fmla="*/ 1898097 h 2531087"/>
                <a:gd name="connsiteX9" fmla="*/ 1590805 w 1618765"/>
                <a:gd name="connsiteY9" fmla="*/ 0 h 2531087"/>
                <a:gd name="connsiteX0" fmla="*/ 1590805 w 1590806"/>
                <a:gd name="connsiteY0" fmla="*/ 0 h 2531087"/>
                <a:gd name="connsiteX1" fmla="*/ 1573680 w 1590806"/>
                <a:gd name="connsiteY1" fmla="*/ 697805 h 2531087"/>
                <a:gd name="connsiteX2" fmla="*/ 1581769 w 1590806"/>
                <a:gd name="connsiteY2" fmla="*/ 697856 h 2531087"/>
                <a:gd name="connsiteX3" fmla="*/ 1581769 w 1590806"/>
                <a:gd name="connsiteY3" fmla="*/ 1281083 h 2531087"/>
                <a:gd name="connsiteX4" fmla="*/ 1557383 w 1590806"/>
                <a:gd name="connsiteY4" fmla="*/ 1317511 h 2531087"/>
                <a:gd name="connsiteX5" fmla="*/ 754460 w 1590806"/>
                <a:gd name="connsiteY5" fmla="*/ 2514651 h 2531087"/>
                <a:gd name="connsiteX6" fmla="*/ 715258 w 1590806"/>
                <a:gd name="connsiteY6" fmla="*/ 2520543 h 2531087"/>
                <a:gd name="connsiteX7" fmla="*/ 11900 w 1590806"/>
                <a:gd name="connsiteY7" fmla="*/ 1932457 h 2531087"/>
                <a:gd name="connsiteX8" fmla="*/ 8984 w 1590806"/>
                <a:gd name="connsiteY8" fmla="*/ 1898097 h 2531087"/>
                <a:gd name="connsiteX9" fmla="*/ 1590805 w 1590806"/>
                <a:gd name="connsiteY9" fmla="*/ 0 h 2531087"/>
                <a:gd name="connsiteX0" fmla="*/ 1590805 w 1590806"/>
                <a:gd name="connsiteY0" fmla="*/ 0 h 2531087"/>
                <a:gd name="connsiteX1" fmla="*/ 1573680 w 1590806"/>
                <a:gd name="connsiteY1" fmla="*/ 697805 h 2531087"/>
                <a:gd name="connsiteX2" fmla="*/ 1581769 w 1590806"/>
                <a:gd name="connsiteY2" fmla="*/ 1281083 h 2531087"/>
                <a:gd name="connsiteX3" fmla="*/ 1557383 w 1590806"/>
                <a:gd name="connsiteY3" fmla="*/ 1317511 h 2531087"/>
                <a:gd name="connsiteX4" fmla="*/ 754460 w 1590806"/>
                <a:gd name="connsiteY4" fmla="*/ 2514651 h 2531087"/>
                <a:gd name="connsiteX5" fmla="*/ 715258 w 1590806"/>
                <a:gd name="connsiteY5" fmla="*/ 2520543 h 2531087"/>
                <a:gd name="connsiteX6" fmla="*/ 11900 w 1590806"/>
                <a:gd name="connsiteY6" fmla="*/ 1932457 h 2531087"/>
                <a:gd name="connsiteX7" fmla="*/ 8984 w 1590806"/>
                <a:gd name="connsiteY7" fmla="*/ 1898097 h 2531087"/>
                <a:gd name="connsiteX8" fmla="*/ 1590805 w 1590806"/>
                <a:gd name="connsiteY8" fmla="*/ 0 h 2531087"/>
                <a:gd name="connsiteX0" fmla="*/ 1590805 w 1706215"/>
                <a:gd name="connsiteY0" fmla="*/ 6415 h 2537502"/>
                <a:gd name="connsiteX1" fmla="*/ 1581769 w 1706215"/>
                <a:gd name="connsiteY1" fmla="*/ 1287498 h 2537502"/>
                <a:gd name="connsiteX2" fmla="*/ 1557383 w 1706215"/>
                <a:gd name="connsiteY2" fmla="*/ 1323926 h 2537502"/>
                <a:gd name="connsiteX3" fmla="*/ 754460 w 1706215"/>
                <a:gd name="connsiteY3" fmla="*/ 2521066 h 2537502"/>
                <a:gd name="connsiteX4" fmla="*/ 715258 w 1706215"/>
                <a:gd name="connsiteY4" fmla="*/ 2526958 h 2537502"/>
                <a:gd name="connsiteX5" fmla="*/ 11900 w 1706215"/>
                <a:gd name="connsiteY5" fmla="*/ 1938872 h 2537502"/>
                <a:gd name="connsiteX6" fmla="*/ 8984 w 1706215"/>
                <a:gd name="connsiteY6" fmla="*/ 1904512 h 2537502"/>
                <a:gd name="connsiteX7" fmla="*/ 1590805 w 1706215"/>
                <a:gd name="connsiteY7" fmla="*/ 6415 h 2537502"/>
                <a:gd name="connsiteX0" fmla="*/ 1590805 w 1596326"/>
                <a:gd name="connsiteY0" fmla="*/ 0 h 2531087"/>
                <a:gd name="connsiteX1" fmla="*/ 1581769 w 1596326"/>
                <a:gd name="connsiteY1" fmla="*/ 1281083 h 2531087"/>
                <a:gd name="connsiteX2" fmla="*/ 1557383 w 1596326"/>
                <a:gd name="connsiteY2" fmla="*/ 1317511 h 2531087"/>
                <a:gd name="connsiteX3" fmla="*/ 754460 w 1596326"/>
                <a:gd name="connsiteY3" fmla="*/ 2514651 h 2531087"/>
                <a:gd name="connsiteX4" fmla="*/ 715258 w 1596326"/>
                <a:gd name="connsiteY4" fmla="*/ 2520543 h 2531087"/>
                <a:gd name="connsiteX5" fmla="*/ 11900 w 1596326"/>
                <a:gd name="connsiteY5" fmla="*/ 1932457 h 2531087"/>
                <a:gd name="connsiteX6" fmla="*/ 8984 w 1596326"/>
                <a:gd name="connsiteY6" fmla="*/ 1898097 h 2531087"/>
                <a:gd name="connsiteX7" fmla="*/ 1590805 w 1596326"/>
                <a:gd name="connsiteY7" fmla="*/ 0 h 2531087"/>
                <a:gd name="connsiteX0" fmla="*/ 1590805 w 1596326"/>
                <a:gd name="connsiteY0" fmla="*/ 0 h 2531087"/>
                <a:gd name="connsiteX1" fmla="*/ 1581769 w 1596326"/>
                <a:gd name="connsiteY1" fmla="*/ 1281083 h 2531087"/>
                <a:gd name="connsiteX2" fmla="*/ 754460 w 1596326"/>
                <a:gd name="connsiteY2" fmla="*/ 2514651 h 2531087"/>
                <a:gd name="connsiteX3" fmla="*/ 715258 w 1596326"/>
                <a:gd name="connsiteY3" fmla="*/ 2520543 h 2531087"/>
                <a:gd name="connsiteX4" fmla="*/ 11900 w 1596326"/>
                <a:gd name="connsiteY4" fmla="*/ 1932457 h 2531087"/>
                <a:gd name="connsiteX5" fmla="*/ 8984 w 1596326"/>
                <a:gd name="connsiteY5" fmla="*/ 1898097 h 2531087"/>
                <a:gd name="connsiteX6" fmla="*/ 1590805 w 1596326"/>
                <a:gd name="connsiteY6" fmla="*/ 0 h 2531087"/>
                <a:gd name="connsiteX0" fmla="*/ 1590805 w 1594971"/>
                <a:gd name="connsiteY0" fmla="*/ 0 h 2605417"/>
                <a:gd name="connsiteX1" fmla="*/ 1572244 w 1594971"/>
                <a:gd name="connsiteY1" fmla="*/ 1366808 h 2605417"/>
                <a:gd name="connsiteX2" fmla="*/ 754460 w 1594971"/>
                <a:gd name="connsiteY2" fmla="*/ 2514651 h 2605417"/>
                <a:gd name="connsiteX3" fmla="*/ 715258 w 1594971"/>
                <a:gd name="connsiteY3" fmla="*/ 2520543 h 2605417"/>
                <a:gd name="connsiteX4" fmla="*/ 11900 w 1594971"/>
                <a:gd name="connsiteY4" fmla="*/ 1932457 h 2605417"/>
                <a:gd name="connsiteX5" fmla="*/ 8984 w 1594971"/>
                <a:gd name="connsiteY5" fmla="*/ 1898097 h 2605417"/>
                <a:gd name="connsiteX6" fmla="*/ 1590805 w 1594971"/>
                <a:gd name="connsiteY6" fmla="*/ 0 h 2605417"/>
                <a:gd name="connsiteX0" fmla="*/ 1590805 w 1594971"/>
                <a:gd name="connsiteY0" fmla="*/ 0 h 2523347"/>
                <a:gd name="connsiteX1" fmla="*/ 1572244 w 1594971"/>
                <a:gd name="connsiteY1" fmla="*/ 1366808 h 2523347"/>
                <a:gd name="connsiteX2" fmla="*/ 754460 w 1594971"/>
                <a:gd name="connsiteY2" fmla="*/ 2514651 h 2523347"/>
                <a:gd name="connsiteX3" fmla="*/ 715258 w 1594971"/>
                <a:gd name="connsiteY3" fmla="*/ 2520543 h 2523347"/>
                <a:gd name="connsiteX4" fmla="*/ 11900 w 1594971"/>
                <a:gd name="connsiteY4" fmla="*/ 1932457 h 2523347"/>
                <a:gd name="connsiteX5" fmla="*/ 8984 w 1594971"/>
                <a:gd name="connsiteY5" fmla="*/ 1898097 h 2523347"/>
                <a:gd name="connsiteX6" fmla="*/ 1590805 w 1594971"/>
                <a:gd name="connsiteY6" fmla="*/ 0 h 2523347"/>
                <a:gd name="connsiteX0" fmla="*/ 1590805 w 1594971"/>
                <a:gd name="connsiteY0" fmla="*/ 0 h 2529864"/>
                <a:gd name="connsiteX1" fmla="*/ 1572244 w 1594971"/>
                <a:gd name="connsiteY1" fmla="*/ 1366808 h 2529864"/>
                <a:gd name="connsiteX2" fmla="*/ 715258 w 1594971"/>
                <a:gd name="connsiteY2" fmla="*/ 2520543 h 2529864"/>
                <a:gd name="connsiteX3" fmla="*/ 11900 w 1594971"/>
                <a:gd name="connsiteY3" fmla="*/ 1932457 h 2529864"/>
                <a:gd name="connsiteX4" fmla="*/ 8984 w 1594971"/>
                <a:gd name="connsiteY4" fmla="*/ 1898097 h 2529864"/>
                <a:gd name="connsiteX5" fmla="*/ 1590805 w 1594971"/>
                <a:gd name="connsiteY5" fmla="*/ 0 h 2529864"/>
                <a:gd name="connsiteX0" fmla="*/ 1590805 w 1594971"/>
                <a:gd name="connsiteY0" fmla="*/ 0 h 2520543"/>
                <a:gd name="connsiteX1" fmla="*/ 1572244 w 1594971"/>
                <a:gd name="connsiteY1" fmla="*/ 1366808 h 2520543"/>
                <a:gd name="connsiteX2" fmla="*/ 715258 w 1594971"/>
                <a:gd name="connsiteY2" fmla="*/ 2520543 h 2520543"/>
                <a:gd name="connsiteX3" fmla="*/ 11900 w 1594971"/>
                <a:gd name="connsiteY3" fmla="*/ 1932457 h 2520543"/>
                <a:gd name="connsiteX4" fmla="*/ 8984 w 1594971"/>
                <a:gd name="connsiteY4" fmla="*/ 1898097 h 2520543"/>
                <a:gd name="connsiteX5" fmla="*/ 1590805 w 1594971"/>
                <a:gd name="connsiteY5" fmla="*/ 0 h 2520543"/>
                <a:gd name="connsiteX0" fmla="*/ 1590805 w 1594971"/>
                <a:gd name="connsiteY0" fmla="*/ 0 h 2520543"/>
                <a:gd name="connsiteX1" fmla="*/ 1572244 w 1594971"/>
                <a:gd name="connsiteY1" fmla="*/ 1366808 h 2520543"/>
                <a:gd name="connsiteX2" fmla="*/ 715258 w 1594971"/>
                <a:gd name="connsiteY2" fmla="*/ 2520543 h 2520543"/>
                <a:gd name="connsiteX3" fmla="*/ 11900 w 1594971"/>
                <a:gd name="connsiteY3" fmla="*/ 1932457 h 2520543"/>
                <a:gd name="connsiteX4" fmla="*/ 8984 w 1594971"/>
                <a:gd name="connsiteY4" fmla="*/ 1898097 h 2520543"/>
                <a:gd name="connsiteX5" fmla="*/ 1590805 w 1594971"/>
                <a:gd name="connsiteY5" fmla="*/ 0 h 2520543"/>
                <a:gd name="connsiteX0" fmla="*/ 1590805 w 1594971"/>
                <a:gd name="connsiteY0" fmla="*/ 0 h 2520543"/>
                <a:gd name="connsiteX1" fmla="*/ 1572244 w 1594971"/>
                <a:gd name="connsiteY1" fmla="*/ 1366808 h 2520543"/>
                <a:gd name="connsiteX2" fmla="*/ 715258 w 1594971"/>
                <a:gd name="connsiteY2" fmla="*/ 2520543 h 2520543"/>
                <a:gd name="connsiteX3" fmla="*/ 11900 w 1594971"/>
                <a:gd name="connsiteY3" fmla="*/ 1932457 h 2520543"/>
                <a:gd name="connsiteX4" fmla="*/ 8984 w 1594971"/>
                <a:gd name="connsiteY4" fmla="*/ 1898097 h 2520543"/>
                <a:gd name="connsiteX5" fmla="*/ 1590805 w 1594971"/>
                <a:gd name="connsiteY5" fmla="*/ 0 h 2520543"/>
                <a:gd name="connsiteX0" fmla="*/ 1590805 w 1594971"/>
                <a:gd name="connsiteY0" fmla="*/ 0 h 2520543"/>
                <a:gd name="connsiteX1" fmla="*/ 1572244 w 1594971"/>
                <a:gd name="connsiteY1" fmla="*/ 1366808 h 2520543"/>
                <a:gd name="connsiteX2" fmla="*/ 715258 w 1594971"/>
                <a:gd name="connsiteY2" fmla="*/ 2520543 h 2520543"/>
                <a:gd name="connsiteX3" fmla="*/ 11900 w 1594971"/>
                <a:gd name="connsiteY3" fmla="*/ 1932457 h 2520543"/>
                <a:gd name="connsiteX4" fmla="*/ 8984 w 1594971"/>
                <a:gd name="connsiteY4" fmla="*/ 1898097 h 2520543"/>
                <a:gd name="connsiteX5" fmla="*/ 1590805 w 1594971"/>
                <a:gd name="connsiteY5" fmla="*/ 0 h 2520543"/>
                <a:gd name="connsiteX0" fmla="*/ 1590805 w 1594971"/>
                <a:gd name="connsiteY0" fmla="*/ 0 h 2520543"/>
                <a:gd name="connsiteX1" fmla="*/ 1572244 w 1594971"/>
                <a:gd name="connsiteY1" fmla="*/ 1395383 h 2520543"/>
                <a:gd name="connsiteX2" fmla="*/ 715258 w 1594971"/>
                <a:gd name="connsiteY2" fmla="*/ 2520543 h 2520543"/>
                <a:gd name="connsiteX3" fmla="*/ 11900 w 1594971"/>
                <a:gd name="connsiteY3" fmla="*/ 1932457 h 2520543"/>
                <a:gd name="connsiteX4" fmla="*/ 8984 w 1594971"/>
                <a:gd name="connsiteY4" fmla="*/ 1898097 h 2520543"/>
                <a:gd name="connsiteX5" fmla="*/ 1590805 w 1594971"/>
                <a:gd name="connsiteY5" fmla="*/ 0 h 252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4971" h="2520543">
                  <a:moveTo>
                    <a:pt x="1590805" y="0"/>
                  </a:moveTo>
                  <a:cubicBezTo>
                    <a:pt x="1605286" y="573439"/>
                    <a:pt x="1577814" y="1175798"/>
                    <a:pt x="1572244" y="1395383"/>
                  </a:cubicBezTo>
                  <a:cubicBezTo>
                    <a:pt x="1302495" y="1739273"/>
                    <a:pt x="994365" y="2197668"/>
                    <a:pt x="715258" y="2520543"/>
                  </a:cubicBezTo>
                  <a:cubicBezTo>
                    <a:pt x="512351" y="2357643"/>
                    <a:pt x="51394" y="1963667"/>
                    <a:pt x="11900" y="1932457"/>
                  </a:cubicBezTo>
                  <a:cubicBezTo>
                    <a:pt x="-4200" y="1919740"/>
                    <a:pt x="-2742" y="1911923"/>
                    <a:pt x="8984" y="1898097"/>
                  </a:cubicBezTo>
                  <a:cubicBezTo>
                    <a:pt x="86162" y="1807093"/>
                    <a:pt x="1564612" y="39902"/>
                    <a:pt x="1590805" y="0"/>
                  </a:cubicBezTo>
                  <a:close/>
                </a:path>
              </a:pathLst>
            </a:custGeom>
            <a:solidFill>
              <a:srgbClr val="000000"/>
            </a:solidFill>
            <a:ln w="583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5D940CB6-F8D7-4D14-B7F8-256E6C077CD0}"/>
                </a:ext>
              </a:extLst>
            </p:cNvPr>
            <p:cNvSpPr/>
            <p:nvPr/>
          </p:nvSpPr>
          <p:spPr>
            <a:xfrm>
              <a:off x="10587994" y="2624254"/>
              <a:ext cx="644961" cy="592264"/>
            </a:xfrm>
            <a:custGeom>
              <a:avLst/>
              <a:gdLst>
                <a:gd name="connsiteX0" fmla="*/ 9636 w 644961"/>
                <a:gd name="connsiteY0" fmla="*/ 201551 h 592264"/>
                <a:gd name="connsiteX1" fmla="*/ 6894 w 644961"/>
                <a:gd name="connsiteY1" fmla="*/ 174716 h 592264"/>
                <a:gd name="connsiteX2" fmla="*/ 149292 w 644961"/>
                <a:gd name="connsiteY2" fmla="*/ 0 h 592264"/>
                <a:gd name="connsiteX3" fmla="*/ 644915 w 644961"/>
                <a:gd name="connsiteY3" fmla="*/ 410569 h 592264"/>
                <a:gd name="connsiteX4" fmla="*/ 520834 w 644961"/>
                <a:gd name="connsiteY4" fmla="*/ 573676 h 592264"/>
                <a:gd name="connsiteX5" fmla="*/ 475566 w 644961"/>
                <a:gd name="connsiteY5" fmla="*/ 579218 h 592264"/>
                <a:gd name="connsiteX6" fmla="*/ 9636 w 644961"/>
                <a:gd name="connsiteY6" fmla="*/ 201551 h 59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961" h="592264">
                  <a:moveTo>
                    <a:pt x="9636" y="201551"/>
                  </a:moveTo>
                  <a:cubicBezTo>
                    <a:pt x="-2557" y="192334"/>
                    <a:pt x="-2848" y="186442"/>
                    <a:pt x="6894" y="174716"/>
                  </a:cubicBezTo>
                  <a:cubicBezTo>
                    <a:pt x="54905" y="116905"/>
                    <a:pt x="101923" y="58336"/>
                    <a:pt x="149292" y="0"/>
                  </a:cubicBezTo>
                  <a:cubicBezTo>
                    <a:pt x="279382" y="108097"/>
                    <a:pt x="609797" y="381809"/>
                    <a:pt x="644915" y="410569"/>
                  </a:cubicBezTo>
                  <a:cubicBezTo>
                    <a:pt x="647307" y="423403"/>
                    <a:pt x="556128" y="527299"/>
                    <a:pt x="520834" y="573676"/>
                  </a:cubicBezTo>
                  <a:cubicBezTo>
                    <a:pt x="505725" y="593569"/>
                    <a:pt x="493708" y="600569"/>
                    <a:pt x="475566" y="579218"/>
                  </a:cubicBezTo>
                  <a:cubicBezTo>
                    <a:pt x="473174" y="576477"/>
                    <a:pt x="30287" y="217127"/>
                    <a:pt x="9636" y="201551"/>
                  </a:cubicBezTo>
                  <a:close/>
                </a:path>
              </a:pathLst>
            </a:custGeom>
            <a:solidFill>
              <a:srgbClr val="B0DBA3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070B5EF3-88F9-435F-9EBA-46D7C454BC17}"/>
                </a:ext>
              </a:extLst>
            </p:cNvPr>
            <p:cNvSpPr/>
            <p:nvPr/>
          </p:nvSpPr>
          <p:spPr>
            <a:xfrm>
              <a:off x="9605594" y="2875624"/>
              <a:ext cx="1447873" cy="1172476"/>
            </a:xfrm>
            <a:custGeom>
              <a:avLst/>
              <a:gdLst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6723 w 1447873"/>
                <a:gd name="connsiteY35" fmla="*/ 1013997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6723 w 1447873"/>
                <a:gd name="connsiteY35" fmla="*/ 1013997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47873" h="1172476">
                  <a:moveTo>
                    <a:pt x="1051713" y="0"/>
                  </a:moveTo>
                  <a:cubicBezTo>
                    <a:pt x="986610" y="75020"/>
                    <a:pt x="911882" y="139540"/>
                    <a:pt x="836861" y="204351"/>
                  </a:cubicBezTo>
                  <a:cubicBezTo>
                    <a:pt x="782376" y="251370"/>
                    <a:pt x="723515" y="263679"/>
                    <a:pt x="656020" y="250495"/>
                  </a:cubicBezTo>
                  <a:cubicBezTo>
                    <a:pt x="611335" y="241745"/>
                    <a:pt x="566591" y="233286"/>
                    <a:pt x="522255" y="223194"/>
                  </a:cubicBezTo>
                  <a:cubicBezTo>
                    <a:pt x="501721" y="218527"/>
                    <a:pt x="482762" y="218177"/>
                    <a:pt x="462694" y="225819"/>
                  </a:cubicBezTo>
                  <a:cubicBezTo>
                    <a:pt x="402083" y="248862"/>
                    <a:pt x="340364" y="269104"/>
                    <a:pt x="280278" y="293547"/>
                  </a:cubicBezTo>
                  <a:cubicBezTo>
                    <a:pt x="240901" y="309589"/>
                    <a:pt x="203624" y="330765"/>
                    <a:pt x="165706" y="350075"/>
                  </a:cubicBezTo>
                  <a:cubicBezTo>
                    <a:pt x="152055" y="357017"/>
                    <a:pt x="141438" y="367984"/>
                    <a:pt x="142955" y="384318"/>
                  </a:cubicBezTo>
                  <a:cubicBezTo>
                    <a:pt x="144530" y="401527"/>
                    <a:pt x="156430" y="412202"/>
                    <a:pt x="172648" y="416461"/>
                  </a:cubicBezTo>
                  <a:cubicBezTo>
                    <a:pt x="196390" y="422703"/>
                    <a:pt x="221533" y="427370"/>
                    <a:pt x="243059" y="412377"/>
                  </a:cubicBezTo>
                  <a:cubicBezTo>
                    <a:pt x="298537" y="373701"/>
                    <a:pt x="362531" y="364892"/>
                    <a:pt x="426818" y="355150"/>
                  </a:cubicBezTo>
                  <a:cubicBezTo>
                    <a:pt x="465203" y="349316"/>
                    <a:pt x="502130" y="354625"/>
                    <a:pt x="539231" y="362383"/>
                  </a:cubicBezTo>
                  <a:cubicBezTo>
                    <a:pt x="547632" y="364134"/>
                    <a:pt x="558307" y="365592"/>
                    <a:pt x="560174" y="375392"/>
                  </a:cubicBezTo>
                  <a:cubicBezTo>
                    <a:pt x="562216" y="386068"/>
                    <a:pt x="551599" y="389685"/>
                    <a:pt x="544073" y="393243"/>
                  </a:cubicBezTo>
                  <a:cubicBezTo>
                    <a:pt x="451902" y="436704"/>
                    <a:pt x="365915" y="491131"/>
                    <a:pt x="278528" y="542933"/>
                  </a:cubicBezTo>
                  <a:cubicBezTo>
                    <a:pt x="203216" y="587560"/>
                    <a:pt x="145405" y="654764"/>
                    <a:pt x="73943" y="704641"/>
                  </a:cubicBezTo>
                  <a:cubicBezTo>
                    <a:pt x="52651" y="719517"/>
                    <a:pt x="33575" y="738126"/>
                    <a:pt x="15549" y="757027"/>
                  </a:cubicBezTo>
                  <a:cubicBezTo>
                    <a:pt x="2540" y="770619"/>
                    <a:pt x="-5627" y="788470"/>
                    <a:pt x="4640" y="807546"/>
                  </a:cubicBezTo>
                  <a:cubicBezTo>
                    <a:pt x="13449" y="823763"/>
                    <a:pt x="28616" y="836014"/>
                    <a:pt x="47050" y="833214"/>
                  </a:cubicBezTo>
                  <a:cubicBezTo>
                    <a:pt x="75577" y="828955"/>
                    <a:pt x="104686" y="822246"/>
                    <a:pt x="127962" y="803579"/>
                  </a:cubicBezTo>
                  <a:cubicBezTo>
                    <a:pt x="222117" y="728092"/>
                    <a:pt x="321930" y="661881"/>
                    <a:pt x="433234" y="614162"/>
                  </a:cubicBezTo>
                  <a:cubicBezTo>
                    <a:pt x="441285" y="610720"/>
                    <a:pt x="451902" y="599869"/>
                    <a:pt x="458844" y="611012"/>
                  </a:cubicBezTo>
                  <a:cubicBezTo>
                    <a:pt x="465028" y="620812"/>
                    <a:pt x="452836" y="628279"/>
                    <a:pt x="445952" y="634346"/>
                  </a:cubicBezTo>
                  <a:cubicBezTo>
                    <a:pt x="422909" y="654764"/>
                    <a:pt x="409900" y="681540"/>
                    <a:pt x="394324" y="707383"/>
                  </a:cubicBezTo>
                  <a:cubicBezTo>
                    <a:pt x="341180" y="795412"/>
                    <a:pt x="305770" y="892016"/>
                    <a:pt x="258285" y="982670"/>
                  </a:cubicBezTo>
                  <a:cubicBezTo>
                    <a:pt x="237167" y="1022981"/>
                    <a:pt x="216925" y="1063816"/>
                    <a:pt x="196390" y="1104418"/>
                  </a:cubicBezTo>
                  <a:cubicBezTo>
                    <a:pt x="187348" y="1122210"/>
                    <a:pt x="185657" y="1139653"/>
                    <a:pt x="200182" y="1155637"/>
                  </a:cubicBezTo>
                  <a:cubicBezTo>
                    <a:pt x="215641" y="1172613"/>
                    <a:pt x="234017" y="1176521"/>
                    <a:pt x="255602" y="1168412"/>
                  </a:cubicBezTo>
                  <a:cubicBezTo>
                    <a:pt x="286753" y="1156745"/>
                    <a:pt x="311954" y="1137494"/>
                    <a:pt x="327705" y="1108210"/>
                  </a:cubicBezTo>
                  <a:cubicBezTo>
                    <a:pt x="372390" y="1025314"/>
                    <a:pt x="422968" y="946035"/>
                    <a:pt x="477278" y="869324"/>
                  </a:cubicBezTo>
                  <a:cubicBezTo>
                    <a:pt x="532581" y="791270"/>
                    <a:pt x="606609" y="730717"/>
                    <a:pt x="674279" y="664272"/>
                  </a:cubicBezTo>
                  <a:cubicBezTo>
                    <a:pt x="686413" y="652372"/>
                    <a:pt x="702805" y="646072"/>
                    <a:pt x="719081" y="644963"/>
                  </a:cubicBezTo>
                  <a:cubicBezTo>
                    <a:pt x="759450" y="642280"/>
                    <a:pt x="784943" y="651963"/>
                    <a:pt x="775201" y="699332"/>
                  </a:cubicBezTo>
                  <a:cubicBezTo>
                    <a:pt x="765867" y="744834"/>
                    <a:pt x="761667" y="791445"/>
                    <a:pt x="755949" y="837647"/>
                  </a:cubicBezTo>
                  <a:cubicBezTo>
                    <a:pt x="754199" y="852056"/>
                    <a:pt x="738651" y="849043"/>
                    <a:pt x="765050" y="878832"/>
                  </a:cubicBezTo>
                  <a:cubicBezTo>
                    <a:pt x="791449" y="908621"/>
                    <a:pt x="854314" y="981960"/>
                    <a:pt x="914341" y="1016378"/>
                  </a:cubicBezTo>
                  <a:cubicBezTo>
                    <a:pt x="907691" y="970584"/>
                    <a:pt x="903761" y="900821"/>
                    <a:pt x="954360" y="856055"/>
                  </a:cubicBezTo>
                  <a:cubicBezTo>
                    <a:pt x="919359" y="826887"/>
                    <a:pt x="937551" y="821591"/>
                    <a:pt x="937083" y="796987"/>
                  </a:cubicBezTo>
                  <a:cubicBezTo>
                    <a:pt x="936615" y="772383"/>
                    <a:pt x="950500" y="738651"/>
                    <a:pt x="951550" y="708433"/>
                  </a:cubicBezTo>
                  <a:cubicBezTo>
                    <a:pt x="952600" y="679498"/>
                    <a:pt x="965084" y="654064"/>
                    <a:pt x="980835" y="630612"/>
                  </a:cubicBezTo>
                  <a:cubicBezTo>
                    <a:pt x="994894" y="609786"/>
                    <a:pt x="1011695" y="590769"/>
                    <a:pt x="1025520" y="569826"/>
                  </a:cubicBezTo>
                  <a:cubicBezTo>
                    <a:pt x="1035846" y="554134"/>
                    <a:pt x="1048563" y="550692"/>
                    <a:pt x="1065247" y="555301"/>
                  </a:cubicBezTo>
                  <a:cubicBezTo>
                    <a:pt x="1109349" y="567551"/>
                    <a:pt x="1150301" y="586802"/>
                    <a:pt x="1189444" y="610370"/>
                  </a:cubicBezTo>
                  <a:cubicBezTo>
                    <a:pt x="1207237" y="621045"/>
                    <a:pt x="1209979" y="637088"/>
                    <a:pt x="1207120" y="655639"/>
                  </a:cubicBezTo>
                  <a:cubicBezTo>
                    <a:pt x="1201637" y="690932"/>
                    <a:pt x="1190786" y="725000"/>
                    <a:pt x="1186878" y="760877"/>
                  </a:cubicBezTo>
                  <a:cubicBezTo>
                    <a:pt x="1184311" y="784211"/>
                    <a:pt x="1155085" y="793195"/>
                    <a:pt x="1141726" y="811221"/>
                  </a:cubicBezTo>
                  <a:cubicBezTo>
                    <a:pt x="1120083" y="845697"/>
                    <a:pt x="1114250" y="851531"/>
                    <a:pt x="1133909" y="897383"/>
                  </a:cubicBezTo>
                  <a:cubicBezTo>
                    <a:pt x="1155610" y="948019"/>
                    <a:pt x="1219254" y="939035"/>
                    <a:pt x="1263064" y="915117"/>
                  </a:cubicBezTo>
                  <a:cubicBezTo>
                    <a:pt x="1320117" y="888749"/>
                    <a:pt x="1345085" y="845056"/>
                    <a:pt x="1362352" y="782636"/>
                  </a:cubicBezTo>
                  <a:cubicBezTo>
                    <a:pt x="1404238" y="631021"/>
                    <a:pt x="1422030" y="475905"/>
                    <a:pt x="1447873" y="321840"/>
                  </a:cubicBezTo>
                  <a:cubicBezTo>
                    <a:pt x="1330268" y="215727"/>
                    <a:pt x="1184428" y="99055"/>
                    <a:pt x="1051713" y="0"/>
                  </a:cubicBezTo>
                  <a:close/>
                </a:path>
              </a:pathLst>
            </a:custGeom>
            <a:solidFill>
              <a:srgbClr val="FEB69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C6AD532-1354-4403-889B-DBCA2B2F68E6}"/>
              </a:ext>
            </a:extLst>
          </p:cNvPr>
          <p:cNvGrpSpPr/>
          <p:nvPr/>
        </p:nvGrpSpPr>
        <p:grpSpPr>
          <a:xfrm>
            <a:off x="6727017" y="3783041"/>
            <a:ext cx="4881066" cy="2260112"/>
            <a:chOff x="5984612" y="2938310"/>
            <a:chExt cx="4881066" cy="2260112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C815E168-417B-43E3-9DFB-B37CE3529ACF}"/>
                </a:ext>
              </a:extLst>
            </p:cNvPr>
            <p:cNvSpPr/>
            <p:nvPr/>
          </p:nvSpPr>
          <p:spPr>
            <a:xfrm>
              <a:off x="6532113" y="4043369"/>
              <a:ext cx="3815175" cy="122505"/>
            </a:xfrm>
            <a:custGeom>
              <a:avLst/>
              <a:gdLst>
                <a:gd name="connsiteX0" fmla="*/ 3796217 w 3815175"/>
                <a:gd name="connsiteY0" fmla="*/ 122506 h 122505"/>
                <a:gd name="connsiteX1" fmla="*/ 18959 w 3815175"/>
                <a:gd name="connsiteY1" fmla="*/ 122506 h 122505"/>
                <a:gd name="connsiteX2" fmla="*/ 0 w 3815175"/>
                <a:gd name="connsiteY2" fmla="*/ 103546 h 122505"/>
                <a:gd name="connsiteX3" fmla="*/ 0 w 3815175"/>
                <a:gd name="connsiteY3" fmla="*/ 18959 h 122505"/>
                <a:gd name="connsiteX4" fmla="*/ 18959 w 3815175"/>
                <a:gd name="connsiteY4" fmla="*/ 0 h 122505"/>
                <a:gd name="connsiteX5" fmla="*/ 3796217 w 3815175"/>
                <a:gd name="connsiteY5" fmla="*/ 0 h 122505"/>
                <a:gd name="connsiteX6" fmla="*/ 3815176 w 3815175"/>
                <a:gd name="connsiteY6" fmla="*/ 18959 h 122505"/>
                <a:gd name="connsiteX7" fmla="*/ 3815176 w 3815175"/>
                <a:gd name="connsiteY7" fmla="*/ 103546 h 122505"/>
                <a:gd name="connsiteX8" fmla="*/ 3796217 w 3815175"/>
                <a:gd name="connsiteY8" fmla="*/ 122506 h 12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5175" h="122505">
                  <a:moveTo>
                    <a:pt x="3796217" y="122506"/>
                  </a:moveTo>
                  <a:lnTo>
                    <a:pt x="18959" y="122506"/>
                  </a:lnTo>
                  <a:cubicBezTo>
                    <a:pt x="8517" y="122506"/>
                    <a:pt x="0" y="113989"/>
                    <a:pt x="0" y="103546"/>
                  </a:cubicBezTo>
                  <a:lnTo>
                    <a:pt x="0" y="18959"/>
                  </a:lnTo>
                  <a:cubicBezTo>
                    <a:pt x="0" y="8517"/>
                    <a:pt x="8517" y="0"/>
                    <a:pt x="18959" y="0"/>
                  </a:cubicBezTo>
                  <a:lnTo>
                    <a:pt x="3796217" y="0"/>
                  </a:lnTo>
                  <a:cubicBezTo>
                    <a:pt x="3806659" y="0"/>
                    <a:pt x="3815176" y="8517"/>
                    <a:pt x="3815176" y="18959"/>
                  </a:cubicBezTo>
                  <a:lnTo>
                    <a:pt x="3815176" y="103546"/>
                  </a:lnTo>
                  <a:cubicBezTo>
                    <a:pt x="3815176" y="113989"/>
                    <a:pt x="3806717" y="122506"/>
                    <a:pt x="3796217" y="122506"/>
                  </a:cubicBezTo>
                  <a:close/>
                </a:path>
              </a:pathLst>
            </a:custGeom>
            <a:solidFill>
              <a:srgbClr val="637079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E9DEA2EE-308A-4BCB-B95F-9190AB413980}"/>
                </a:ext>
              </a:extLst>
            </p:cNvPr>
            <p:cNvSpPr/>
            <p:nvPr/>
          </p:nvSpPr>
          <p:spPr>
            <a:xfrm>
              <a:off x="8303662" y="2938310"/>
              <a:ext cx="272137" cy="737542"/>
            </a:xfrm>
            <a:custGeom>
              <a:avLst/>
              <a:gdLst>
                <a:gd name="connsiteX0" fmla="*/ 136039 w 272137"/>
                <a:gd name="connsiteY0" fmla="*/ 0 h 737542"/>
                <a:gd name="connsiteX1" fmla="*/ 272138 w 272137"/>
                <a:gd name="connsiteY1" fmla="*/ 737542 h 737542"/>
                <a:gd name="connsiteX2" fmla="*/ 0 w 272137"/>
                <a:gd name="connsiteY2" fmla="*/ 737542 h 73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137" h="737542">
                  <a:moveTo>
                    <a:pt x="136039" y="0"/>
                  </a:moveTo>
                  <a:lnTo>
                    <a:pt x="272138" y="737542"/>
                  </a:lnTo>
                  <a:lnTo>
                    <a:pt x="0" y="737542"/>
                  </a:lnTo>
                  <a:close/>
                </a:path>
              </a:pathLst>
            </a:custGeom>
            <a:solidFill>
              <a:srgbClr val="637079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83F1434A-909C-401C-B369-F243002CAC57}"/>
                </a:ext>
              </a:extLst>
            </p:cNvPr>
            <p:cNvSpPr/>
            <p:nvPr/>
          </p:nvSpPr>
          <p:spPr>
            <a:xfrm>
              <a:off x="7643415" y="5070083"/>
              <a:ext cx="1592573" cy="128339"/>
            </a:xfrm>
            <a:custGeom>
              <a:avLst/>
              <a:gdLst>
                <a:gd name="connsiteX0" fmla="*/ 1528404 w 1592573"/>
                <a:gd name="connsiteY0" fmla="*/ 128339 h 128339"/>
                <a:gd name="connsiteX1" fmla="*/ 64170 w 1592573"/>
                <a:gd name="connsiteY1" fmla="*/ 128339 h 128339"/>
                <a:gd name="connsiteX2" fmla="*/ 0 w 1592573"/>
                <a:gd name="connsiteY2" fmla="*/ 64170 h 128339"/>
                <a:gd name="connsiteX3" fmla="*/ 0 w 1592573"/>
                <a:gd name="connsiteY3" fmla="*/ 64170 h 128339"/>
                <a:gd name="connsiteX4" fmla="*/ 64170 w 1592573"/>
                <a:gd name="connsiteY4" fmla="*/ 0 h 128339"/>
                <a:gd name="connsiteX5" fmla="*/ 1528404 w 1592573"/>
                <a:gd name="connsiteY5" fmla="*/ 0 h 128339"/>
                <a:gd name="connsiteX6" fmla="*/ 1592573 w 1592573"/>
                <a:gd name="connsiteY6" fmla="*/ 64170 h 128339"/>
                <a:gd name="connsiteX7" fmla="*/ 1592573 w 1592573"/>
                <a:gd name="connsiteY7" fmla="*/ 64170 h 128339"/>
                <a:gd name="connsiteX8" fmla="*/ 1528404 w 1592573"/>
                <a:gd name="connsiteY8" fmla="*/ 128339 h 12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2573" h="128339">
                  <a:moveTo>
                    <a:pt x="1528404" y="128339"/>
                  </a:moveTo>
                  <a:lnTo>
                    <a:pt x="64170" y="128339"/>
                  </a:lnTo>
                  <a:cubicBezTo>
                    <a:pt x="28701" y="128339"/>
                    <a:pt x="0" y="99638"/>
                    <a:pt x="0" y="64170"/>
                  </a:cubicBezTo>
                  <a:lnTo>
                    <a:pt x="0" y="64170"/>
                  </a:lnTo>
                  <a:cubicBezTo>
                    <a:pt x="0" y="28702"/>
                    <a:pt x="28701" y="0"/>
                    <a:pt x="64170" y="0"/>
                  </a:cubicBezTo>
                  <a:lnTo>
                    <a:pt x="1528404" y="0"/>
                  </a:lnTo>
                  <a:cubicBezTo>
                    <a:pt x="1563872" y="0"/>
                    <a:pt x="1592573" y="28702"/>
                    <a:pt x="1592573" y="64170"/>
                  </a:cubicBezTo>
                  <a:lnTo>
                    <a:pt x="1592573" y="64170"/>
                  </a:lnTo>
                  <a:cubicBezTo>
                    <a:pt x="1592573" y="99580"/>
                    <a:pt x="1563872" y="128339"/>
                    <a:pt x="1528404" y="128339"/>
                  </a:cubicBezTo>
                  <a:close/>
                </a:path>
              </a:pathLst>
            </a:custGeom>
            <a:solidFill>
              <a:srgbClr val="637079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8E6107B2-5CDB-4D46-93AE-82A1BBEDC3AC}"/>
                </a:ext>
              </a:extLst>
            </p:cNvPr>
            <p:cNvSpPr/>
            <p:nvPr/>
          </p:nvSpPr>
          <p:spPr>
            <a:xfrm>
              <a:off x="7695917" y="4906742"/>
              <a:ext cx="1487568" cy="163340"/>
            </a:xfrm>
            <a:custGeom>
              <a:avLst/>
              <a:gdLst>
                <a:gd name="connsiteX0" fmla="*/ 1487569 w 1487568"/>
                <a:gd name="connsiteY0" fmla="*/ 163341 h 163340"/>
                <a:gd name="connsiteX1" fmla="*/ 0 w 1487568"/>
                <a:gd name="connsiteY1" fmla="*/ 163341 h 163340"/>
                <a:gd name="connsiteX2" fmla="*/ 0 w 1487568"/>
                <a:gd name="connsiteY2" fmla="*/ 97538 h 163340"/>
                <a:gd name="connsiteX3" fmla="*/ 97538 w 1487568"/>
                <a:gd name="connsiteY3" fmla="*/ 0 h 163340"/>
                <a:gd name="connsiteX4" fmla="*/ 1390031 w 1487568"/>
                <a:gd name="connsiteY4" fmla="*/ 0 h 163340"/>
                <a:gd name="connsiteX5" fmla="*/ 1487569 w 1487568"/>
                <a:gd name="connsiteY5" fmla="*/ 97538 h 163340"/>
                <a:gd name="connsiteX6" fmla="*/ 1487569 w 1487568"/>
                <a:gd name="connsiteY6" fmla="*/ 163341 h 16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568" h="163340">
                  <a:moveTo>
                    <a:pt x="1487569" y="163341"/>
                  </a:moveTo>
                  <a:lnTo>
                    <a:pt x="0" y="163341"/>
                  </a:lnTo>
                  <a:lnTo>
                    <a:pt x="0" y="97538"/>
                  </a:lnTo>
                  <a:cubicBezTo>
                    <a:pt x="0" y="43694"/>
                    <a:pt x="43694" y="0"/>
                    <a:pt x="97538" y="0"/>
                  </a:cubicBezTo>
                  <a:lnTo>
                    <a:pt x="1390031" y="0"/>
                  </a:lnTo>
                  <a:cubicBezTo>
                    <a:pt x="1443875" y="0"/>
                    <a:pt x="1487569" y="43694"/>
                    <a:pt x="1487569" y="97538"/>
                  </a:cubicBezTo>
                  <a:lnTo>
                    <a:pt x="1487569" y="163341"/>
                  </a:lnTo>
                  <a:close/>
                </a:path>
              </a:pathLst>
            </a:custGeom>
            <a:solidFill>
              <a:srgbClr val="535D66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D12B3D9B-668A-44C8-B8B3-20EFAD119C24}"/>
                </a:ext>
              </a:extLst>
            </p:cNvPr>
            <p:cNvSpPr/>
            <p:nvPr/>
          </p:nvSpPr>
          <p:spPr>
            <a:xfrm>
              <a:off x="7812589" y="4731734"/>
              <a:ext cx="1254282" cy="175008"/>
            </a:xfrm>
            <a:custGeom>
              <a:avLst/>
              <a:gdLst>
                <a:gd name="connsiteX0" fmla="*/ 1254225 w 1254282"/>
                <a:gd name="connsiteY0" fmla="*/ 175008 h 175008"/>
                <a:gd name="connsiteX1" fmla="*/ 0 w 1254282"/>
                <a:gd name="connsiteY1" fmla="*/ 175008 h 175008"/>
                <a:gd name="connsiteX2" fmla="*/ 0 w 1254282"/>
                <a:gd name="connsiteY2" fmla="*/ 78229 h 175008"/>
                <a:gd name="connsiteX3" fmla="*/ 78229 w 1254282"/>
                <a:gd name="connsiteY3" fmla="*/ 0 h 175008"/>
                <a:gd name="connsiteX4" fmla="*/ 1176054 w 1254282"/>
                <a:gd name="connsiteY4" fmla="*/ 0 h 175008"/>
                <a:gd name="connsiteX5" fmla="*/ 1254283 w 1254282"/>
                <a:gd name="connsiteY5" fmla="*/ 78229 h 175008"/>
                <a:gd name="connsiteX6" fmla="*/ 1254283 w 1254282"/>
                <a:gd name="connsiteY6" fmla="*/ 175008 h 17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282" h="175008">
                  <a:moveTo>
                    <a:pt x="1254225" y="175008"/>
                  </a:moveTo>
                  <a:lnTo>
                    <a:pt x="0" y="175008"/>
                  </a:lnTo>
                  <a:lnTo>
                    <a:pt x="0" y="78229"/>
                  </a:lnTo>
                  <a:cubicBezTo>
                    <a:pt x="0" y="35060"/>
                    <a:pt x="35002" y="0"/>
                    <a:pt x="78229" y="0"/>
                  </a:cubicBezTo>
                  <a:lnTo>
                    <a:pt x="1176054" y="0"/>
                  </a:lnTo>
                  <a:cubicBezTo>
                    <a:pt x="1219223" y="0"/>
                    <a:pt x="1254283" y="35002"/>
                    <a:pt x="1254283" y="78229"/>
                  </a:cubicBezTo>
                  <a:lnTo>
                    <a:pt x="1254283" y="175008"/>
                  </a:lnTo>
                  <a:close/>
                </a:path>
              </a:pathLst>
            </a:custGeom>
            <a:solidFill>
              <a:srgbClr val="7D8B95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9628833E-EE0B-4A0D-B99C-A08E6B104C32}"/>
                </a:ext>
              </a:extLst>
            </p:cNvPr>
            <p:cNvSpPr/>
            <p:nvPr/>
          </p:nvSpPr>
          <p:spPr>
            <a:xfrm>
              <a:off x="8177189" y="4340883"/>
              <a:ext cx="525024" cy="390851"/>
            </a:xfrm>
            <a:custGeom>
              <a:avLst/>
              <a:gdLst>
                <a:gd name="connsiteX0" fmla="*/ 0 w 525024"/>
                <a:gd name="connsiteY0" fmla="*/ 0 h 390851"/>
                <a:gd name="connsiteX1" fmla="*/ 525024 w 525024"/>
                <a:gd name="connsiteY1" fmla="*/ 0 h 390851"/>
                <a:gd name="connsiteX2" fmla="*/ 525024 w 525024"/>
                <a:gd name="connsiteY2" fmla="*/ 390851 h 390851"/>
                <a:gd name="connsiteX3" fmla="*/ 0 w 525024"/>
                <a:gd name="connsiteY3" fmla="*/ 390851 h 39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024" h="390851">
                  <a:moveTo>
                    <a:pt x="0" y="0"/>
                  </a:moveTo>
                  <a:lnTo>
                    <a:pt x="525024" y="0"/>
                  </a:lnTo>
                  <a:lnTo>
                    <a:pt x="525024" y="390851"/>
                  </a:lnTo>
                  <a:lnTo>
                    <a:pt x="0" y="390851"/>
                  </a:lnTo>
                  <a:close/>
                </a:path>
              </a:pathLst>
            </a:custGeom>
            <a:solidFill>
              <a:srgbClr val="637079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EEE8186D-2EBE-4BFE-BD7A-01C3572488CA}"/>
                </a:ext>
              </a:extLst>
            </p:cNvPr>
            <p:cNvSpPr/>
            <p:nvPr/>
          </p:nvSpPr>
          <p:spPr>
            <a:xfrm>
              <a:off x="8017524" y="3582515"/>
              <a:ext cx="851705" cy="851705"/>
            </a:xfrm>
            <a:custGeom>
              <a:avLst/>
              <a:gdLst>
                <a:gd name="connsiteX0" fmla="*/ 851706 w 851705"/>
                <a:gd name="connsiteY0" fmla="*/ 425853 h 851705"/>
                <a:gd name="connsiteX1" fmla="*/ 425853 w 851705"/>
                <a:gd name="connsiteY1" fmla="*/ 851706 h 851705"/>
                <a:gd name="connsiteX2" fmla="*/ 0 w 851705"/>
                <a:gd name="connsiteY2" fmla="*/ 425853 h 851705"/>
                <a:gd name="connsiteX3" fmla="*/ 425853 w 851705"/>
                <a:gd name="connsiteY3" fmla="*/ 0 h 851705"/>
                <a:gd name="connsiteX4" fmla="*/ 851706 w 851705"/>
                <a:gd name="connsiteY4" fmla="*/ 425853 h 85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05" h="851705">
                  <a:moveTo>
                    <a:pt x="851706" y="425853"/>
                  </a:moveTo>
                  <a:cubicBezTo>
                    <a:pt x="851706" y="661045"/>
                    <a:pt x="661045" y="851706"/>
                    <a:pt x="425853" y="851706"/>
                  </a:cubicBezTo>
                  <a:cubicBezTo>
                    <a:pt x="190661" y="851706"/>
                    <a:pt x="0" y="661045"/>
                    <a:pt x="0" y="425853"/>
                  </a:cubicBezTo>
                  <a:cubicBezTo>
                    <a:pt x="0" y="190661"/>
                    <a:pt x="190661" y="0"/>
                    <a:pt x="425853" y="0"/>
                  </a:cubicBezTo>
                  <a:cubicBezTo>
                    <a:pt x="661045" y="0"/>
                    <a:pt x="851706" y="190661"/>
                    <a:pt x="851706" y="425853"/>
                  </a:cubicBezTo>
                  <a:close/>
                </a:path>
              </a:pathLst>
            </a:custGeom>
            <a:solidFill>
              <a:srgbClr val="202930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AD9CF42D-37F0-47AA-91F7-F8F51454F0F6}"/>
                </a:ext>
              </a:extLst>
            </p:cNvPr>
            <p:cNvSpPr/>
            <p:nvPr/>
          </p:nvSpPr>
          <p:spPr>
            <a:xfrm>
              <a:off x="8031349" y="3600015"/>
              <a:ext cx="816704" cy="816704"/>
            </a:xfrm>
            <a:custGeom>
              <a:avLst/>
              <a:gdLst>
                <a:gd name="connsiteX0" fmla="*/ 816704 w 816704"/>
                <a:gd name="connsiteY0" fmla="*/ 408352 h 816704"/>
                <a:gd name="connsiteX1" fmla="*/ 408352 w 816704"/>
                <a:gd name="connsiteY1" fmla="*/ 816704 h 816704"/>
                <a:gd name="connsiteX2" fmla="*/ 0 w 816704"/>
                <a:gd name="connsiteY2" fmla="*/ 408352 h 816704"/>
                <a:gd name="connsiteX3" fmla="*/ 408352 w 816704"/>
                <a:gd name="connsiteY3" fmla="*/ 0 h 816704"/>
                <a:gd name="connsiteX4" fmla="*/ 816704 w 816704"/>
                <a:gd name="connsiteY4" fmla="*/ 408352 h 81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704" h="816704">
                  <a:moveTo>
                    <a:pt x="816704" y="408352"/>
                  </a:moveTo>
                  <a:cubicBezTo>
                    <a:pt x="816704" y="633879"/>
                    <a:pt x="633879" y="816704"/>
                    <a:pt x="408352" y="816704"/>
                  </a:cubicBezTo>
                  <a:cubicBezTo>
                    <a:pt x="182825" y="816704"/>
                    <a:pt x="0" y="633879"/>
                    <a:pt x="0" y="408352"/>
                  </a:cubicBezTo>
                  <a:cubicBezTo>
                    <a:pt x="0" y="182825"/>
                    <a:pt x="182825" y="0"/>
                    <a:pt x="408352" y="0"/>
                  </a:cubicBezTo>
                  <a:cubicBezTo>
                    <a:pt x="633879" y="0"/>
                    <a:pt x="816704" y="182825"/>
                    <a:pt x="816704" y="408352"/>
                  </a:cubicBezTo>
                  <a:close/>
                </a:path>
              </a:pathLst>
            </a:custGeom>
            <a:solidFill>
              <a:srgbClr val="637079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6093B247-1597-4C37-A268-F7C06E72A2CE}"/>
                </a:ext>
              </a:extLst>
            </p:cNvPr>
            <p:cNvSpPr/>
            <p:nvPr/>
          </p:nvSpPr>
          <p:spPr>
            <a:xfrm>
              <a:off x="8235525" y="3804191"/>
              <a:ext cx="408352" cy="408352"/>
            </a:xfrm>
            <a:custGeom>
              <a:avLst/>
              <a:gdLst>
                <a:gd name="connsiteX0" fmla="*/ 408352 w 408352"/>
                <a:gd name="connsiteY0" fmla="*/ 204176 h 408352"/>
                <a:gd name="connsiteX1" fmla="*/ 204176 w 408352"/>
                <a:gd name="connsiteY1" fmla="*/ 408352 h 408352"/>
                <a:gd name="connsiteX2" fmla="*/ 0 w 408352"/>
                <a:gd name="connsiteY2" fmla="*/ 204176 h 408352"/>
                <a:gd name="connsiteX3" fmla="*/ 204176 w 408352"/>
                <a:gd name="connsiteY3" fmla="*/ 0 h 408352"/>
                <a:gd name="connsiteX4" fmla="*/ 408352 w 408352"/>
                <a:gd name="connsiteY4" fmla="*/ 204176 h 40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52" h="408352">
                  <a:moveTo>
                    <a:pt x="408352" y="204176"/>
                  </a:moveTo>
                  <a:cubicBezTo>
                    <a:pt x="408352" y="316939"/>
                    <a:pt x="316939" y="408352"/>
                    <a:pt x="204176" y="408352"/>
                  </a:cubicBezTo>
                  <a:cubicBezTo>
                    <a:pt x="91413" y="408352"/>
                    <a:pt x="0" y="316939"/>
                    <a:pt x="0" y="204176"/>
                  </a:cubicBezTo>
                  <a:cubicBezTo>
                    <a:pt x="0" y="91413"/>
                    <a:pt x="91413" y="0"/>
                    <a:pt x="204176" y="0"/>
                  </a:cubicBezTo>
                  <a:cubicBezTo>
                    <a:pt x="316939" y="0"/>
                    <a:pt x="408352" y="91413"/>
                    <a:pt x="408352" y="204176"/>
                  </a:cubicBezTo>
                  <a:close/>
                </a:path>
              </a:pathLst>
            </a:custGeom>
            <a:solidFill>
              <a:srgbClr val="535D66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F5552C36-8128-467C-8D2D-180D14A71DBD}"/>
                </a:ext>
              </a:extLst>
            </p:cNvPr>
            <p:cNvSpPr/>
            <p:nvPr/>
          </p:nvSpPr>
          <p:spPr>
            <a:xfrm>
              <a:off x="9328666" y="3436674"/>
              <a:ext cx="1537012" cy="606694"/>
            </a:xfrm>
            <a:custGeom>
              <a:avLst/>
              <a:gdLst>
                <a:gd name="connsiteX0" fmla="*/ 28895 w 1537012"/>
                <a:gd name="connsiteY0" fmla="*/ 0 h 606694"/>
                <a:gd name="connsiteX1" fmla="*/ 1302 w 1537012"/>
                <a:gd name="connsiteY1" fmla="*/ 37452 h 606694"/>
                <a:gd name="connsiteX2" fmla="*/ 768537 w 1537012"/>
                <a:gd name="connsiteY2" fmla="*/ 606695 h 606694"/>
                <a:gd name="connsiteX3" fmla="*/ 1535714 w 1537012"/>
                <a:gd name="connsiteY3" fmla="*/ 37510 h 606694"/>
                <a:gd name="connsiteX4" fmla="*/ 1508121 w 1537012"/>
                <a:gd name="connsiteY4" fmla="*/ 0 h 606694"/>
                <a:gd name="connsiteX5" fmla="*/ 28895 w 1537012"/>
                <a:gd name="connsiteY5" fmla="*/ 0 h 60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7012" h="606694">
                  <a:moveTo>
                    <a:pt x="28895" y="0"/>
                  </a:moveTo>
                  <a:cubicBezTo>
                    <a:pt x="9410" y="0"/>
                    <a:pt x="-4415" y="18843"/>
                    <a:pt x="1302" y="37452"/>
                  </a:cubicBezTo>
                  <a:cubicBezTo>
                    <a:pt x="102106" y="365942"/>
                    <a:pt x="409770" y="606695"/>
                    <a:pt x="768537" y="606695"/>
                  </a:cubicBezTo>
                  <a:cubicBezTo>
                    <a:pt x="1127712" y="606695"/>
                    <a:pt x="1434909" y="365417"/>
                    <a:pt x="1535714" y="37510"/>
                  </a:cubicBezTo>
                  <a:cubicBezTo>
                    <a:pt x="1541431" y="18901"/>
                    <a:pt x="1527547" y="0"/>
                    <a:pt x="1508121" y="0"/>
                  </a:cubicBezTo>
                  <a:lnTo>
                    <a:pt x="28895" y="0"/>
                  </a:lnTo>
                  <a:close/>
                </a:path>
              </a:pathLst>
            </a:custGeom>
            <a:solidFill>
              <a:srgbClr val="637079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38F4ECC7-2527-4963-8C63-E3D1B5429C1D}"/>
                </a:ext>
              </a:extLst>
            </p:cNvPr>
            <p:cNvSpPr/>
            <p:nvPr/>
          </p:nvSpPr>
          <p:spPr>
            <a:xfrm>
              <a:off x="5984612" y="3436674"/>
              <a:ext cx="1537011" cy="606694"/>
            </a:xfrm>
            <a:custGeom>
              <a:avLst/>
              <a:gdLst>
                <a:gd name="connsiteX0" fmla="*/ 28894 w 1537011"/>
                <a:gd name="connsiteY0" fmla="*/ 0 h 606694"/>
                <a:gd name="connsiteX1" fmla="*/ 1302 w 1537011"/>
                <a:gd name="connsiteY1" fmla="*/ 37452 h 606694"/>
                <a:gd name="connsiteX2" fmla="*/ 768537 w 1537011"/>
                <a:gd name="connsiteY2" fmla="*/ 606695 h 606694"/>
                <a:gd name="connsiteX3" fmla="*/ 1535714 w 1537011"/>
                <a:gd name="connsiteY3" fmla="*/ 37510 h 606694"/>
                <a:gd name="connsiteX4" fmla="*/ 1508121 w 1537011"/>
                <a:gd name="connsiteY4" fmla="*/ 0 h 606694"/>
                <a:gd name="connsiteX5" fmla="*/ 28894 w 1537011"/>
                <a:gd name="connsiteY5" fmla="*/ 0 h 60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7011" h="606694">
                  <a:moveTo>
                    <a:pt x="28894" y="0"/>
                  </a:moveTo>
                  <a:cubicBezTo>
                    <a:pt x="9410" y="0"/>
                    <a:pt x="-4415" y="18843"/>
                    <a:pt x="1302" y="37452"/>
                  </a:cubicBezTo>
                  <a:cubicBezTo>
                    <a:pt x="102106" y="365942"/>
                    <a:pt x="409770" y="606695"/>
                    <a:pt x="768537" y="606695"/>
                  </a:cubicBezTo>
                  <a:cubicBezTo>
                    <a:pt x="1127712" y="606695"/>
                    <a:pt x="1434909" y="365417"/>
                    <a:pt x="1535714" y="37510"/>
                  </a:cubicBezTo>
                  <a:cubicBezTo>
                    <a:pt x="1541431" y="18901"/>
                    <a:pt x="1527547" y="0"/>
                    <a:pt x="1508121" y="0"/>
                  </a:cubicBezTo>
                  <a:lnTo>
                    <a:pt x="28894" y="0"/>
                  </a:lnTo>
                  <a:close/>
                </a:path>
              </a:pathLst>
            </a:custGeom>
            <a:solidFill>
              <a:srgbClr val="637079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ECC1B84-95E1-403D-B163-34D400231510}"/>
              </a:ext>
            </a:extLst>
          </p:cNvPr>
          <p:cNvGrpSpPr/>
          <p:nvPr/>
        </p:nvGrpSpPr>
        <p:grpSpPr>
          <a:xfrm>
            <a:off x="6745743" y="2796327"/>
            <a:ext cx="1484323" cy="1490912"/>
            <a:chOff x="6003338" y="1951596"/>
            <a:chExt cx="1484323" cy="1490912"/>
          </a:xfrm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E3F31E6B-369F-486D-919F-401DFD91E598}"/>
                </a:ext>
              </a:extLst>
            </p:cNvPr>
            <p:cNvSpPr/>
            <p:nvPr/>
          </p:nvSpPr>
          <p:spPr>
            <a:xfrm>
              <a:off x="6139104" y="2122341"/>
              <a:ext cx="1207555" cy="1320109"/>
            </a:xfrm>
            <a:custGeom>
              <a:avLst/>
              <a:gdLst>
                <a:gd name="connsiteX0" fmla="*/ 618012 w 1207555"/>
                <a:gd name="connsiteY0" fmla="*/ 8423 h 1320109"/>
                <a:gd name="connsiteX1" fmla="*/ 588902 w 1207555"/>
                <a:gd name="connsiteY1" fmla="*/ 10465 h 1320109"/>
                <a:gd name="connsiteX2" fmla="*/ 6417 w 1207555"/>
                <a:gd name="connsiteY2" fmla="*/ 638161 h 1320109"/>
                <a:gd name="connsiteX3" fmla="*/ 0 w 1207555"/>
                <a:gd name="connsiteY3" fmla="*/ 644403 h 1320109"/>
                <a:gd name="connsiteX4" fmla="*/ 0 w 1207555"/>
                <a:gd name="connsiteY4" fmla="*/ 1320109 h 1320109"/>
                <a:gd name="connsiteX5" fmla="*/ 1207556 w 1207555"/>
                <a:gd name="connsiteY5" fmla="*/ 1320109 h 1320109"/>
                <a:gd name="connsiteX6" fmla="*/ 1207556 w 1207555"/>
                <a:gd name="connsiteY6" fmla="*/ 638161 h 1320109"/>
                <a:gd name="connsiteX7" fmla="*/ 1193613 w 1207555"/>
                <a:gd name="connsiteY7" fmla="*/ 622702 h 1320109"/>
                <a:gd name="connsiteX8" fmla="*/ 618012 w 1207555"/>
                <a:gd name="connsiteY8" fmla="*/ 8423 h 132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555" h="1320109">
                  <a:moveTo>
                    <a:pt x="618012" y="8423"/>
                  </a:moveTo>
                  <a:cubicBezTo>
                    <a:pt x="604886" y="-5635"/>
                    <a:pt x="598819" y="-94"/>
                    <a:pt x="588902" y="10465"/>
                  </a:cubicBezTo>
                  <a:cubicBezTo>
                    <a:pt x="397385" y="215516"/>
                    <a:pt x="23334" y="620135"/>
                    <a:pt x="6417" y="638161"/>
                  </a:cubicBezTo>
                  <a:cubicBezTo>
                    <a:pt x="4200" y="640319"/>
                    <a:pt x="2100" y="642420"/>
                    <a:pt x="0" y="644403"/>
                  </a:cubicBezTo>
                  <a:lnTo>
                    <a:pt x="0" y="1320109"/>
                  </a:lnTo>
                  <a:lnTo>
                    <a:pt x="1207556" y="1320109"/>
                  </a:lnTo>
                  <a:lnTo>
                    <a:pt x="1207556" y="638161"/>
                  </a:lnTo>
                  <a:cubicBezTo>
                    <a:pt x="1199680" y="629469"/>
                    <a:pt x="1193847" y="622994"/>
                    <a:pt x="1193613" y="622702"/>
                  </a:cubicBezTo>
                  <a:cubicBezTo>
                    <a:pt x="1001630" y="418059"/>
                    <a:pt x="809529" y="213533"/>
                    <a:pt x="618012" y="8423"/>
                  </a:cubicBezTo>
                  <a:close/>
                </a:path>
              </a:pathLst>
            </a:custGeom>
            <a:solidFill>
              <a:srgbClr val="FECA28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F290D5BD-9886-4C7D-8DB3-9ACDF3F5E721}"/>
                </a:ext>
              </a:extLst>
            </p:cNvPr>
            <p:cNvSpPr/>
            <p:nvPr/>
          </p:nvSpPr>
          <p:spPr>
            <a:xfrm>
              <a:off x="6290719" y="2876590"/>
              <a:ext cx="361741" cy="443412"/>
            </a:xfrm>
            <a:custGeom>
              <a:avLst/>
              <a:gdLst>
                <a:gd name="connsiteX0" fmla="*/ 344941 w 361741"/>
                <a:gd name="connsiteY0" fmla="*/ 443412 h 443412"/>
                <a:gd name="connsiteX1" fmla="*/ 16801 w 361741"/>
                <a:gd name="connsiteY1" fmla="*/ 443412 h 443412"/>
                <a:gd name="connsiteX2" fmla="*/ 0 w 361741"/>
                <a:gd name="connsiteY2" fmla="*/ 426611 h 443412"/>
                <a:gd name="connsiteX3" fmla="*/ 0 w 361741"/>
                <a:gd name="connsiteY3" fmla="*/ 16801 h 443412"/>
                <a:gd name="connsiteX4" fmla="*/ 16801 w 361741"/>
                <a:gd name="connsiteY4" fmla="*/ 0 h 443412"/>
                <a:gd name="connsiteX5" fmla="*/ 344941 w 361741"/>
                <a:gd name="connsiteY5" fmla="*/ 0 h 443412"/>
                <a:gd name="connsiteX6" fmla="*/ 361742 w 361741"/>
                <a:gd name="connsiteY6" fmla="*/ 16801 h 443412"/>
                <a:gd name="connsiteX7" fmla="*/ 361742 w 361741"/>
                <a:gd name="connsiteY7" fmla="*/ 426611 h 443412"/>
                <a:gd name="connsiteX8" fmla="*/ 344941 w 361741"/>
                <a:gd name="connsiteY8" fmla="*/ 443412 h 44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741" h="443412">
                  <a:moveTo>
                    <a:pt x="344941" y="443412"/>
                  </a:moveTo>
                  <a:lnTo>
                    <a:pt x="16801" y="443412"/>
                  </a:lnTo>
                  <a:cubicBezTo>
                    <a:pt x="7525" y="443412"/>
                    <a:pt x="0" y="435887"/>
                    <a:pt x="0" y="426611"/>
                  </a:cubicBezTo>
                  <a:lnTo>
                    <a:pt x="0" y="16801"/>
                  </a:lnTo>
                  <a:cubicBezTo>
                    <a:pt x="0" y="7525"/>
                    <a:pt x="7525" y="0"/>
                    <a:pt x="16801" y="0"/>
                  </a:cubicBezTo>
                  <a:lnTo>
                    <a:pt x="344941" y="0"/>
                  </a:lnTo>
                  <a:cubicBezTo>
                    <a:pt x="354216" y="0"/>
                    <a:pt x="361742" y="7525"/>
                    <a:pt x="361742" y="16801"/>
                  </a:cubicBezTo>
                  <a:lnTo>
                    <a:pt x="361742" y="426611"/>
                  </a:lnTo>
                  <a:cubicBezTo>
                    <a:pt x="361742" y="435887"/>
                    <a:pt x="354216" y="443412"/>
                    <a:pt x="344941" y="443412"/>
                  </a:cubicBezTo>
                  <a:close/>
                </a:path>
              </a:pathLst>
            </a:custGeom>
            <a:solidFill>
              <a:srgbClr val="565E7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ED64332D-6CFF-437C-B5A1-0F15C2B65E91}"/>
                </a:ext>
              </a:extLst>
            </p:cNvPr>
            <p:cNvSpPr/>
            <p:nvPr/>
          </p:nvSpPr>
          <p:spPr>
            <a:xfrm>
              <a:off x="6622649" y="2392749"/>
              <a:ext cx="241458" cy="241455"/>
            </a:xfrm>
            <a:custGeom>
              <a:avLst/>
              <a:gdLst>
                <a:gd name="connsiteX0" fmla="*/ 119999 w 241458"/>
                <a:gd name="connsiteY0" fmla="*/ 241455 h 241455"/>
                <a:gd name="connsiteX1" fmla="*/ 2 w 241458"/>
                <a:gd name="connsiteY1" fmla="*/ 121866 h 241455"/>
                <a:gd name="connsiteX2" fmla="*/ 121749 w 241458"/>
                <a:gd name="connsiteY2" fmla="*/ 2 h 241455"/>
                <a:gd name="connsiteX3" fmla="*/ 241455 w 241458"/>
                <a:gd name="connsiteY3" fmla="*/ 120758 h 241455"/>
                <a:gd name="connsiteX4" fmla="*/ 119999 w 241458"/>
                <a:gd name="connsiteY4" fmla="*/ 241455 h 24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458" h="241455">
                  <a:moveTo>
                    <a:pt x="119999" y="241455"/>
                  </a:moveTo>
                  <a:cubicBezTo>
                    <a:pt x="52796" y="241280"/>
                    <a:pt x="410" y="189011"/>
                    <a:pt x="2" y="121866"/>
                  </a:cubicBezTo>
                  <a:cubicBezTo>
                    <a:pt x="-348" y="54780"/>
                    <a:pt x="54779" y="-406"/>
                    <a:pt x="121749" y="2"/>
                  </a:cubicBezTo>
                  <a:cubicBezTo>
                    <a:pt x="187844" y="411"/>
                    <a:pt x="241046" y="54021"/>
                    <a:pt x="241455" y="120758"/>
                  </a:cubicBezTo>
                  <a:cubicBezTo>
                    <a:pt x="241980" y="189011"/>
                    <a:pt x="189010" y="241630"/>
                    <a:pt x="119999" y="241455"/>
                  </a:cubicBezTo>
                  <a:close/>
                </a:path>
              </a:pathLst>
            </a:custGeom>
            <a:solidFill>
              <a:srgbClr val="675968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E89A617D-4313-43D1-A124-D89B5CDB11F1}"/>
                </a:ext>
              </a:extLst>
            </p:cNvPr>
            <p:cNvSpPr/>
            <p:nvPr/>
          </p:nvSpPr>
          <p:spPr>
            <a:xfrm>
              <a:off x="6003338" y="1951596"/>
              <a:ext cx="1484323" cy="868700"/>
            </a:xfrm>
            <a:custGeom>
              <a:avLst/>
              <a:gdLst>
                <a:gd name="connsiteX0" fmla="*/ 1470436 w 1484323"/>
                <a:gd name="connsiteY0" fmla="*/ 771571 h 868700"/>
                <a:gd name="connsiteX1" fmla="*/ 1322029 w 1484323"/>
                <a:gd name="connsiteY1" fmla="*/ 615055 h 868700"/>
                <a:gd name="connsiteX2" fmla="*/ 1302020 w 1484323"/>
                <a:gd name="connsiteY2" fmla="*/ 566228 h 868700"/>
                <a:gd name="connsiteX3" fmla="*/ 1303011 w 1484323"/>
                <a:gd name="connsiteY3" fmla="*/ 394253 h 868700"/>
                <a:gd name="connsiteX4" fmla="*/ 1267835 w 1484323"/>
                <a:gd name="connsiteY4" fmla="*/ 360477 h 868700"/>
                <a:gd name="connsiteX5" fmla="*/ 1212474 w 1484323"/>
                <a:gd name="connsiteY5" fmla="*/ 360535 h 868700"/>
                <a:gd name="connsiteX6" fmla="*/ 1180039 w 1484323"/>
                <a:gd name="connsiteY6" fmla="*/ 391978 h 868700"/>
                <a:gd name="connsiteX7" fmla="*/ 1179922 w 1484323"/>
                <a:gd name="connsiteY7" fmla="*/ 458423 h 868700"/>
                <a:gd name="connsiteX8" fmla="*/ 766786 w 1484323"/>
                <a:gd name="connsiteY8" fmla="*/ 21019 h 868700"/>
                <a:gd name="connsiteX9" fmla="*/ 715917 w 1484323"/>
                <a:gd name="connsiteY9" fmla="*/ 20203 h 868700"/>
                <a:gd name="connsiteX10" fmla="*/ 18394 w 1484323"/>
                <a:gd name="connsiteY10" fmla="*/ 764570 h 868700"/>
                <a:gd name="connsiteX11" fmla="*/ 19502 w 1484323"/>
                <a:gd name="connsiteY11" fmla="*/ 817948 h 868700"/>
                <a:gd name="connsiteX12" fmla="*/ 53979 w 1484323"/>
                <a:gd name="connsiteY12" fmla="*/ 855166 h 868700"/>
                <a:gd name="connsiteX13" fmla="*/ 142066 w 1484323"/>
                <a:gd name="connsiteY13" fmla="*/ 814856 h 868700"/>
                <a:gd name="connsiteX14" fmla="*/ 724610 w 1484323"/>
                <a:gd name="connsiteY14" fmla="*/ 187161 h 868700"/>
                <a:gd name="connsiteX15" fmla="*/ 753719 w 1484323"/>
                <a:gd name="connsiteY15" fmla="*/ 185119 h 868700"/>
                <a:gd name="connsiteX16" fmla="*/ 1329262 w 1484323"/>
                <a:gd name="connsiteY16" fmla="*/ 799455 h 868700"/>
                <a:gd name="connsiteX17" fmla="*/ 1383515 w 1484323"/>
                <a:gd name="connsiteY17" fmla="*/ 856800 h 868700"/>
                <a:gd name="connsiteX18" fmla="*/ 1420675 w 1484323"/>
                <a:gd name="connsiteY18" fmla="*/ 856800 h 868700"/>
                <a:gd name="connsiteX19" fmla="*/ 1469152 w 1484323"/>
                <a:gd name="connsiteY19" fmla="*/ 810656 h 868700"/>
                <a:gd name="connsiteX20" fmla="*/ 1470436 w 1484323"/>
                <a:gd name="connsiteY20" fmla="*/ 771571 h 86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4323" h="868700">
                  <a:moveTo>
                    <a:pt x="1470436" y="771571"/>
                  </a:moveTo>
                  <a:cubicBezTo>
                    <a:pt x="1420383" y="719943"/>
                    <a:pt x="1372081" y="666683"/>
                    <a:pt x="1322029" y="615055"/>
                  </a:cubicBezTo>
                  <a:cubicBezTo>
                    <a:pt x="1308203" y="600821"/>
                    <a:pt x="1301611" y="586354"/>
                    <a:pt x="1302020" y="566228"/>
                  </a:cubicBezTo>
                  <a:cubicBezTo>
                    <a:pt x="1303128" y="508942"/>
                    <a:pt x="1304061" y="451539"/>
                    <a:pt x="1303011" y="394253"/>
                  </a:cubicBezTo>
                  <a:cubicBezTo>
                    <a:pt x="1302486" y="365027"/>
                    <a:pt x="1302486" y="359193"/>
                    <a:pt x="1267835" y="360477"/>
                  </a:cubicBezTo>
                  <a:cubicBezTo>
                    <a:pt x="1249459" y="361177"/>
                    <a:pt x="1232483" y="361352"/>
                    <a:pt x="1212474" y="360535"/>
                  </a:cubicBezTo>
                  <a:cubicBezTo>
                    <a:pt x="1179922" y="359193"/>
                    <a:pt x="1179105" y="367244"/>
                    <a:pt x="1180039" y="391978"/>
                  </a:cubicBezTo>
                  <a:cubicBezTo>
                    <a:pt x="1180797" y="412221"/>
                    <a:pt x="1179922" y="417588"/>
                    <a:pt x="1179922" y="458423"/>
                  </a:cubicBezTo>
                  <a:cubicBezTo>
                    <a:pt x="1172980" y="452064"/>
                    <a:pt x="897342" y="160968"/>
                    <a:pt x="766786" y="21019"/>
                  </a:cubicBezTo>
                  <a:cubicBezTo>
                    <a:pt x="741060" y="-6515"/>
                    <a:pt x="741585" y="-7215"/>
                    <a:pt x="715917" y="20203"/>
                  </a:cubicBezTo>
                  <a:cubicBezTo>
                    <a:pt x="483390" y="268306"/>
                    <a:pt x="250921" y="516467"/>
                    <a:pt x="18394" y="764570"/>
                  </a:cubicBezTo>
                  <a:cubicBezTo>
                    <a:pt x="-7566" y="792222"/>
                    <a:pt x="-4999" y="789480"/>
                    <a:pt x="19502" y="817948"/>
                  </a:cubicBezTo>
                  <a:cubicBezTo>
                    <a:pt x="36478" y="837665"/>
                    <a:pt x="37178" y="842566"/>
                    <a:pt x="53979" y="855166"/>
                  </a:cubicBezTo>
                  <a:cubicBezTo>
                    <a:pt x="77313" y="872667"/>
                    <a:pt x="83147" y="872667"/>
                    <a:pt x="142066" y="814856"/>
                  </a:cubicBezTo>
                  <a:cubicBezTo>
                    <a:pt x="158983" y="796830"/>
                    <a:pt x="533034" y="392212"/>
                    <a:pt x="724610" y="187161"/>
                  </a:cubicBezTo>
                  <a:cubicBezTo>
                    <a:pt x="734527" y="176602"/>
                    <a:pt x="740594" y="171060"/>
                    <a:pt x="753719" y="185119"/>
                  </a:cubicBezTo>
                  <a:cubicBezTo>
                    <a:pt x="945236" y="390228"/>
                    <a:pt x="1137337" y="594754"/>
                    <a:pt x="1329262" y="799455"/>
                  </a:cubicBezTo>
                  <a:cubicBezTo>
                    <a:pt x="1329904" y="800097"/>
                    <a:pt x="1369048" y="844082"/>
                    <a:pt x="1383515" y="856800"/>
                  </a:cubicBezTo>
                  <a:cubicBezTo>
                    <a:pt x="1401541" y="872667"/>
                    <a:pt x="1401541" y="872667"/>
                    <a:pt x="1420675" y="856800"/>
                  </a:cubicBezTo>
                  <a:cubicBezTo>
                    <a:pt x="1442959" y="838365"/>
                    <a:pt x="1453868" y="825823"/>
                    <a:pt x="1469152" y="810656"/>
                  </a:cubicBezTo>
                  <a:cubicBezTo>
                    <a:pt x="1489161" y="790880"/>
                    <a:pt x="1489161" y="790880"/>
                    <a:pt x="1470436" y="771571"/>
                  </a:cubicBezTo>
                  <a:close/>
                </a:path>
              </a:pathLst>
            </a:custGeom>
            <a:solidFill>
              <a:srgbClr val="70614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87FD2F87-F17D-4A12-ADA3-50345D0CC2D6}"/>
                </a:ext>
              </a:extLst>
            </p:cNvPr>
            <p:cNvSpPr/>
            <p:nvPr/>
          </p:nvSpPr>
          <p:spPr>
            <a:xfrm>
              <a:off x="6139104" y="2742476"/>
              <a:ext cx="1207555" cy="52444"/>
            </a:xfrm>
            <a:custGeom>
              <a:avLst/>
              <a:gdLst>
                <a:gd name="connsiteX0" fmla="*/ 1185621 w 1207555"/>
                <a:gd name="connsiteY0" fmla="*/ 0 h 52444"/>
                <a:gd name="connsiteX1" fmla="*/ 28585 w 1207555"/>
                <a:gd name="connsiteY1" fmla="*/ 0 h 52444"/>
                <a:gd name="connsiteX2" fmla="*/ 6417 w 1207555"/>
                <a:gd name="connsiteY2" fmla="*/ 23859 h 52444"/>
                <a:gd name="connsiteX3" fmla="*/ 0 w 1207555"/>
                <a:gd name="connsiteY3" fmla="*/ 30101 h 52444"/>
                <a:gd name="connsiteX4" fmla="*/ 0 w 1207555"/>
                <a:gd name="connsiteY4" fmla="*/ 52444 h 52444"/>
                <a:gd name="connsiteX5" fmla="*/ 1207556 w 1207555"/>
                <a:gd name="connsiteY5" fmla="*/ 52444 h 52444"/>
                <a:gd name="connsiteX6" fmla="*/ 1207556 w 1207555"/>
                <a:gd name="connsiteY6" fmla="*/ 23859 h 52444"/>
                <a:gd name="connsiteX7" fmla="*/ 1193613 w 1207555"/>
                <a:gd name="connsiteY7" fmla="*/ 8400 h 52444"/>
                <a:gd name="connsiteX8" fmla="*/ 1185621 w 1207555"/>
                <a:gd name="connsiteY8" fmla="*/ 0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555" h="52444">
                  <a:moveTo>
                    <a:pt x="1185621" y="0"/>
                  </a:moveTo>
                  <a:lnTo>
                    <a:pt x="28585" y="0"/>
                  </a:lnTo>
                  <a:cubicBezTo>
                    <a:pt x="16334" y="13184"/>
                    <a:pt x="8517" y="21643"/>
                    <a:pt x="6417" y="23859"/>
                  </a:cubicBezTo>
                  <a:cubicBezTo>
                    <a:pt x="4200" y="26018"/>
                    <a:pt x="2100" y="28118"/>
                    <a:pt x="0" y="30101"/>
                  </a:cubicBezTo>
                  <a:lnTo>
                    <a:pt x="0" y="52444"/>
                  </a:lnTo>
                  <a:lnTo>
                    <a:pt x="1207556" y="52444"/>
                  </a:lnTo>
                  <a:lnTo>
                    <a:pt x="1207556" y="23859"/>
                  </a:lnTo>
                  <a:cubicBezTo>
                    <a:pt x="1199680" y="15167"/>
                    <a:pt x="1193847" y="8692"/>
                    <a:pt x="1193613" y="8400"/>
                  </a:cubicBezTo>
                  <a:cubicBezTo>
                    <a:pt x="1190930" y="5659"/>
                    <a:pt x="1188305" y="2800"/>
                    <a:pt x="1185621" y="0"/>
                  </a:cubicBezTo>
                  <a:close/>
                </a:path>
              </a:pathLst>
            </a:custGeom>
            <a:solidFill>
              <a:srgbClr val="565E7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9B8F35B9-11BD-44CE-8AA0-B57DBE514841}"/>
                </a:ext>
              </a:extLst>
            </p:cNvPr>
            <p:cNvSpPr/>
            <p:nvPr/>
          </p:nvSpPr>
          <p:spPr>
            <a:xfrm>
              <a:off x="6331613" y="2917484"/>
              <a:ext cx="280012" cy="75836"/>
            </a:xfrm>
            <a:custGeom>
              <a:avLst/>
              <a:gdLst>
                <a:gd name="connsiteX0" fmla="*/ 266537 w 280012"/>
                <a:gd name="connsiteY0" fmla="*/ 75837 h 75836"/>
                <a:gd name="connsiteX1" fmla="*/ 13476 w 280012"/>
                <a:gd name="connsiteY1" fmla="*/ 75837 h 75836"/>
                <a:gd name="connsiteX2" fmla="*/ 0 w 280012"/>
                <a:gd name="connsiteY2" fmla="*/ 62361 h 75836"/>
                <a:gd name="connsiteX3" fmla="*/ 0 w 280012"/>
                <a:gd name="connsiteY3" fmla="*/ 13476 h 75836"/>
                <a:gd name="connsiteX4" fmla="*/ 13476 w 280012"/>
                <a:gd name="connsiteY4" fmla="*/ 0 h 75836"/>
                <a:gd name="connsiteX5" fmla="*/ 266537 w 280012"/>
                <a:gd name="connsiteY5" fmla="*/ 0 h 75836"/>
                <a:gd name="connsiteX6" fmla="*/ 280013 w 280012"/>
                <a:gd name="connsiteY6" fmla="*/ 13476 h 75836"/>
                <a:gd name="connsiteX7" fmla="*/ 280013 w 280012"/>
                <a:gd name="connsiteY7" fmla="*/ 62361 h 75836"/>
                <a:gd name="connsiteX8" fmla="*/ 266537 w 280012"/>
                <a:gd name="connsiteY8" fmla="*/ 75837 h 7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012" h="75836">
                  <a:moveTo>
                    <a:pt x="266537" y="75837"/>
                  </a:moveTo>
                  <a:lnTo>
                    <a:pt x="13476" y="75837"/>
                  </a:lnTo>
                  <a:cubicBezTo>
                    <a:pt x="6009" y="75837"/>
                    <a:pt x="0" y="69770"/>
                    <a:pt x="0" y="62361"/>
                  </a:cubicBezTo>
                  <a:lnTo>
                    <a:pt x="0" y="13476"/>
                  </a:lnTo>
                  <a:cubicBezTo>
                    <a:pt x="0" y="6009"/>
                    <a:pt x="6067" y="0"/>
                    <a:pt x="13476" y="0"/>
                  </a:cubicBezTo>
                  <a:lnTo>
                    <a:pt x="266537" y="0"/>
                  </a:lnTo>
                  <a:cubicBezTo>
                    <a:pt x="274004" y="0"/>
                    <a:pt x="280013" y="6067"/>
                    <a:pt x="280013" y="13476"/>
                  </a:cubicBezTo>
                  <a:lnTo>
                    <a:pt x="280013" y="62361"/>
                  </a:lnTo>
                  <a:cubicBezTo>
                    <a:pt x="280013" y="69770"/>
                    <a:pt x="273946" y="75837"/>
                    <a:pt x="266537" y="75837"/>
                  </a:cubicBezTo>
                  <a:close/>
                </a:path>
              </a:pathLst>
            </a:custGeom>
            <a:solidFill>
              <a:srgbClr val="8BB5D3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D505E112-2A63-4D3D-96F3-4E4635A2D7E7}"/>
                </a:ext>
              </a:extLst>
            </p:cNvPr>
            <p:cNvSpPr/>
            <p:nvPr/>
          </p:nvSpPr>
          <p:spPr>
            <a:xfrm>
              <a:off x="6331613" y="3034156"/>
              <a:ext cx="280012" cy="245011"/>
            </a:xfrm>
            <a:custGeom>
              <a:avLst/>
              <a:gdLst>
                <a:gd name="connsiteX0" fmla="*/ 266537 w 280012"/>
                <a:gd name="connsiteY0" fmla="*/ 245011 h 245011"/>
                <a:gd name="connsiteX1" fmla="*/ 13476 w 280012"/>
                <a:gd name="connsiteY1" fmla="*/ 245011 h 245011"/>
                <a:gd name="connsiteX2" fmla="*/ 0 w 280012"/>
                <a:gd name="connsiteY2" fmla="*/ 231536 h 245011"/>
                <a:gd name="connsiteX3" fmla="*/ 0 w 280012"/>
                <a:gd name="connsiteY3" fmla="*/ 13476 h 245011"/>
                <a:gd name="connsiteX4" fmla="*/ 13476 w 280012"/>
                <a:gd name="connsiteY4" fmla="*/ 0 h 245011"/>
                <a:gd name="connsiteX5" fmla="*/ 266537 w 280012"/>
                <a:gd name="connsiteY5" fmla="*/ 0 h 245011"/>
                <a:gd name="connsiteX6" fmla="*/ 280013 w 280012"/>
                <a:gd name="connsiteY6" fmla="*/ 13476 h 245011"/>
                <a:gd name="connsiteX7" fmla="*/ 280013 w 280012"/>
                <a:gd name="connsiteY7" fmla="*/ 231536 h 245011"/>
                <a:gd name="connsiteX8" fmla="*/ 266537 w 280012"/>
                <a:gd name="connsiteY8" fmla="*/ 245011 h 24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012" h="245011">
                  <a:moveTo>
                    <a:pt x="266537" y="245011"/>
                  </a:moveTo>
                  <a:lnTo>
                    <a:pt x="13476" y="245011"/>
                  </a:lnTo>
                  <a:cubicBezTo>
                    <a:pt x="6009" y="245011"/>
                    <a:pt x="0" y="238944"/>
                    <a:pt x="0" y="231536"/>
                  </a:cubicBezTo>
                  <a:lnTo>
                    <a:pt x="0" y="13476"/>
                  </a:lnTo>
                  <a:cubicBezTo>
                    <a:pt x="0" y="6009"/>
                    <a:pt x="6067" y="0"/>
                    <a:pt x="13476" y="0"/>
                  </a:cubicBezTo>
                  <a:lnTo>
                    <a:pt x="266537" y="0"/>
                  </a:lnTo>
                  <a:cubicBezTo>
                    <a:pt x="274004" y="0"/>
                    <a:pt x="280013" y="6067"/>
                    <a:pt x="280013" y="13476"/>
                  </a:cubicBezTo>
                  <a:lnTo>
                    <a:pt x="280013" y="231536"/>
                  </a:lnTo>
                  <a:cubicBezTo>
                    <a:pt x="280013" y="238944"/>
                    <a:pt x="273946" y="245011"/>
                    <a:pt x="266537" y="245011"/>
                  </a:cubicBezTo>
                  <a:close/>
                </a:path>
              </a:pathLst>
            </a:custGeom>
            <a:solidFill>
              <a:srgbClr val="8BB5D3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19F41827-A71F-4219-AEF1-4B7CD3C0B718}"/>
                </a:ext>
              </a:extLst>
            </p:cNvPr>
            <p:cNvSpPr/>
            <p:nvPr/>
          </p:nvSpPr>
          <p:spPr>
            <a:xfrm>
              <a:off x="6337621" y="3057199"/>
              <a:ext cx="215551" cy="215507"/>
            </a:xfrm>
            <a:custGeom>
              <a:avLst/>
              <a:gdLst>
                <a:gd name="connsiteX0" fmla="*/ 215552 w 215551"/>
                <a:gd name="connsiteY0" fmla="*/ 215493 h 215507"/>
                <a:gd name="connsiteX1" fmla="*/ 15284 w 215551"/>
                <a:gd name="connsiteY1" fmla="*/ 215435 h 215507"/>
                <a:gd name="connsiteX2" fmla="*/ 58 w 215551"/>
                <a:gd name="connsiteY2" fmla="*/ 198284 h 215507"/>
                <a:gd name="connsiteX3" fmla="*/ 0 w 215551"/>
                <a:gd name="connsiteY3" fmla="*/ 0 h 215507"/>
                <a:gd name="connsiteX4" fmla="*/ 215552 w 215551"/>
                <a:gd name="connsiteY4" fmla="*/ 215493 h 2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551" h="215507">
                  <a:moveTo>
                    <a:pt x="215552" y="215493"/>
                  </a:moveTo>
                  <a:cubicBezTo>
                    <a:pt x="152024" y="215493"/>
                    <a:pt x="83654" y="215552"/>
                    <a:pt x="15284" y="215435"/>
                  </a:cubicBezTo>
                  <a:cubicBezTo>
                    <a:pt x="4259" y="215435"/>
                    <a:pt x="58" y="208318"/>
                    <a:pt x="58" y="198284"/>
                  </a:cubicBezTo>
                  <a:cubicBezTo>
                    <a:pt x="0" y="130848"/>
                    <a:pt x="0" y="63353"/>
                    <a:pt x="0" y="0"/>
                  </a:cubicBezTo>
                  <a:cubicBezTo>
                    <a:pt x="71462" y="71403"/>
                    <a:pt x="143448" y="143390"/>
                    <a:pt x="215552" y="215493"/>
                  </a:cubicBezTo>
                  <a:close/>
                </a:path>
              </a:pathLst>
            </a:custGeom>
            <a:solidFill>
              <a:srgbClr val="B2D7F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33949FD9-FEB7-42C1-83BF-48BF22F983B5}"/>
                </a:ext>
              </a:extLst>
            </p:cNvPr>
            <p:cNvSpPr/>
            <p:nvPr/>
          </p:nvSpPr>
          <p:spPr>
            <a:xfrm>
              <a:off x="6139104" y="3401673"/>
              <a:ext cx="1207555" cy="40835"/>
            </a:xfrm>
            <a:custGeom>
              <a:avLst/>
              <a:gdLst>
                <a:gd name="connsiteX0" fmla="*/ 0 w 1207555"/>
                <a:gd name="connsiteY0" fmla="*/ 0 h 40835"/>
                <a:gd name="connsiteX1" fmla="*/ 1207556 w 1207555"/>
                <a:gd name="connsiteY1" fmla="*/ 0 h 40835"/>
                <a:gd name="connsiteX2" fmla="*/ 1207556 w 1207555"/>
                <a:gd name="connsiteY2" fmla="*/ 40835 h 40835"/>
                <a:gd name="connsiteX3" fmla="*/ 0 w 1207555"/>
                <a:gd name="connsiteY3" fmla="*/ 40835 h 4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555" h="40835">
                  <a:moveTo>
                    <a:pt x="0" y="0"/>
                  </a:moveTo>
                  <a:lnTo>
                    <a:pt x="1207556" y="0"/>
                  </a:lnTo>
                  <a:lnTo>
                    <a:pt x="1207556" y="40835"/>
                  </a:lnTo>
                  <a:lnTo>
                    <a:pt x="0" y="40835"/>
                  </a:lnTo>
                  <a:close/>
                </a:path>
              </a:pathLst>
            </a:custGeom>
            <a:solidFill>
              <a:srgbClr val="70614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CE4B8E3A-3BAF-4B70-B17E-87B65C5F7F31}"/>
                </a:ext>
              </a:extLst>
            </p:cNvPr>
            <p:cNvSpPr/>
            <p:nvPr/>
          </p:nvSpPr>
          <p:spPr>
            <a:xfrm>
              <a:off x="6780800" y="2876649"/>
              <a:ext cx="385076" cy="565859"/>
            </a:xfrm>
            <a:custGeom>
              <a:avLst/>
              <a:gdLst>
                <a:gd name="connsiteX0" fmla="*/ 385018 w 385076"/>
                <a:gd name="connsiteY0" fmla="*/ 565859 h 565859"/>
                <a:gd name="connsiteX1" fmla="*/ 0 w 385076"/>
                <a:gd name="connsiteY1" fmla="*/ 565859 h 565859"/>
                <a:gd name="connsiteX2" fmla="*/ 0 w 385076"/>
                <a:gd name="connsiteY2" fmla="*/ 18609 h 565859"/>
                <a:gd name="connsiteX3" fmla="*/ 18609 w 385076"/>
                <a:gd name="connsiteY3" fmla="*/ 0 h 565859"/>
                <a:gd name="connsiteX4" fmla="*/ 366467 w 385076"/>
                <a:gd name="connsiteY4" fmla="*/ 0 h 565859"/>
                <a:gd name="connsiteX5" fmla="*/ 385076 w 385076"/>
                <a:gd name="connsiteY5" fmla="*/ 18609 h 565859"/>
                <a:gd name="connsiteX6" fmla="*/ 385076 w 385076"/>
                <a:gd name="connsiteY6" fmla="*/ 565859 h 56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076" h="565859">
                  <a:moveTo>
                    <a:pt x="385018" y="565859"/>
                  </a:moveTo>
                  <a:lnTo>
                    <a:pt x="0" y="565859"/>
                  </a:lnTo>
                  <a:lnTo>
                    <a:pt x="0" y="18609"/>
                  </a:lnTo>
                  <a:cubicBezTo>
                    <a:pt x="0" y="8342"/>
                    <a:pt x="8342" y="0"/>
                    <a:pt x="18609" y="0"/>
                  </a:cubicBezTo>
                  <a:lnTo>
                    <a:pt x="366467" y="0"/>
                  </a:lnTo>
                  <a:cubicBezTo>
                    <a:pt x="376734" y="0"/>
                    <a:pt x="385076" y="8342"/>
                    <a:pt x="385076" y="18609"/>
                  </a:cubicBezTo>
                  <a:lnTo>
                    <a:pt x="385076" y="565859"/>
                  </a:lnTo>
                  <a:close/>
                </a:path>
              </a:pathLst>
            </a:custGeom>
            <a:solidFill>
              <a:srgbClr val="AC9D7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512462F-55B3-40FD-A38B-FE666623978B}"/>
                </a:ext>
              </a:extLst>
            </p:cNvPr>
            <p:cNvSpPr/>
            <p:nvPr/>
          </p:nvSpPr>
          <p:spPr>
            <a:xfrm>
              <a:off x="6664128" y="2433295"/>
              <a:ext cx="163340" cy="163340"/>
            </a:xfrm>
            <a:custGeom>
              <a:avLst/>
              <a:gdLst>
                <a:gd name="connsiteX0" fmla="*/ 163341 w 163340"/>
                <a:gd name="connsiteY0" fmla="*/ 81670 h 163340"/>
                <a:gd name="connsiteX1" fmla="*/ 81670 w 163340"/>
                <a:gd name="connsiteY1" fmla="*/ 163341 h 163340"/>
                <a:gd name="connsiteX2" fmla="*/ 0 w 163340"/>
                <a:gd name="connsiteY2" fmla="*/ 81670 h 163340"/>
                <a:gd name="connsiteX3" fmla="*/ 81670 w 163340"/>
                <a:gd name="connsiteY3" fmla="*/ 0 h 163340"/>
                <a:gd name="connsiteX4" fmla="*/ 163341 w 163340"/>
                <a:gd name="connsiteY4" fmla="*/ 81670 h 16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340" h="163340">
                  <a:moveTo>
                    <a:pt x="163341" y="81670"/>
                  </a:moveTo>
                  <a:cubicBezTo>
                    <a:pt x="163341" y="126776"/>
                    <a:pt x="126776" y="163341"/>
                    <a:pt x="81670" y="163341"/>
                  </a:cubicBezTo>
                  <a:cubicBezTo>
                    <a:pt x="36565" y="163341"/>
                    <a:pt x="0" y="126776"/>
                    <a:pt x="0" y="81670"/>
                  </a:cubicBezTo>
                  <a:cubicBezTo>
                    <a:pt x="0" y="36565"/>
                    <a:pt x="36565" y="0"/>
                    <a:pt x="81670" y="0"/>
                  </a:cubicBezTo>
                  <a:cubicBezTo>
                    <a:pt x="126776" y="0"/>
                    <a:pt x="163341" y="36565"/>
                    <a:pt x="163341" y="81670"/>
                  </a:cubicBezTo>
                  <a:close/>
                </a:path>
              </a:pathLst>
            </a:custGeom>
            <a:solidFill>
              <a:srgbClr val="B1D6F1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E163CB4E-DAB2-40D3-9F47-DA34321B2592}"/>
                </a:ext>
              </a:extLst>
            </p:cNvPr>
            <p:cNvSpPr/>
            <p:nvPr/>
          </p:nvSpPr>
          <p:spPr>
            <a:xfrm>
              <a:off x="6681045" y="2433295"/>
              <a:ext cx="146423" cy="134289"/>
            </a:xfrm>
            <a:custGeom>
              <a:avLst/>
              <a:gdLst>
                <a:gd name="connsiteX0" fmla="*/ 64753 w 146423"/>
                <a:gd name="connsiteY0" fmla="*/ 81670 h 134289"/>
                <a:gd name="connsiteX1" fmla="*/ 0 w 146423"/>
                <a:gd name="connsiteY1" fmla="*/ 31910 h 134289"/>
                <a:gd name="connsiteX2" fmla="*/ 64753 w 146423"/>
                <a:gd name="connsiteY2" fmla="*/ 0 h 134289"/>
                <a:gd name="connsiteX3" fmla="*/ 146423 w 146423"/>
                <a:gd name="connsiteY3" fmla="*/ 81670 h 134289"/>
                <a:gd name="connsiteX4" fmla="*/ 127231 w 146423"/>
                <a:gd name="connsiteY4" fmla="*/ 134289 h 134289"/>
                <a:gd name="connsiteX5" fmla="*/ 64753 w 146423"/>
                <a:gd name="connsiteY5" fmla="*/ 81670 h 13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423" h="134289">
                  <a:moveTo>
                    <a:pt x="64753" y="81670"/>
                  </a:moveTo>
                  <a:lnTo>
                    <a:pt x="0" y="31910"/>
                  </a:lnTo>
                  <a:cubicBezTo>
                    <a:pt x="15459" y="11784"/>
                    <a:pt x="39435" y="0"/>
                    <a:pt x="64753" y="0"/>
                  </a:cubicBezTo>
                  <a:cubicBezTo>
                    <a:pt x="109555" y="0"/>
                    <a:pt x="146423" y="36868"/>
                    <a:pt x="146423" y="81670"/>
                  </a:cubicBezTo>
                  <a:cubicBezTo>
                    <a:pt x="146423" y="100921"/>
                    <a:pt x="139598" y="119589"/>
                    <a:pt x="127231" y="134289"/>
                  </a:cubicBezTo>
                  <a:lnTo>
                    <a:pt x="64753" y="81670"/>
                  </a:lnTo>
                  <a:close/>
                </a:path>
              </a:pathLst>
            </a:custGeom>
            <a:solidFill>
              <a:srgbClr val="8AB4D2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B763AE1-23DB-4E6C-8DB5-D7E98ACE300D}"/>
              </a:ext>
            </a:extLst>
          </p:cNvPr>
          <p:cNvSpPr txBox="1"/>
          <p:nvPr/>
        </p:nvSpPr>
        <p:spPr>
          <a:xfrm>
            <a:off x="724763" y="1837931"/>
            <a:ext cx="6011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4" name="Group 20">
            <a:extLst>
              <a:ext uri="{FF2B5EF4-FFF2-40B4-BE49-F238E27FC236}">
                <a16:creationId xmlns:a16="http://schemas.microsoft.com/office/drawing/2014/main" id="{2FA6E0EC-31FC-4F36-9260-F2420B04076B}"/>
              </a:ext>
            </a:extLst>
          </p:cNvPr>
          <p:cNvGrpSpPr/>
          <p:nvPr/>
        </p:nvGrpSpPr>
        <p:grpSpPr>
          <a:xfrm>
            <a:off x="724762" y="3453300"/>
            <a:ext cx="2719592" cy="823652"/>
            <a:chOff x="2079598" y="4324401"/>
            <a:chExt cx="3303211" cy="82365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4E75928-C056-4894-98E0-C60E4B62108A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F546A05-D70A-4577-9637-018E6A7FD5C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67" name="Group 23">
            <a:extLst>
              <a:ext uri="{FF2B5EF4-FFF2-40B4-BE49-F238E27FC236}">
                <a16:creationId xmlns:a16="http://schemas.microsoft.com/office/drawing/2014/main" id="{B5A52054-A0B1-462C-9FEE-47348E09C66C}"/>
              </a:ext>
            </a:extLst>
          </p:cNvPr>
          <p:cNvGrpSpPr/>
          <p:nvPr/>
        </p:nvGrpSpPr>
        <p:grpSpPr>
          <a:xfrm>
            <a:off x="3724869" y="3453300"/>
            <a:ext cx="2719592" cy="823652"/>
            <a:chOff x="2079598" y="4324401"/>
            <a:chExt cx="3303211" cy="82365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4D5783C-E893-4BBD-80E7-9989F076F7EB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2DDB33C-DDE6-4E0D-81D7-2931140454EB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0" name="Group 26">
            <a:extLst>
              <a:ext uri="{FF2B5EF4-FFF2-40B4-BE49-F238E27FC236}">
                <a16:creationId xmlns:a16="http://schemas.microsoft.com/office/drawing/2014/main" id="{7D97F6E7-CF53-4FA0-B8F4-F66E9291296C}"/>
              </a:ext>
            </a:extLst>
          </p:cNvPr>
          <p:cNvGrpSpPr/>
          <p:nvPr/>
        </p:nvGrpSpPr>
        <p:grpSpPr>
          <a:xfrm>
            <a:off x="724762" y="5414241"/>
            <a:ext cx="2719592" cy="823652"/>
            <a:chOff x="2079598" y="4324401"/>
            <a:chExt cx="3303211" cy="82365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0D2B84D-6407-4BC4-809E-8A2742067840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8036ABD-53AD-438A-80D1-29E935B01AC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3" name="Group 29">
            <a:extLst>
              <a:ext uri="{FF2B5EF4-FFF2-40B4-BE49-F238E27FC236}">
                <a16:creationId xmlns:a16="http://schemas.microsoft.com/office/drawing/2014/main" id="{8FC59C61-9359-4B5D-BD3A-C00026A89573}"/>
              </a:ext>
            </a:extLst>
          </p:cNvPr>
          <p:cNvGrpSpPr/>
          <p:nvPr/>
        </p:nvGrpSpPr>
        <p:grpSpPr>
          <a:xfrm>
            <a:off x="3724869" y="5414241"/>
            <a:ext cx="2719592" cy="823652"/>
            <a:chOff x="2079598" y="4324401"/>
            <a:chExt cx="3303211" cy="82365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2D74230-0642-4C0B-A233-D8DCA0802ED9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4DFEAA7-1BA0-4F6D-A829-43BF6C6C0FC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103" name="Rectangle 14">
            <a:extLst>
              <a:ext uri="{FF2B5EF4-FFF2-40B4-BE49-F238E27FC236}">
                <a16:creationId xmlns:a16="http://schemas.microsoft.com/office/drawing/2014/main" id="{723120A4-8CC7-4EA5-A571-E0F3D081419C}"/>
              </a:ext>
            </a:extLst>
          </p:cNvPr>
          <p:cNvSpPr/>
          <p:nvPr/>
        </p:nvSpPr>
        <p:spPr>
          <a:xfrm>
            <a:off x="1775596" y="4655234"/>
            <a:ext cx="621809" cy="621809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Rectangle 41">
            <a:extLst>
              <a:ext uri="{FF2B5EF4-FFF2-40B4-BE49-F238E27FC236}">
                <a16:creationId xmlns:a16="http://schemas.microsoft.com/office/drawing/2014/main" id="{4924A626-2CBF-4B88-9B56-AD0923C8A10A}"/>
              </a:ext>
            </a:extLst>
          </p:cNvPr>
          <p:cNvSpPr>
            <a:spLocks/>
          </p:cNvSpPr>
          <p:nvPr/>
        </p:nvSpPr>
        <p:spPr>
          <a:xfrm>
            <a:off x="4810299" y="4672933"/>
            <a:ext cx="617287" cy="617285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Freeform: Shape 366">
            <a:extLst>
              <a:ext uri="{FF2B5EF4-FFF2-40B4-BE49-F238E27FC236}">
                <a16:creationId xmlns:a16="http://schemas.microsoft.com/office/drawing/2014/main" id="{3EEA8B29-4876-45E3-BCBC-DB5006DA3852}"/>
              </a:ext>
            </a:extLst>
          </p:cNvPr>
          <p:cNvSpPr/>
          <p:nvPr/>
        </p:nvSpPr>
        <p:spPr>
          <a:xfrm>
            <a:off x="1727307" y="2731547"/>
            <a:ext cx="706044" cy="620601"/>
          </a:xfrm>
          <a:custGeom>
            <a:avLst/>
            <a:gdLst>
              <a:gd name="connsiteX0" fmla="*/ 3881160 w 6010024"/>
              <a:gd name="connsiteY0" fmla="*/ 3701332 h 5282721"/>
              <a:gd name="connsiteX1" fmla="*/ 3881160 w 6010024"/>
              <a:gd name="connsiteY1" fmla="*/ 4106539 h 5282721"/>
              <a:gd name="connsiteX2" fmla="*/ 3881160 w 6010024"/>
              <a:gd name="connsiteY2" fmla="*/ 4106540 h 5282721"/>
              <a:gd name="connsiteX3" fmla="*/ 4501414 w 6010024"/>
              <a:gd name="connsiteY3" fmla="*/ 4106540 h 5282721"/>
              <a:gd name="connsiteX4" fmla="*/ 4501414 w 6010024"/>
              <a:gd name="connsiteY4" fmla="*/ 4106539 h 5282721"/>
              <a:gd name="connsiteX5" fmla="*/ 4501414 w 6010024"/>
              <a:gd name="connsiteY5" fmla="*/ 3701332 h 5282721"/>
              <a:gd name="connsiteX6" fmla="*/ 3881160 w 6010024"/>
              <a:gd name="connsiteY6" fmla="*/ 3701332 h 5282721"/>
              <a:gd name="connsiteX7" fmla="*/ 749374 w 6010024"/>
              <a:gd name="connsiteY7" fmla="*/ 3701332 h 5282721"/>
              <a:gd name="connsiteX8" fmla="*/ 749374 w 6010024"/>
              <a:gd name="connsiteY8" fmla="*/ 4107478 h 5282721"/>
              <a:gd name="connsiteX9" fmla="*/ 749374 w 6010024"/>
              <a:gd name="connsiteY9" fmla="*/ 4107479 h 5282721"/>
              <a:gd name="connsiteX10" fmla="*/ 1370097 w 6010024"/>
              <a:gd name="connsiteY10" fmla="*/ 4107479 h 5282721"/>
              <a:gd name="connsiteX11" fmla="*/ 1370097 w 6010024"/>
              <a:gd name="connsiteY11" fmla="*/ 4107478 h 5282721"/>
              <a:gd name="connsiteX12" fmla="*/ 1370097 w 6010024"/>
              <a:gd name="connsiteY12" fmla="*/ 3701332 h 5282721"/>
              <a:gd name="connsiteX13" fmla="*/ 749374 w 6010024"/>
              <a:gd name="connsiteY13" fmla="*/ 3701332 h 5282721"/>
              <a:gd name="connsiteX14" fmla="*/ 1453203 w 6010024"/>
              <a:gd name="connsiteY14" fmla="*/ 3700862 h 5282721"/>
              <a:gd name="connsiteX15" fmla="*/ 1453203 w 6010024"/>
              <a:gd name="connsiteY15" fmla="*/ 4107477 h 5282721"/>
              <a:gd name="connsiteX16" fmla="*/ 1453204 w 6010024"/>
              <a:gd name="connsiteY16" fmla="*/ 4107477 h 5282721"/>
              <a:gd name="connsiteX17" fmla="*/ 1453204 w 6010024"/>
              <a:gd name="connsiteY17" fmla="*/ 4107479 h 5282721"/>
              <a:gd name="connsiteX18" fmla="*/ 2135906 w 6010024"/>
              <a:gd name="connsiteY18" fmla="*/ 4107479 h 5282721"/>
              <a:gd name="connsiteX19" fmla="*/ 2135906 w 6010024"/>
              <a:gd name="connsiteY19" fmla="*/ 3700863 h 5282721"/>
              <a:gd name="connsiteX20" fmla="*/ 2135903 w 6010024"/>
              <a:gd name="connsiteY20" fmla="*/ 3700863 h 5282721"/>
              <a:gd name="connsiteX21" fmla="*/ 2135903 w 6010024"/>
              <a:gd name="connsiteY21" fmla="*/ 3700862 h 5282721"/>
              <a:gd name="connsiteX22" fmla="*/ 1453203 w 6010024"/>
              <a:gd name="connsiteY22" fmla="*/ 3700862 h 5282721"/>
              <a:gd name="connsiteX23" fmla="*/ 4584052 w 6010024"/>
              <a:gd name="connsiteY23" fmla="*/ 3700391 h 5282721"/>
              <a:gd name="connsiteX24" fmla="*/ 4584052 w 6010024"/>
              <a:gd name="connsiteY24" fmla="*/ 3700393 h 5282721"/>
              <a:gd name="connsiteX25" fmla="*/ 4584051 w 6010024"/>
              <a:gd name="connsiteY25" fmla="*/ 3700393 h 5282721"/>
              <a:gd name="connsiteX26" fmla="*/ 4584051 w 6010024"/>
              <a:gd name="connsiteY26" fmla="*/ 4106540 h 5282721"/>
              <a:gd name="connsiteX27" fmla="*/ 5266283 w 6010024"/>
              <a:gd name="connsiteY27" fmla="*/ 4106540 h 5282721"/>
              <a:gd name="connsiteX28" fmla="*/ 5266283 w 6010024"/>
              <a:gd name="connsiteY28" fmla="*/ 4106537 h 5282721"/>
              <a:gd name="connsiteX29" fmla="*/ 5266283 w 6010024"/>
              <a:gd name="connsiteY29" fmla="*/ 3700393 h 5282721"/>
              <a:gd name="connsiteX30" fmla="*/ 5266283 w 6010024"/>
              <a:gd name="connsiteY30" fmla="*/ 3700391 h 5282721"/>
              <a:gd name="connsiteX31" fmla="*/ 4584052 w 6010024"/>
              <a:gd name="connsiteY31" fmla="*/ 3700391 h 5282721"/>
              <a:gd name="connsiteX32" fmla="*/ 4583581 w 6010024"/>
              <a:gd name="connsiteY32" fmla="*/ 3213017 h 5282721"/>
              <a:gd name="connsiteX33" fmla="*/ 4583581 w 6010024"/>
              <a:gd name="connsiteY33" fmla="*/ 3618224 h 5282721"/>
              <a:gd name="connsiteX34" fmla="*/ 4583583 w 6010024"/>
              <a:gd name="connsiteY34" fmla="*/ 3618224 h 5282721"/>
              <a:gd name="connsiteX35" fmla="*/ 4583583 w 6010024"/>
              <a:gd name="connsiteY35" fmla="*/ 3618225 h 5282721"/>
              <a:gd name="connsiteX36" fmla="*/ 5266753 w 6010024"/>
              <a:gd name="connsiteY36" fmla="*/ 3618225 h 5282721"/>
              <a:gd name="connsiteX37" fmla="*/ 5266753 w 6010024"/>
              <a:gd name="connsiteY37" fmla="*/ 3213018 h 5282721"/>
              <a:gd name="connsiteX38" fmla="*/ 5266751 w 6010024"/>
              <a:gd name="connsiteY38" fmla="*/ 3213018 h 5282721"/>
              <a:gd name="connsiteX39" fmla="*/ 5266751 w 6010024"/>
              <a:gd name="connsiteY39" fmla="*/ 3213017 h 5282721"/>
              <a:gd name="connsiteX40" fmla="*/ 4583581 w 6010024"/>
              <a:gd name="connsiteY40" fmla="*/ 3213017 h 5282721"/>
              <a:gd name="connsiteX41" fmla="*/ 1452735 w 6010024"/>
              <a:gd name="connsiteY41" fmla="*/ 3213017 h 5282721"/>
              <a:gd name="connsiteX42" fmla="*/ 1452735 w 6010024"/>
              <a:gd name="connsiteY42" fmla="*/ 3213018 h 5282721"/>
              <a:gd name="connsiteX43" fmla="*/ 1452735 w 6010024"/>
              <a:gd name="connsiteY43" fmla="*/ 3617754 h 5282721"/>
              <a:gd name="connsiteX44" fmla="*/ 1452735 w 6010024"/>
              <a:gd name="connsiteY44" fmla="*/ 3617755 h 5282721"/>
              <a:gd name="connsiteX45" fmla="*/ 2136375 w 6010024"/>
              <a:gd name="connsiteY45" fmla="*/ 3617755 h 5282721"/>
              <a:gd name="connsiteX46" fmla="*/ 2136375 w 6010024"/>
              <a:gd name="connsiteY46" fmla="*/ 3213018 h 5282721"/>
              <a:gd name="connsiteX47" fmla="*/ 2136374 w 6010024"/>
              <a:gd name="connsiteY47" fmla="*/ 3213018 h 5282721"/>
              <a:gd name="connsiteX48" fmla="*/ 2136374 w 6010024"/>
              <a:gd name="connsiteY48" fmla="*/ 3213017 h 5282721"/>
              <a:gd name="connsiteX49" fmla="*/ 1452735 w 6010024"/>
              <a:gd name="connsiteY49" fmla="*/ 3213017 h 5282721"/>
              <a:gd name="connsiteX50" fmla="*/ 3881160 w 6010024"/>
              <a:gd name="connsiteY50" fmla="*/ 3212546 h 5282721"/>
              <a:gd name="connsiteX51" fmla="*/ 3881160 w 6010024"/>
              <a:gd name="connsiteY51" fmla="*/ 3212549 h 5282721"/>
              <a:gd name="connsiteX52" fmla="*/ 3881160 w 6010024"/>
              <a:gd name="connsiteY52" fmla="*/ 3618222 h 5282721"/>
              <a:gd name="connsiteX53" fmla="*/ 3881160 w 6010024"/>
              <a:gd name="connsiteY53" fmla="*/ 3618225 h 5282721"/>
              <a:gd name="connsiteX54" fmla="*/ 4500005 w 6010024"/>
              <a:gd name="connsiteY54" fmla="*/ 3618225 h 5282721"/>
              <a:gd name="connsiteX55" fmla="*/ 4500005 w 6010024"/>
              <a:gd name="connsiteY55" fmla="*/ 3212549 h 5282721"/>
              <a:gd name="connsiteX56" fmla="*/ 4500003 w 6010024"/>
              <a:gd name="connsiteY56" fmla="*/ 3212549 h 5282721"/>
              <a:gd name="connsiteX57" fmla="*/ 4500003 w 6010024"/>
              <a:gd name="connsiteY57" fmla="*/ 3212546 h 5282721"/>
              <a:gd name="connsiteX58" fmla="*/ 3881160 w 6010024"/>
              <a:gd name="connsiteY58" fmla="*/ 3212546 h 5282721"/>
              <a:gd name="connsiteX59" fmla="*/ 750313 w 6010024"/>
              <a:gd name="connsiteY59" fmla="*/ 3212546 h 5282721"/>
              <a:gd name="connsiteX60" fmla="*/ 750313 w 6010024"/>
              <a:gd name="connsiteY60" fmla="*/ 3212549 h 5282721"/>
              <a:gd name="connsiteX61" fmla="*/ 750313 w 6010024"/>
              <a:gd name="connsiteY61" fmla="*/ 3617753 h 5282721"/>
              <a:gd name="connsiteX62" fmla="*/ 750313 w 6010024"/>
              <a:gd name="connsiteY62" fmla="*/ 3617755 h 5282721"/>
              <a:gd name="connsiteX63" fmla="*/ 1370097 w 6010024"/>
              <a:gd name="connsiteY63" fmla="*/ 3617755 h 5282721"/>
              <a:gd name="connsiteX64" fmla="*/ 1370097 w 6010024"/>
              <a:gd name="connsiteY64" fmla="*/ 3212549 h 5282721"/>
              <a:gd name="connsiteX65" fmla="*/ 1370095 w 6010024"/>
              <a:gd name="connsiteY65" fmla="*/ 3212549 h 5282721"/>
              <a:gd name="connsiteX66" fmla="*/ 1370095 w 6010024"/>
              <a:gd name="connsiteY66" fmla="*/ 3212546 h 5282721"/>
              <a:gd name="connsiteX67" fmla="*/ 750313 w 6010024"/>
              <a:gd name="connsiteY67" fmla="*/ 3212546 h 5282721"/>
              <a:gd name="connsiteX68" fmla="*/ 3021915 w 6010024"/>
              <a:gd name="connsiteY68" fmla="*/ 2927072 h 5282721"/>
              <a:gd name="connsiteX69" fmla="*/ 5616085 w 6010024"/>
              <a:gd name="connsiteY69" fmla="*/ 2927072 h 5282721"/>
              <a:gd name="connsiteX70" fmla="*/ 5663979 w 6010024"/>
              <a:gd name="connsiteY70" fmla="*/ 2974964 h 5282721"/>
              <a:gd name="connsiteX71" fmla="*/ 5662569 w 6010024"/>
              <a:gd name="connsiteY71" fmla="*/ 5282252 h 5282721"/>
              <a:gd name="connsiteX72" fmla="*/ 3549669 w 6010024"/>
              <a:gd name="connsiteY72" fmla="*/ 5282252 h 5282721"/>
              <a:gd name="connsiteX73" fmla="*/ 3550609 w 6010024"/>
              <a:gd name="connsiteY73" fmla="*/ 5265818 h 5282721"/>
              <a:gd name="connsiteX74" fmla="*/ 3550609 w 6010024"/>
              <a:gd name="connsiteY74" fmla="*/ 3630433 h 5282721"/>
              <a:gd name="connsiteX75" fmla="*/ 3550607 w 6010024"/>
              <a:gd name="connsiteY75" fmla="*/ 3630385 h 5282721"/>
              <a:gd name="connsiteX76" fmla="*/ 3550607 w 6010024"/>
              <a:gd name="connsiteY76" fmla="*/ 3629963 h 5282721"/>
              <a:gd name="connsiteX77" fmla="*/ 3549668 w 6010024"/>
              <a:gd name="connsiteY77" fmla="*/ 3607895 h 5282721"/>
              <a:gd name="connsiteX78" fmla="*/ 2535946 w 6010024"/>
              <a:gd name="connsiteY78" fmla="*/ 3607895 h 5282721"/>
              <a:gd name="connsiteX79" fmla="*/ 2535946 w 6010024"/>
              <a:gd name="connsiteY79" fmla="*/ 3634659 h 5282721"/>
              <a:gd name="connsiteX80" fmla="*/ 2535946 w 6010024"/>
              <a:gd name="connsiteY80" fmla="*/ 3986809 h 5282721"/>
              <a:gd name="connsiteX81" fmla="*/ 2535477 w 6010024"/>
              <a:gd name="connsiteY81" fmla="*/ 5282252 h 5282721"/>
              <a:gd name="connsiteX82" fmla="*/ 2535479 w 6010024"/>
              <a:gd name="connsiteY82" fmla="*/ 5282252 h 5282721"/>
              <a:gd name="connsiteX83" fmla="*/ 2535478 w 6010024"/>
              <a:gd name="connsiteY83" fmla="*/ 5282721 h 5282721"/>
              <a:gd name="connsiteX84" fmla="*/ 328672 w 6010024"/>
              <a:gd name="connsiteY84" fmla="*/ 5282721 h 5282721"/>
              <a:gd name="connsiteX85" fmla="*/ 327733 w 6010024"/>
              <a:gd name="connsiteY85" fmla="*/ 5259244 h 5282721"/>
              <a:gd name="connsiteX86" fmla="*/ 327733 w 6010024"/>
              <a:gd name="connsiteY86" fmla="*/ 2953835 h 5282721"/>
              <a:gd name="connsiteX87" fmla="*/ 329142 w 6010024"/>
              <a:gd name="connsiteY87" fmla="*/ 2927541 h 5282721"/>
              <a:gd name="connsiteX88" fmla="*/ 364357 w 6010024"/>
              <a:gd name="connsiteY88" fmla="*/ 2927541 h 5282721"/>
              <a:gd name="connsiteX89" fmla="*/ 3021915 w 6010024"/>
              <a:gd name="connsiteY89" fmla="*/ 2927072 h 5282721"/>
              <a:gd name="connsiteX90" fmla="*/ 2093179 w 6010024"/>
              <a:gd name="connsiteY90" fmla="*/ 1601578 h 5282721"/>
              <a:gd name="connsiteX91" fmla="*/ 2093179 w 6010024"/>
              <a:gd name="connsiteY91" fmla="*/ 2220423 h 5282721"/>
              <a:gd name="connsiteX92" fmla="*/ 2942095 w 6010024"/>
              <a:gd name="connsiteY92" fmla="*/ 2220423 h 5282721"/>
              <a:gd name="connsiteX93" fmla="*/ 2942095 w 6010024"/>
              <a:gd name="connsiteY93" fmla="*/ 1601578 h 5282721"/>
              <a:gd name="connsiteX94" fmla="*/ 2093179 w 6010024"/>
              <a:gd name="connsiteY94" fmla="*/ 1601578 h 5282721"/>
              <a:gd name="connsiteX95" fmla="*/ 3058070 w 6010024"/>
              <a:gd name="connsiteY95" fmla="*/ 1600170 h 5282721"/>
              <a:gd name="connsiteX96" fmla="*/ 3058070 w 6010024"/>
              <a:gd name="connsiteY96" fmla="*/ 2219484 h 5282721"/>
              <a:gd name="connsiteX97" fmla="*/ 3906516 w 6010024"/>
              <a:gd name="connsiteY97" fmla="*/ 2219484 h 5282721"/>
              <a:gd name="connsiteX98" fmla="*/ 3906516 w 6010024"/>
              <a:gd name="connsiteY98" fmla="*/ 1600170 h 5282721"/>
              <a:gd name="connsiteX99" fmla="*/ 3058070 w 6010024"/>
              <a:gd name="connsiteY99" fmla="*/ 1600170 h 5282721"/>
              <a:gd name="connsiteX100" fmla="*/ 4187296 w 6010024"/>
              <a:gd name="connsiteY100" fmla="*/ 1145191 h 5282721"/>
              <a:gd name="connsiteX101" fmla="*/ 4187296 w 6010024"/>
              <a:gd name="connsiteY101" fmla="*/ 2358935 h 5282721"/>
              <a:gd name="connsiteX102" fmla="*/ 1777653 w 6010024"/>
              <a:gd name="connsiteY102" fmla="*/ 2358935 h 5282721"/>
              <a:gd name="connsiteX103" fmla="*/ 1777653 w 6010024"/>
              <a:gd name="connsiteY103" fmla="*/ 1156461 h 5282721"/>
              <a:gd name="connsiteX104" fmla="*/ 1721778 w 6010024"/>
              <a:gd name="connsiteY104" fmla="*/ 1239098 h 5282721"/>
              <a:gd name="connsiteX105" fmla="*/ 1722717 w 6010024"/>
              <a:gd name="connsiteY105" fmla="*/ 2408237 h 5282721"/>
              <a:gd name="connsiteX106" fmla="*/ 1722717 w 6010024"/>
              <a:gd name="connsiteY106" fmla="*/ 2435000 h 5282721"/>
              <a:gd name="connsiteX107" fmla="*/ 4247867 w 6010024"/>
              <a:gd name="connsiteY107" fmla="*/ 2435000 h 5282721"/>
              <a:gd name="connsiteX108" fmla="*/ 4249275 w 6010024"/>
              <a:gd name="connsiteY108" fmla="*/ 2426548 h 5282721"/>
              <a:gd name="connsiteX109" fmla="*/ 4249275 w 6010024"/>
              <a:gd name="connsiteY109" fmla="*/ 1208109 h 5282721"/>
              <a:gd name="connsiteX110" fmla="*/ 4242702 w 6010024"/>
              <a:gd name="connsiteY110" fmla="*/ 1189328 h 5282721"/>
              <a:gd name="connsiteX111" fmla="*/ 4187296 w 6010024"/>
              <a:gd name="connsiteY111" fmla="*/ 1145191 h 5282721"/>
              <a:gd name="connsiteX112" fmla="*/ 3057130 w 6010024"/>
              <a:gd name="connsiteY112" fmla="*/ 1133453 h 5282721"/>
              <a:gd name="connsiteX113" fmla="*/ 3057130 w 6010024"/>
              <a:gd name="connsiteY113" fmla="*/ 1538191 h 5282721"/>
              <a:gd name="connsiteX114" fmla="*/ 3905108 w 6010024"/>
              <a:gd name="connsiteY114" fmla="*/ 1538191 h 5282721"/>
              <a:gd name="connsiteX115" fmla="*/ 3905108 w 6010024"/>
              <a:gd name="connsiteY115" fmla="*/ 1133453 h 5282721"/>
              <a:gd name="connsiteX116" fmla="*/ 3057130 w 6010024"/>
              <a:gd name="connsiteY116" fmla="*/ 1133453 h 5282721"/>
              <a:gd name="connsiteX117" fmla="*/ 2093179 w 6010024"/>
              <a:gd name="connsiteY117" fmla="*/ 1132514 h 5282721"/>
              <a:gd name="connsiteX118" fmla="*/ 2093179 w 6010024"/>
              <a:gd name="connsiteY118" fmla="*/ 1538660 h 5282721"/>
              <a:gd name="connsiteX119" fmla="*/ 2941625 w 6010024"/>
              <a:gd name="connsiteY119" fmla="*/ 1538660 h 5282721"/>
              <a:gd name="connsiteX120" fmla="*/ 2941625 w 6010024"/>
              <a:gd name="connsiteY120" fmla="*/ 1132514 h 5282721"/>
              <a:gd name="connsiteX121" fmla="*/ 2093179 w 6010024"/>
              <a:gd name="connsiteY121" fmla="*/ 1132514 h 5282721"/>
              <a:gd name="connsiteX122" fmla="*/ 2987640 w 6010024"/>
              <a:gd name="connsiteY122" fmla="*/ 69961 h 5282721"/>
              <a:gd name="connsiteX123" fmla="*/ 3098450 w 6010024"/>
              <a:gd name="connsiteY123" fmla="*/ 154007 h 5282721"/>
              <a:gd name="connsiteX124" fmla="*/ 4289186 w 6010024"/>
              <a:gd name="connsiteY124" fmla="*/ 1056452 h 5282721"/>
              <a:gd name="connsiteX125" fmla="*/ 4326279 w 6010024"/>
              <a:gd name="connsiteY125" fmla="*/ 1155054 h 5282721"/>
              <a:gd name="connsiteX126" fmla="*/ 4217817 w 6010024"/>
              <a:gd name="connsiteY126" fmla="*/ 1072885 h 5282721"/>
              <a:gd name="connsiteX127" fmla="*/ 3016282 w 6010024"/>
              <a:gd name="connsiteY127" fmla="*/ 157295 h 5282721"/>
              <a:gd name="connsiteX128" fmla="*/ 2974493 w 6010024"/>
              <a:gd name="connsiteY128" fmla="*/ 156825 h 5282721"/>
              <a:gd name="connsiteX129" fmla="*/ 1685156 w 6010024"/>
              <a:gd name="connsiteY129" fmla="*/ 1139089 h 5282721"/>
              <a:gd name="connsiteX130" fmla="*/ 1664497 w 6010024"/>
              <a:gd name="connsiteY130" fmla="*/ 1154584 h 5282721"/>
              <a:gd name="connsiteX131" fmla="*/ 1697834 w 6010024"/>
              <a:gd name="connsiteY131" fmla="*/ 1059738 h 5282721"/>
              <a:gd name="connsiteX132" fmla="*/ 2975902 w 6010024"/>
              <a:gd name="connsiteY132" fmla="*/ 78413 h 5282721"/>
              <a:gd name="connsiteX133" fmla="*/ 2987640 w 6010024"/>
              <a:gd name="connsiteY133" fmla="*/ 69961 h 5282721"/>
              <a:gd name="connsiteX134" fmla="*/ 2987640 w 6010024"/>
              <a:gd name="connsiteY134" fmla="*/ 9861 h 5282721"/>
              <a:gd name="connsiteX135" fmla="*/ 2971206 w 6010024"/>
              <a:gd name="connsiteY135" fmla="*/ 21599 h 5282721"/>
              <a:gd name="connsiteX136" fmla="*/ 2292261 w 6010024"/>
              <a:gd name="connsiteY136" fmla="*/ 539494 h 5282721"/>
              <a:gd name="connsiteX137" fmla="*/ 1639141 w 6010024"/>
              <a:gd name="connsiteY137" fmla="*/ 1037199 h 5282721"/>
              <a:gd name="connsiteX138" fmla="*/ 1611908 w 6010024"/>
              <a:gd name="connsiteY138" fmla="*/ 1085561 h 5282721"/>
              <a:gd name="connsiteX139" fmla="*/ 1612846 w 6010024"/>
              <a:gd name="connsiteY139" fmla="*/ 1228768 h 5282721"/>
              <a:gd name="connsiteX140" fmla="*/ 1616133 w 6010024"/>
              <a:gd name="connsiteY140" fmla="*/ 1256940 h 5282721"/>
              <a:gd name="connsiteX141" fmla="*/ 2996091 w 6010024"/>
              <a:gd name="connsiteY141" fmla="*/ 233828 h 5282721"/>
              <a:gd name="connsiteX142" fmla="*/ 4372762 w 6010024"/>
              <a:gd name="connsiteY142" fmla="*/ 1269618 h 5282721"/>
              <a:gd name="connsiteX143" fmla="*/ 4373232 w 6010024"/>
              <a:gd name="connsiteY143" fmla="*/ 1095890 h 5282721"/>
              <a:gd name="connsiteX144" fmla="*/ 4337078 w 6010024"/>
              <a:gd name="connsiteY144" fmla="*/ 1020765 h 5282721"/>
              <a:gd name="connsiteX145" fmla="*/ 3199399 w 6010024"/>
              <a:gd name="connsiteY145" fmla="*/ 168562 h 5282721"/>
              <a:gd name="connsiteX146" fmla="*/ 2987640 w 6010024"/>
              <a:gd name="connsiteY146" fmla="*/ 9861 h 5282721"/>
              <a:gd name="connsiteX147" fmla="*/ 2986231 w 6010024"/>
              <a:gd name="connsiteY147" fmla="*/ 0 h 5282721"/>
              <a:gd name="connsiteX148" fmla="*/ 2990926 w 6010024"/>
              <a:gd name="connsiteY148" fmla="*/ 0 h 5282721"/>
              <a:gd name="connsiteX149" fmla="*/ 3006421 w 6010024"/>
              <a:gd name="connsiteY149" fmla="*/ 14086 h 5282721"/>
              <a:gd name="connsiteX150" fmla="*/ 4229554 w 6010024"/>
              <a:gd name="connsiteY150" fmla="*/ 932493 h 5282721"/>
              <a:gd name="connsiteX151" fmla="*/ 4303271 w 6010024"/>
              <a:gd name="connsiteY151" fmla="*/ 956909 h 5282721"/>
              <a:gd name="connsiteX152" fmla="*/ 5174255 w 6010024"/>
              <a:gd name="connsiteY152" fmla="*/ 955030 h 5282721"/>
              <a:gd name="connsiteX153" fmla="*/ 5235764 w 6010024"/>
              <a:gd name="connsiteY153" fmla="*/ 995880 h 5282721"/>
              <a:gd name="connsiteX154" fmla="*/ 5988426 w 6010024"/>
              <a:gd name="connsiteY154" fmla="*/ 2752404 h 5282721"/>
              <a:gd name="connsiteX155" fmla="*/ 6010024 w 6010024"/>
              <a:gd name="connsiteY155" fmla="*/ 2798419 h 5282721"/>
              <a:gd name="connsiteX156" fmla="*/ 6010024 w 6010024"/>
              <a:gd name="connsiteY156" fmla="*/ 2803114 h 5282721"/>
              <a:gd name="connsiteX157" fmla="*/ 5982322 w 6010024"/>
              <a:gd name="connsiteY157" fmla="*/ 2805462 h 5282721"/>
              <a:gd name="connsiteX158" fmla="*/ 27702 w 6010024"/>
              <a:gd name="connsiteY158" fmla="*/ 2805462 h 5282721"/>
              <a:gd name="connsiteX159" fmla="*/ 0 w 6010024"/>
              <a:gd name="connsiteY159" fmla="*/ 2803114 h 5282721"/>
              <a:gd name="connsiteX160" fmla="*/ 0 w 6010024"/>
              <a:gd name="connsiteY160" fmla="*/ 2798419 h 5282721"/>
              <a:gd name="connsiteX161" fmla="*/ 7982 w 6010024"/>
              <a:gd name="connsiteY161" fmla="*/ 2784802 h 5282721"/>
              <a:gd name="connsiteX162" fmla="*/ 775669 w 6010024"/>
              <a:gd name="connsiteY162" fmla="*/ 992124 h 5282721"/>
              <a:gd name="connsiteX163" fmla="*/ 832013 w 6010024"/>
              <a:gd name="connsiteY163" fmla="*/ 955500 h 5282721"/>
              <a:gd name="connsiteX164" fmla="*/ 1686094 w 6010024"/>
              <a:gd name="connsiteY164" fmla="*/ 957848 h 5282721"/>
              <a:gd name="connsiteX165" fmla="*/ 1768262 w 6010024"/>
              <a:gd name="connsiteY165" fmla="*/ 930146 h 5282721"/>
              <a:gd name="connsiteX166" fmla="*/ 2407766 w 6010024"/>
              <a:gd name="connsiteY166" fmla="*/ 441831 h 5282721"/>
              <a:gd name="connsiteX167" fmla="*/ 2986231 w 6010024"/>
              <a:gd name="connsiteY167" fmla="*/ 0 h 528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6010024" h="5282721">
                <a:moveTo>
                  <a:pt x="3881160" y="3701332"/>
                </a:moveTo>
                <a:lnTo>
                  <a:pt x="3881160" y="4106539"/>
                </a:lnTo>
                <a:lnTo>
                  <a:pt x="3881160" y="4106540"/>
                </a:lnTo>
                <a:cubicBezTo>
                  <a:pt x="4088694" y="4106540"/>
                  <a:pt x="4294349" y="4106540"/>
                  <a:pt x="4501414" y="4106540"/>
                </a:cubicBezTo>
                <a:lnTo>
                  <a:pt x="4501414" y="4106539"/>
                </a:lnTo>
                <a:lnTo>
                  <a:pt x="4501414" y="3701332"/>
                </a:lnTo>
                <a:cubicBezTo>
                  <a:pt x="4293880" y="3701332"/>
                  <a:pt x="4087755" y="3701332"/>
                  <a:pt x="3881160" y="3701332"/>
                </a:cubicBezTo>
                <a:close/>
                <a:moveTo>
                  <a:pt x="749374" y="3701332"/>
                </a:moveTo>
                <a:lnTo>
                  <a:pt x="749374" y="4107478"/>
                </a:lnTo>
                <a:lnTo>
                  <a:pt x="749374" y="4107479"/>
                </a:lnTo>
                <a:cubicBezTo>
                  <a:pt x="956908" y="4107479"/>
                  <a:pt x="1163032" y="4107479"/>
                  <a:pt x="1370097" y="4107479"/>
                </a:cubicBezTo>
                <a:lnTo>
                  <a:pt x="1370097" y="4107478"/>
                </a:lnTo>
                <a:cubicBezTo>
                  <a:pt x="1370097" y="3971783"/>
                  <a:pt x="1370097" y="3837028"/>
                  <a:pt x="1370097" y="3701332"/>
                </a:cubicBezTo>
                <a:cubicBezTo>
                  <a:pt x="1163032" y="3701332"/>
                  <a:pt x="956908" y="3701332"/>
                  <a:pt x="749374" y="3701332"/>
                </a:cubicBezTo>
                <a:close/>
                <a:moveTo>
                  <a:pt x="1453203" y="3700862"/>
                </a:moveTo>
                <a:cubicBezTo>
                  <a:pt x="1453203" y="3837027"/>
                  <a:pt x="1453203" y="3971782"/>
                  <a:pt x="1453203" y="4107477"/>
                </a:cubicBezTo>
                <a:lnTo>
                  <a:pt x="1453204" y="4107477"/>
                </a:lnTo>
                <a:lnTo>
                  <a:pt x="1453204" y="4107479"/>
                </a:lnTo>
                <a:cubicBezTo>
                  <a:pt x="1681398" y="4107479"/>
                  <a:pt x="1907712" y="4107479"/>
                  <a:pt x="2135906" y="4107479"/>
                </a:cubicBezTo>
                <a:cubicBezTo>
                  <a:pt x="2135906" y="3970845"/>
                  <a:pt x="2135906" y="3836089"/>
                  <a:pt x="2135906" y="3700863"/>
                </a:cubicBezTo>
                <a:lnTo>
                  <a:pt x="2135903" y="3700863"/>
                </a:lnTo>
                <a:lnTo>
                  <a:pt x="2135903" y="3700862"/>
                </a:lnTo>
                <a:cubicBezTo>
                  <a:pt x="1907710" y="3700862"/>
                  <a:pt x="1680926" y="3700862"/>
                  <a:pt x="1453203" y="3700862"/>
                </a:cubicBezTo>
                <a:close/>
                <a:moveTo>
                  <a:pt x="4584052" y="3700391"/>
                </a:moveTo>
                <a:lnTo>
                  <a:pt x="4584052" y="3700393"/>
                </a:lnTo>
                <a:lnTo>
                  <a:pt x="4584051" y="3700393"/>
                </a:lnTo>
                <a:cubicBezTo>
                  <a:pt x="4584051" y="3837497"/>
                  <a:pt x="4584051" y="3972254"/>
                  <a:pt x="4584051" y="4106540"/>
                </a:cubicBezTo>
                <a:cubicBezTo>
                  <a:pt x="4812714" y="4106540"/>
                  <a:pt x="5039969" y="4106540"/>
                  <a:pt x="5266283" y="4106540"/>
                </a:cubicBezTo>
                <a:lnTo>
                  <a:pt x="5266283" y="4106537"/>
                </a:lnTo>
                <a:lnTo>
                  <a:pt x="5266283" y="3700393"/>
                </a:lnTo>
                <a:lnTo>
                  <a:pt x="5266283" y="3700391"/>
                </a:lnTo>
                <a:cubicBezTo>
                  <a:pt x="5038090" y="3700391"/>
                  <a:pt x="4812245" y="3700391"/>
                  <a:pt x="4584052" y="3700391"/>
                </a:cubicBezTo>
                <a:close/>
                <a:moveTo>
                  <a:pt x="4583581" y="3213017"/>
                </a:moveTo>
                <a:cubicBezTo>
                  <a:pt x="4583581" y="3348713"/>
                  <a:pt x="4583581" y="3482998"/>
                  <a:pt x="4583581" y="3618224"/>
                </a:cubicBezTo>
                <a:lnTo>
                  <a:pt x="4583583" y="3618224"/>
                </a:lnTo>
                <a:lnTo>
                  <a:pt x="4583583" y="3618225"/>
                </a:lnTo>
                <a:cubicBezTo>
                  <a:pt x="4811305" y="3618225"/>
                  <a:pt x="5037621" y="3618225"/>
                  <a:pt x="5266753" y="3618225"/>
                </a:cubicBezTo>
                <a:cubicBezTo>
                  <a:pt x="5266753" y="3482060"/>
                  <a:pt x="5266753" y="3347305"/>
                  <a:pt x="5266753" y="3213018"/>
                </a:cubicBezTo>
                <a:lnTo>
                  <a:pt x="5266751" y="3213018"/>
                </a:lnTo>
                <a:lnTo>
                  <a:pt x="5266751" y="3213017"/>
                </a:lnTo>
                <a:cubicBezTo>
                  <a:pt x="5038089" y="3213017"/>
                  <a:pt x="4810834" y="3213017"/>
                  <a:pt x="4583581" y="3213017"/>
                </a:cubicBezTo>
                <a:close/>
                <a:moveTo>
                  <a:pt x="1452735" y="3213017"/>
                </a:moveTo>
                <a:lnTo>
                  <a:pt x="1452735" y="3213018"/>
                </a:lnTo>
                <a:lnTo>
                  <a:pt x="1452735" y="3617754"/>
                </a:lnTo>
                <a:lnTo>
                  <a:pt x="1452735" y="3617755"/>
                </a:lnTo>
                <a:cubicBezTo>
                  <a:pt x="1681398" y="3617755"/>
                  <a:pt x="1908651" y="3617755"/>
                  <a:pt x="2136375" y="3617755"/>
                </a:cubicBezTo>
                <a:cubicBezTo>
                  <a:pt x="2136375" y="3482060"/>
                  <a:pt x="2136375" y="3347774"/>
                  <a:pt x="2136375" y="3213018"/>
                </a:cubicBezTo>
                <a:lnTo>
                  <a:pt x="2136374" y="3213018"/>
                </a:lnTo>
                <a:lnTo>
                  <a:pt x="2136374" y="3213017"/>
                </a:lnTo>
                <a:cubicBezTo>
                  <a:pt x="1907711" y="3213017"/>
                  <a:pt x="1679988" y="3213017"/>
                  <a:pt x="1452735" y="3213017"/>
                </a:cubicBezTo>
                <a:close/>
                <a:moveTo>
                  <a:pt x="3881160" y="3212546"/>
                </a:moveTo>
                <a:lnTo>
                  <a:pt x="3881160" y="3212549"/>
                </a:lnTo>
                <a:lnTo>
                  <a:pt x="3881160" y="3618222"/>
                </a:lnTo>
                <a:lnTo>
                  <a:pt x="3881160" y="3618225"/>
                </a:lnTo>
                <a:cubicBezTo>
                  <a:pt x="4088694" y="3618225"/>
                  <a:pt x="4294349" y="3618225"/>
                  <a:pt x="4500005" y="3618225"/>
                </a:cubicBezTo>
                <a:cubicBezTo>
                  <a:pt x="4500005" y="3482060"/>
                  <a:pt x="4500005" y="3347305"/>
                  <a:pt x="4500005" y="3212549"/>
                </a:cubicBezTo>
                <a:lnTo>
                  <a:pt x="4500003" y="3212549"/>
                </a:lnTo>
                <a:lnTo>
                  <a:pt x="4500003" y="3212546"/>
                </a:lnTo>
                <a:cubicBezTo>
                  <a:pt x="4292939" y="3212546"/>
                  <a:pt x="4087754" y="3212546"/>
                  <a:pt x="3881160" y="3212546"/>
                </a:cubicBezTo>
                <a:close/>
                <a:moveTo>
                  <a:pt x="750313" y="3212546"/>
                </a:moveTo>
                <a:lnTo>
                  <a:pt x="750313" y="3212549"/>
                </a:lnTo>
                <a:lnTo>
                  <a:pt x="750313" y="3617753"/>
                </a:lnTo>
                <a:lnTo>
                  <a:pt x="750313" y="3617755"/>
                </a:lnTo>
                <a:cubicBezTo>
                  <a:pt x="957847" y="3617755"/>
                  <a:pt x="1163502" y="3617755"/>
                  <a:pt x="1370097" y="3617755"/>
                </a:cubicBezTo>
                <a:cubicBezTo>
                  <a:pt x="1370097" y="3482060"/>
                  <a:pt x="1370097" y="3347774"/>
                  <a:pt x="1370097" y="3212549"/>
                </a:cubicBezTo>
                <a:lnTo>
                  <a:pt x="1370095" y="3212549"/>
                </a:lnTo>
                <a:lnTo>
                  <a:pt x="1370095" y="3212546"/>
                </a:lnTo>
                <a:cubicBezTo>
                  <a:pt x="1163501" y="3212546"/>
                  <a:pt x="957846" y="3212546"/>
                  <a:pt x="750313" y="3212546"/>
                </a:cubicBezTo>
                <a:close/>
                <a:moveTo>
                  <a:pt x="3021915" y="2927072"/>
                </a:moveTo>
                <a:cubicBezTo>
                  <a:pt x="3886795" y="2927072"/>
                  <a:pt x="4751205" y="2927072"/>
                  <a:pt x="5616085" y="2927072"/>
                </a:cubicBezTo>
                <a:cubicBezTo>
                  <a:pt x="5663979" y="2927072"/>
                  <a:pt x="5663979" y="2927072"/>
                  <a:pt x="5663979" y="2974964"/>
                </a:cubicBezTo>
                <a:cubicBezTo>
                  <a:pt x="5663039" y="3744060"/>
                  <a:pt x="5662569" y="4513156"/>
                  <a:pt x="5662569" y="5282252"/>
                </a:cubicBezTo>
                <a:cubicBezTo>
                  <a:pt x="4958269" y="5282252"/>
                  <a:pt x="4253969" y="5282252"/>
                  <a:pt x="3549669" y="5282252"/>
                </a:cubicBezTo>
                <a:cubicBezTo>
                  <a:pt x="3550139" y="5276617"/>
                  <a:pt x="3550609" y="5271451"/>
                  <a:pt x="3550609" y="5265818"/>
                </a:cubicBezTo>
                <a:cubicBezTo>
                  <a:pt x="3550609" y="4720690"/>
                  <a:pt x="3550609" y="4175561"/>
                  <a:pt x="3550609" y="3630433"/>
                </a:cubicBezTo>
                <a:lnTo>
                  <a:pt x="3550607" y="3630385"/>
                </a:lnTo>
                <a:lnTo>
                  <a:pt x="3550607" y="3629963"/>
                </a:lnTo>
                <a:cubicBezTo>
                  <a:pt x="3550607" y="3622920"/>
                  <a:pt x="3550138" y="3615877"/>
                  <a:pt x="3549668" y="3607895"/>
                </a:cubicBezTo>
                <a:cubicBezTo>
                  <a:pt x="3211604" y="3607895"/>
                  <a:pt x="2874949" y="3607895"/>
                  <a:pt x="2535946" y="3607895"/>
                </a:cubicBezTo>
                <a:cubicBezTo>
                  <a:pt x="2535946" y="3617755"/>
                  <a:pt x="2535946" y="3626207"/>
                  <a:pt x="2535946" y="3634659"/>
                </a:cubicBezTo>
                <a:cubicBezTo>
                  <a:pt x="2535946" y="3752042"/>
                  <a:pt x="2535946" y="3869425"/>
                  <a:pt x="2535946" y="3986809"/>
                </a:cubicBezTo>
                <a:cubicBezTo>
                  <a:pt x="2535477" y="4418779"/>
                  <a:pt x="2535477" y="4850281"/>
                  <a:pt x="2535477" y="5282252"/>
                </a:cubicBezTo>
                <a:lnTo>
                  <a:pt x="2535479" y="5282252"/>
                </a:lnTo>
                <a:lnTo>
                  <a:pt x="2535478" y="5282721"/>
                </a:lnTo>
                <a:cubicBezTo>
                  <a:pt x="1799720" y="5282721"/>
                  <a:pt x="1064430" y="5282721"/>
                  <a:pt x="328672" y="5282721"/>
                </a:cubicBezTo>
                <a:cubicBezTo>
                  <a:pt x="328203" y="5274739"/>
                  <a:pt x="327733" y="5267227"/>
                  <a:pt x="327733" y="5259244"/>
                </a:cubicBezTo>
                <a:cubicBezTo>
                  <a:pt x="327733" y="4490618"/>
                  <a:pt x="327733" y="3722461"/>
                  <a:pt x="327733" y="2953835"/>
                </a:cubicBezTo>
                <a:cubicBezTo>
                  <a:pt x="327733" y="2945854"/>
                  <a:pt x="328672" y="2937402"/>
                  <a:pt x="329142" y="2927541"/>
                </a:cubicBezTo>
                <a:cubicBezTo>
                  <a:pt x="342289" y="2927541"/>
                  <a:pt x="353088" y="2927541"/>
                  <a:pt x="364357" y="2927541"/>
                </a:cubicBezTo>
                <a:cubicBezTo>
                  <a:pt x="1250366" y="2927541"/>
                  <a:pt x="2135906" y="2927072"/>
                  <a:pt x="3021915" y="2927072"/>
                </a:cubicBezTo>
                <a:close/>
                <a:moveTo>
                  <a:pt x="2093179" y="1601578"/>
                </a:moveTo>
                <a:cubicBezTo>
                  <a:pt x="2093179" y="1809112"/>
                  <a:pt x="2093179" y="2014298"/>
                  <a:pt x="2093179" y="2220423"/>
                </a:cubicBezTo>
                <a:cubicBezTo>
                  <a:pt x="2376308" y="2220423"/>
                  <a:pt x="2658027" y="2220423"/>
                  <a:pt x="2942095" y="2220423"/>
                </a:cubicBezTo>
                <a:cubicBezTo>
                  <a:pt x="2942095" y="2012889"/>
                  <a:pt x="2942095" y="1807233"/>
                  <a:pt x="2942095" y="1601578"/>
                </a:cubicBezTo>
                <a:cubicBezTo>
                  <a:pt x="2658027" y="1601578"/>
                  <a:pt x="2375368" y="1601578"/>
                  <a:pt x="2093179" y="1601578"/>
                </a:cubicBezTo>
                <a:close/>
                <a:moveTo>
                  <a:pt x="3058070" y="1600170"/>
                </a:moveTo>
                <a:cubicBezTo>
                  <a:pt x="3058070" y="1808173"/>
                  <a:pt x="3058070" y="2013828"/>
                  <a:pt x="3058070" y="2219484"/>
                </a:cubicBezTo>
                <a:cubicBezTo>
                  <a:pt x="3342137" y="2219484"/>
                  <a:pt x="3623857" y="2219484"/>
                  <a:pt x="3906516" y="2219484"/>
                </a:cubicBezTo>
                <a:cubicBezTo>
                  <a:pt x="3906516" y="2012420"/>
                  <a:pt x="3906516" y="1806764"/>
                  <a:pt x="3906516" y="1600170"/>
                </a:cubicBezTo>
                <a:cubicBezTo>
                  <a:pt x="3621509" y="1600170"/>
                  <a:pt x="3339789" y="1600170"/>
                  <a:pt x="3058070" y="1600170"/>
                </a:cubicBezTo>
                <a:close/>
                <a:moveTo>
                  <a:pt x="4187296" y="1145191"/>
                </a:moveTo>
                <a:cubicBezTo>
                  <a:pt x="4187296" y="1554625"/>
                  <a:pt x="4187296" y="1956545"/>
                  <a:pt x="4187296" y="2358935"/>
                </a:cubicBezTo>
                <a:cubicBezTo>
                  <a:pt x="3383926" y="2358935"/>
                  <a:pt x="2582432" y="2358935"/>
                  <a:pt x="1777653" y="2358935"/>
                </a:cubicBezTo>
                <a:cubicBezTo>
                  <a:pt x="1777653" y="1957484"/>
                  <a:pt x="1777653" y="1557442"/>
                  <a:pt x="1777653" y="1156461"/>
                </a:cubicBezTo>
                <a:cubicBezTo>
                  <a:pt x="1735864" y="1170547"/>
                  <a:pt x="1721778" y="1196840"/>
                  <a:pt x="1721778" y="1239098"/>
                </a:cubicBezTo>
                <a:cubicBezTo>
                  <a:pt x="1723187" y="1628811"/>
                  <a:pt x="1722717" y="2018523"/>
                  <a:pt x="1722717" y="2408237"/>
                </a:cubicBezTo>
                <a:cubicBezTo>
                  <a:pt x="1722717" y="2417158"/>
                  <a:pt x="1722717" y="2426548"/>
                  <a:pt x="1722717" y="2435000"/>
                </a:cubicBezTo>
                <a:cubicBezTo>
                  <a:pt x="2566938" y="2435000"/>
                  <a:pt x="3407402" y="2435000"/>
                  <a:pt x="4247867" y="2435000"/>
                </a:cubicBezTo>
                <a:cubicBezTo>
                  <a:pt x="4248336" y="2430774"/>
                  <a:pt x="4249275" y="2428426"/>
                  <a:pt x="4249275" y="2426548"/>
                </a:cubicBezTo>
                <a:cubicBezTo>
                  <a:pt x="4249275" y="2020402"/>
                  <a:pt x="4249275" y="1614256"/>
                  <a:pt x="4249275" y="1208109"/>
                </a:cubicBezTo>
                <a:cubicBezTo>
                  <a:pt x="4249275" y="1202005"/>
                  <a:pt x="4246927" y="1193084"/>
                  <a:pt x="4242702" y="1189328"/>
                </a:cubicBezTo>
                <a:cubicBezTo>
                  <a:pt x="4227207" y="1175242"/>
                  <a:pt x="4209834" y="1162565"/>
                  <a:pt x="4187296" y="1145191"/>
                </a:cubicBezTo>
                <a:close/>
                <a:moveTo>
                  <a:pt x="3057130" y="1133453"/>
                </a:moveTo>
                <a:cubicBezTo>
                  <a:pt x="3057130" y="1269149"/>
                  <a:pt x="3057130" y="1402966"/>
                  <a:pt x="3057130" y="1538191"/>
                </a:cubicBezTo>
                <a:cubicBezTo>
                  <a:pt x="3341668" y="1538191"/>
                  <a:pt x="3623388" y="1538191"/>
                  <a:pt x="3905108" y="1538191"/>
                </a:cubicBezTo>
                <a:cubicBezTo>
                  <a:pt x="3905108" y="1402027"/>
                  <a:pt x="3905108" y="1267270"/>
                  <a:pt x="3905108" y="1133453"/>
                </a:cubicBezTo>
                <a:cubicBezTo>
                  <a:pt x="3621509" y="1133453"/>
                  <a:pt x="3339320" y="1133453"/>
                  <a:pt x="3057130" y="1133453"/>
                </a:cubicBezTo>
                <a:close/>
                <a:moveTo>
                  <a:pt x="2093179" y="1132514"/>
                </a:moveTo>
                <a:cubicBezTo>
                  <a:pt x="2093179" y="1269618"/>
                  <a:pt x="2093179" y="1404374"/>
                  <a:pt x="2093179" y="1538660"/>
                </a:cubicBezTo>
                <a:cubicBezTo>
                  <a:pt x="2377246" y="1538660"/>
                  <a:pt x="2659436" y="1538660"/>
                  <a:pt x="2941625" y="1538660"/>
                </a:cubicBezTo>
                <a:cubicBezTo>
                  <a:pt x="2941625" y="1402496"/>
                  <a:pt x="2941625" y="1267740"/>
                  <a:pt x="2941625" y="1132514"/>
                </a:cubicBezTo>
                <a:cubicBezTo>
                  <a:pt x="2658027" y="1132514"/>
                  <a:pt x="2376777" y="1132514"/>
                  <a:pt x="2093179" y="1132514"/>
                </a:cubicBezTo>
                <a:close/>
                <a:moveTo>
                  <a:pt x="2987640" y="69961"/>
                </a:moveTo>
                <a:cubicBezTo>
                  <a:pt x="3024264" y="97663"/>
                  <a:pt x="3061357" y="125835"/>
                  <a:pt x="3098450" y="154007"/>
                </a:cubicBezTo>
                <a:cubicBezTo>
                  <a:pt x="3495206" y="454979"/>
                  <a:pt x="3891491" y="756419"/>
                  <a:pt x="4289186" y="1056452"/>
                </a:cubicBezTo>
                <a:cubicBezTo>
                  <a:pt x="4323932" y="1082745"/>
                  <a:pt x="4336609" y="1111387"/>
                  <a:pt x="4326279" y="1155054"/>
                </a:cubicBezTo>
                <a:cubicBezTo>
                  <a:pt x="4289655" y="1127351"/>
                  <a:pt x="4253502" y="1100118"/>
                  <a:pt x="4217817" y="1072885"/>
                </a:cubicBezTo>
                <a:cubicBezTo>
                  <a:pt x="3817305" y="767688"/>
                  <a:pt x="3416324" y="462961"/>
                  <a:pt x="3016282" y="157295"/>
                </a:cubicBezTo>
                <a:cubicBezTo>
                  <a:pt x="3000788" y="145556"/>
                  <a:pt x="2990927" y="144617"/>
                  <a:pt x="2974493" y="156825"/>
                </a:cubicBezTo>
                <a:cubicBezTo>
                  <a:pt x="2544871" y="484559"/>
                  <a:pt x="2115248" y="811824"/>
                  <a:pt x="1685156" y="1139089"/>
                </a:cubicBezTo>
                <a:cubicBezTo>
                  <a:pt x="1679053" y="1143784"/>
                  <a:pt x="1672948" y="1148480"/>
                  <a:pt x="1664497" y="1154584"/>
                </a:cubicBezTo>
                <a:cubicBezTo>
                  <a:pt x="1656515" y="1114204"/>
                  <a:pt x="1663088" y="1086032"/>
                  <a:pt x="1697834" y="1059738"/>
                </a:cubicBezTo>
                <a:cubicBezTo>
                  <a:pt x="2124639" y="733412"/>
                  <a:pt x="2550036" y="405678"/>
                  <a:pt x="2975902" y="78413"/>
                </a:cubicBezTo>
                <a:cubicBezTo>
                  <a:pt x="2979189" y="76065"/>
                  <a:pt x="2982006" y="73717"/>
                  <a:pt x="2987640" y="69961"/>
                </a:cubicBezTo>
                <a:close/>
                <a:moveTo>
                  <a:pt x="2987640" y="9861"/>
                </a:moveTo>
                <a:cubicBezTo>
                  <a:pt x="2981066" y="14556"/>
                  <a:pt x="2975901" y="17843"/>
                  <a:pt x="2971206" y="21599"/>
                </a:cubicBezTo>
                <a:cubicBezTo>
                  <a:pt x="2744891" y="193918"/>
                  <a:pt x="2518576" y="366706"/>
                  <a:pt x="2292261" y="539494"/>
                </a:cubicBezTo>
                <a:cubicBezTo>
                  <a:pt x="2074398" y="705239"/>
                  <a:pt x="1857004" y="871454"/>
                  <a:pt x="1639141" y="1037199"/>
                </a:cubicBezTo>
                <a:cubicBezTo>
                  <a:pt x="1622707" y="1049877"/>
                  <a:pt x="1610969" y="1063023"/>
                  <a:pt x="1611908" y="1085561"/>
                </a:cubicBezTo>
                <a:cubicBezTo>
                  <a:pt x="1612846" y="1133453"/>
                  <a:pt x="1612377" y="1180876"/>
                  <a:pt x="1612846" y="1228768"/>
                </a:cubicBezTo>
                <a:cubicBezTo>
                  <a:pt x="1612846" y="1236750"/>
                  <a:pt x="1614724" y="1244733"/>
                  <a:pt x="1616133" y="1256940"/>
                </a:cubicBezTo>
                <a:cubicBezTo>
                  <a:pt x="2085666" y="924042"/>
                  <a:pt x="2534540" y="571422"/>
                  <a:pt x="2996091" y="233828"/>
                </a:cubicBezTo>
                <a:cubicBezTo>
                  <a:pt x="3452947" y="578935"/>
                  <a:pt x="3906516" y="927798"/>
                  <a:pt x="4372762" y="1269618"/>
                </a:cubicBezTo>
                <a:cubicBezTo>
                  <a:pt x="4372762" y="1206700"/>
                  <a:pt x="4370884" y="1151295"/>
                  <a:pt x="4373232" y="1095890"/>
                </a:cubicBezTo>
                <a:cubicBezTo>
                  <a:pt x="4374640" y="1062554"/>
                  <a:pt x="4363842" y="1040955"/>
                  <a:pt x="4337078" y="1020765"/>
                </a:cubicBezTo>
                <a:cubicBezTo>
                  <a:pt x="3957695" y="737167"/>
                  <a:pt x="3578782" y="452630"/>
                  <a:pt x="3199399" y="168562"/>
                </a:cubicBezTo>
                <a:cubicBezTo>
                  <a:pt x="3128969" y="115506"/>
                  <a:pt x="3058539" y="62917"/>
                  <a:pt x="2987640" y="9861"/>
                </a:cubicBezTo>
                <a:close/>
                <a:moveTo>
                  <a:pt x="2986231" y="0"/>
                </a:moveTo>
                <a:cubicBezTo>
                  <a:pt x="2987640" y="0"/>
                  <a:pt x="2989517" y="0"/>
                  <a:pt x="2990926" y="0"/>
                </a:cubicBezTo>
                <a:cubicBezTo>
                  <a:pt x="2996091" y="4696"/>
                  <a:pt x="3000786" y="9861"/>
                  <a:pt x="3006421" y="14086"/>
                </a:cubicBezTo>
                <a:cubicBezTo>
                  <a:pt x="3413976" y="320222"/>
                  <a:pt x="3822000" y="626357"/>
                  <a:pt x="4229554" y="932493"/>
                </a:cubicBezTo>
                <a:cubicBezTo>
                  <a:pt x="4252092" y="949396"/>
                  <a:pt x="4275569" y="956909"/>
                  <a:pt x="4303271" y="956909"/>
                </a:cubicBezTo>
                <a:cubicBezTo>
                  <a:pt x="4593442" y="955970"/>
                  <a:pt x="4883614" y="956439"/>
                  <a:pt x="5174255" y="955030"/>
                </a:cubicBezTo>
                <a:cubicBezTo>
                  <a:pt x="5206654" y="955030"/>
                  <a:pt x="5223087" y="966300"/>
                  <a:pt x="5235764" y="995880"/>
                </a:cubicBezTo>
                <a:cubicBezTo>
                  <a:pt x="5486026" y="1581857"/>
                  <a:pt x="5737226" y="2166896"/>
                  <a:pt x="5988426" y="2752404"/>
                </a:cubicBezTo>
                <a:cubicBezTo>
                  <a:pt x="5994999" y="2767899"/>
                  <a:pt x="6002981" y="2782924"/>
                  <a:pt x="6010024" y="2798419"/>
                </a:cubicBezTo>
                <a:cubicBezTo>
                  <a:pt x="6010024" y="2799827"/>
                  <a:pt x="6010024" y="2801705"/>
                  <a:pt x="6010024" y="2803114"/>
                </a:cubicBezTo>
                <a:cubicBezTo>
                  <a:pt x="6000634" y="2804053"/>
                  <a:pt x="5991712" y="2805462"/>
                  <a:pt x="5982322" y="2805462"/>
                </a:cubicBezTo>
                <a:cubicBezTo>
                  <a:pt x="3997606" y="2805462"/>
                  <a:pt x="2012889" y="2805462"/>
                  <a:pt x="27702" y="2805462"/>
                </a:cubicBezTo>
                <a:cubicBezTo>
                  <a:pt x="18311" y="2805462"/>
                  <a:pt x="9390" y="2804053"/>
                  <a:pt x="0" y="2803114"/>
                </a:cubicBezTo>
                <a:cubicBezTo>
                  <a:pt x="0" y="2801705"/>
                  <a:pt x="0" y="2799827"/>
                  <a:pt x="0" y="2798419"/>
                </a:cubicBezTo>
                <a:cubicBezTo>
                  <a:pt x="2817" y="2793723"/>
                  <a:pt x="6104" y="2789498"/>
                  <a:pt x="7982" y="2784802"/>
                </a:cubicBezTo>
                <a:cubicBezTo>
                  <a:pt x="264347" y="2187086"/>
                  <a:pt x="520243" y="1589840"/>
                  <a:pt x="775669" y="992124"/>
                </a:cubicBezTo>
                <a:cubicBezTo>
                  <a:pt x="787407" y="964891"/>
                  <a:pt x="802432" y="955030"/>
                  <a:pt x="832013" y="955500"/>
                </a:cubicBezTo>
                <a:cubicBezTo>
                  <a:pt x="1116550" y="956909"/>
                  <a:pt x="1401557" y="956909"/>
                  <a:pt x="1686094" y="957848"/>
                </a:cubicBezTo>
                <a:cubicBezTo>
                  <a:pt x="1717553" y="957848"/>
                  <a:pt x="1743377" y="948927"/>
                  <a:pt x="1768262" y="930146"/>
                </a:cubicBezTo>
                <a:cubicBezTo>
                  <a:pt x="1980960" y="767217"/>
                  <a:pt x="2194598" y="604759"/>
                  <a:pt x="2407766" y="441831"/>
                </a:cubicBezTo>
                <a:cubicBezTo>
                  <a:pt x="2600745" y="294397"/>
                  <a:pt x="2793722" y="146964"/>
                  <a:pt x="2986231" y="0"/>
                </a:cubicBezTo>
                <a:close/>
              </a:path>
            </a:pathLst>
          </a:custGeom>
          <a:solidFill>
            <a:schemeClr val="accent1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16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16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16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6104</TotalTime>
  <Words>4452</Words>
  <Application>Microsoft Office PowerPoint</Application>
  <PresentationFormat>와이드스크린</PresentationFormat>
  <Paragraphs>630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6" baseType="lpstr">
      <vt:lpstr>Adobe Song Std L</vt:lpstr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Portfolio Presentation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83</cp:revision>
  <dcterms:created xsi:type="dcterms:W3CDTF">2020-01-20T05:08:25Z</dcterms:created>
  <dcterms:modified xsi:type="dcterms:W3CDTF">2023-03-10T04:39:30Z</dcterms:modified>
</cp:coreProperties>
</file>